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3.xml" ContentType="application/vnd.openxmlformats-officedocument.presentationml.notesSlide+xml"/>
  <Override PartName="/ppt/charts/chart6.xml" ContentType="application/vnd.openxmlformats-officedocument.drawingml.chart+xml"/>
  <Override PartName="/ppt/notesSlides/notesSlide4.xml" ContentType="application/vnd.openxmlformats-officedocument.presentationml.notesSlide+xml"/>
  <Override PartName="/ppt/charts/chart7.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355" r:id="rId2"/>
    <p:sldId id="352" r:id="rId3"/>
    <p:sldId id="314" r:id="rId4"/>
    <p:sldId id="258" r:id="rId5"/>
    <p:sldId id="277" r:id="rId6"/>
    <p:sldId id="321" r:id="rId7"/>
    <p:sldId id="353" r:id="rId8"/>
    <p:sldId id="354" r:id="rId9"/>
    <p:sldId id="303" r:id="rId10"/>
  </p:sldIdLst>
  <p:sldSz cx="12188825" cy="6858000"/>
  <p:notesSz cx="6858000" cy="9144000"/>
  <p:defaultTextStyle>
    <a:defPPr>
      <a:defRPr lang="en-US"/>
    </a:defPPr>
    <a:lvl1pPr marL="0" algn="l" defTabSz="544106" rtl="0" eaLnBrk="1" latinLnBrk="0" hangingPunct="1">
      <a:defRPr sz="2166" kern="1200">
        <a:solidFill>
          <a:schemeClr val="tx1"/>
        </a:solidFill>
        <a:latin typeface="+mn-lt"/>
        <a:ea typeface="+mn-ea"/>
        <a:cs typeface="+mn-cs"/>
      </a:defRPr>
    </a:lvl1pPr>
    <a:lvl2pPr marL="544106" algn="l" defTabSz="544106" rtl="0" eaLnBrk="1" latinLnBrk="0" hangingPunct="1">
      <a:defRPr sz="2166" kern="1200">
        <a:solidFill>
          <a:schemeClr val="tx1"/>
        </a:solidFill>
        <a:latin typeface="+mn-lt"/>
        <a:ea typeface="+mn-ea"/>
        <a:cs typeface="+mn-cs"/>
      </a:defRPr>
    </a:lvl2pPr>
    <a:lvl3pPr marL="1088212" algn="l" defTabSz="544106" rtl="0" eaLnBrk="1" latinLnBrk="0" hangingPunct="1">
      <a:defRPr sz="2166" kern="1200">
        <a:solidFill>
          <a:schemeClr val="tx1"/>
        </a:solidFill>
        <a:latin typeface="+mn-lt"/>
        <a:ea typeface="+mn-ea"/>
        <a:cs typeface="+mn-cs"/>
      </a:defRPr>
    </a:lvl3pPr>
    <a:lvl4pPr marL="1632319" algn="l" defTabSz="544106" rtl="0" eaLnBrk="1" latinLnBrk="0" hangingPunct="1">
      <a:defRPr sz="2166" kern="1200">
        <a:solidFill>
          <a:schemeClr val="tx1"/>
        </a:solidFill>
        <a:latin typeface="+mn-lt"/>
        <a:ea typeface="+mn-ea"/>
        <a:cs typeface="+mn-cs"/>
      </a:defRPr>
    </a:lvl4pPr>
    <a:lvl5pPr marL="2176425" algn="l" defTabSz="544106" rtl="0" eaLnBrk="1" latinLnBrk="0" hangingPunct="1">
      <a:defRPr sz="2166" kern="1200">
        <a:solidFill>
          <a:schemeClr val="tx1"/>
        </a:solidFill>
        <a:latin typeface="+mn-lt"/>
        <a:ea typeface="+mn-ea"/>
        <a:cs typeface="+mn-cs"/>
      </a:defRPr>
    </a:lvl5pPr>
    <a:lvl6pPr marL="2720531" algn="l" defTabSz="544106" rtl="0" eaLnBrk="1" latinLnBrk="0" hangingPunct="1">
      <a:defRPr sz="2166" kern="1200">
        <a:solidFill>
          <a:schemeClr val="tx1"/>
        </a:solidFill>
        <a:latin typeface="+mn-lt"/>
        <a:ea typeface="+mn-ea"/>
        <a:cs typeface="+mn-cs"/>
      </a:defRPr>
    </a:lvl6pPr>
    <a:lvl7pPr marL="3264636" algn="l" defTabSz="544106" rtl="0" eaLnBrk="1" latinLnBrk="0" hangingPunct="1">
      <a:defRPr sz="2166" kern="1200">
        <a:solidFill>
          <a:schemeClr val="tx1"/>
        </a:solidFill>
        <a:latin typeface="+mn-lt"/>
        <a:ea typeface="+mn-ea"/>
        <a:cs typeface="+mn-cs"/>
      </a:defRPr>
    </a:lvl7pPr>
    <a:lvl8pPr marL="3808742" algn="l" defTabSz="544106" rtl="0" eaLnBrk="1" latinLnBrk="0" hangingPunct="1">
      <a:defRPr sz="2166" kern="1200">
        <a:solidFill>
          <a:schemeClr val="tx1"/>
        </a:solidFill>
        <a:latin typeface="+mn-lt"/>
        <a:ea typeface="+mn-ea"/>
        <a:cs typeface="+mn-cs"/>
      </a:defRPr>
    </a:lvl8pPr>
    <a:lvl9pPr marL="4352849" algn="l" defTabSz="544106" rtl="0" eaLnBrk="1" latinLnBrk="0" hangingPunct="1">
      <a:defRPr sz="2166" kern="1200">
        <a:solidFill>
          <a:schemeClr val="tx1"/>
        </a:solidFill>
        <a:latin typeface="+mn-lt"/>
        <a:ea typeface="+mn-ea"/>
        <a:cs typeface="+mn-cs"/>
      </a:defRPr>
    </a:lvl9pPr>
  </p:defaultTextStyle>
  <p:extLst>
    <p:ext uri="{521415D9-36F7-43E2-AB2F-B90AF26B5E84}">
      <p14:sectionLst xmlns:p14="http://schemas.microsoft.com/office/powerpoint/2010/main">
        <p14:section name="Countries Growing Imports/Consumption" id="{0589A7C9-8D5A-BF49-AFE6-BD729434A8CE}">
          <p14:sldIdLst>
            <p14:sldId id="355"/>
            <p14:sldId id="352"/>
            <p14:sldId id="314"/>
            <p14:sldId id="258"/>
            <p14:sldId id="277"/>
            <p14:sldId id="321"/>
            <p14:sldId id="353"/>
            <p14:sldId id="354"/>
            <p14:sldId id="303"/>
          </p14:sldIdLst>
        </p14:section>
        <p14:section name="Appendix" id="{07374704-23DF-FF44-920A-6DED802F1D79}">
          <p14:sldIdLst/>
        </p14:section>
      </p14:sectionLst>
    </p:ext>
    <p:ext uri="{EFAFB233-063F-42B5-8137-9DF3F51BA10A}">
      <p15:sldGuideLst xmlns:p15="http://schemas.microsoft.com/office/powerpoint/2012/main">
        <p15:guide id="1" orient="horz" pos="2160" userDrawn="1">
          <p15:clr>
            <a:srgbClr val="A4A3A4"/>
          </p15:clr>
        </p15:guide>
        <p15:guide id="2" pos="3839">
          <p15:clr>
            <a:srgbClr val="A4A3A4"/>
          </p15:clr>
        </p15:guide>
        <p15:guide id="3" pos="383" userDrawn="1">
          <p15:clr>
            <a:srgbClr val="A4A3A4"/>
          </p15:clr>
        </p15:guide>
        <p15:guide id="4" pos="7295" userDrawn="1">
          <p15:clr>
            <a:srgbClr val="A4A3A4"/>
          </p15:clr>
        </p15:guide>
        <p15:guide id="5" orient="horz" pos="115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DED"/>
    <a:srgbClr val="76AD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508" autoAdjust="0"/>
    <p:restoredTop sz="83241"/>
  </p:normalViewPr>
  <p:slideViewPr>
    <p:cSldViewPr snapToGrid="0">
      <p:cViewPr varScale="1">
        <p:scale>
          <a:sx n="124" d="100"/>
          <a:sy n="124" d="100"/>
        </p:scale>
        <p:origin x="200" y="328"/>
      </p:cViewPr>
      <p:guideLst>
        <p:guide orient="horz" pos="2160"/>
        <p:guide pos="3839"/>
        <p:guide pos="383"/>
        <p:guide pos="7295"/>
        <p:guide orient="horz" pos="1152"/>
      </p:guideLst>
    </p:cSldViewPr>
  </p:slideViewPr>
  <p:outlineViewPr>
    <p:cViewPr>
      <p:scale>
        <a:sx n="33" d="100"/>
        <a:sy n="33" d="100"/>
      </p:scale>
      <p:origin x="0" y="0"/>
    </p:cViewPr>
  </p:outlineViewPr>
  <p:notesTextViewPr>
    <p:cViewPr>
      <p:scale>
        <a:sx n="1" d="1"/>
        <a:sy n="1" d="1"/>
      </p:scale>
      <p:origin x="0" y="0"/>
    </p:cViewPr>
  </p:notesTextViewPr>
  <p:sorterViewPr>
    <p:cViewPr>
      <p:scale>
        <a:sx n="164" d="100"/>
        <a:sy n="164"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3.xml"/><Relationship Id="rId1" Type="http://schemas.microsoft.com/office/2011/relationships/chartStyle" Target="style3.xm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0217450537345542E-2"/>
          <c:y val="2.3230403756800834E-2"/>
          <c:w val="0.92160697644463585"/>
          <c:h val="0.84410159101397964"/>
        </c:manualLayout>
      </c:layout>
      <c:lineChart>
        <c:grouping val="standard"/>
        <c:varyColors val="0"/>
        <c:ser>
          <c:idx val="0"/>
          <c:order val="0"/>
          <c:tx>
            <c:strRef>
              <c:f>Sheet1!$A$2</c:f>
              <c:strCache>
                <c:ptCount val="1"/>
                <c:pt idx="0">
                  <c:v>Corn</c:v>
                </c:pt>
              </c:strCache>
            </c:strRef>
          </c:tx>
          <c:spPr>
            <a:ln w="76200" cap="rnd">
              <a:solidFill>
                <a:schemeClr val="accent2"/>
              </a:solidFill>
              <a:round/>
            </a:ln>
            <a:effectLst/>
          </c:spPr>
          <c:marker>
            <c:symbol val="none"/>
          </c:marker>
          <c:cat>
            <c:strRef>
              <c:f>Sheet1!$B$1:$AD$1</c:f>
              <c:strCache>
                <c:ptCount val="29"/>
                <c:pt idx="0">
                  <c:v>1990/1991</c:v>
                </c:pt>
                <c:pt idx="1">
                  <c:v>1991/1992</c:v>
                </c:pt>
                <c:pt idx="2">
                  <c:v>1992/1993</c:v>
                </c:pt>
                <c:pt idx="3">
                  <c:v>1993/1994</c:v>
                </c:pt>
                <c:pt idx="4">
                  <c:v>1994/1995</c:v>
                </c:pt>
                <c:pt idx="5">
                  <c:v>1995/1996</c:v>
                </c:pt>
                <c:pt idx="6">
                  <c:v>1996/1997</c:v>
                </c:pt>
                <c:pt idx="7">
                  <c:v>1997/1998</c:v>
                </c:pt>
                <c:pt idx="8">
                  <c:v>1998/1999</c:v>
                </c:pt>
                <c:pt idx="9">
                  <c:v>1999/2000</c:v>
                </c:pt>
                <c:pt idx="10">
                  <c:v>2000/2001</c:v>
                </c:pt>
                <c:pt idx="11">
                  <c:v>2001/2002</c:v>
                </c:pt>
                <c:pt idx="12">
                  <c:v>2002/2003</c:v>
                </c:pt>
                <c:pt idx="13">
                  <c:v>2003/2004</c:v>
                </c:pt>
                <c:pt idx="14">
                  <c:v>2004/2005</c:v>
                </c:pt>
                <c:pt idx="15">
                  <c:v>2005/2006</c:v>
                </c:pt>
                <c:pt idx="16">
                  <c:v>2006/2007</c:v>
                </c:pt>
                <c:pt idx="17">
                  <c:v>2007/2008</c:v>
                </c:pt>
                <c:pt idx="18">
                  <c:v>2008/2009</c:v>
                </c:pt>
                <c:pt idx="19">
                  <c:v>2009/2010</c:v>
                </c:pt>
                <c:pt idx="20">
                  <c:v>2010/2011</c:v>
                </c:pt>
                <c:pt idx="21">
                  <c:v>2011/2012</c:v>
                </c:pt>
                <c:pt idx="22">
                  <c:v>2012/2013</c:v>
                </c:pt>
                <c:pt idx="23">
                  <c:v>2013/2014</c:v>
                </c:pt>
                <c:pt idx="24">
                  <c:v>2014/2015</c:v>
                </c:pt>
                <c:pt idx="25">
                  <c:v>2015/2016</c:v>
                </c:pt>
                <c:pt idx="26">
                  <c:v>2016/2017</c:v>
                </c:pt>
                <c:pt idx="27">
                  <c:v>2017/18</c:v>
                </c:pt>
                <c:pt idx="28">
                  <c:v>2018/19</c:v>
                </c:pt>
              </c:strCache>
            </c:strRef>
          </c:cat>
          <c:val>
            <c:numRef>
              <c:f>Sheet1!$B$2:$AD$2</c:f>
              <c:numCache>
                <c:formatCode>0.0%</c:formatCode>
                <c:ptCount val="29"/>
                <c:pt idx="0">
                  <c:v>-4.2326640551570982E-3</c:v>
                </c:pt>
                <c:pt idx="1">
                  <c:v>3.9490145861850623E-2</c:v>
                </c:pt>
                <c:pt idx="2">
                  <c:v>7.072102475467168E-2</c:v>
                </c:pt>
                <c:pt idx="3">
                  <c:v>6.6923612293859902E-2</c:v>
                </c:pt>
                <c:pt idx="4">
                  <c:v>0.13188333575139777</c:v>
                </c:pt>
                <c:pt idx="5">
                  <c:v>0.1183001217442865</c:v>
                </c:pt>
                <c:pt idx="6">
                  <c:v>0.1758984160626762</c:v>
                </c:pt>
                <c:pt idx="7">
                  <c:v>0.20555019376055284</c:v>
                </c:pt>
                <c:pt idx="8">
                  <c:v>0.22274578573426096</c:v>
                </c:pt>
                <c:pt idx="9">
                  <c:v>0.26314007742011447</c:v>
                </c:pt>
                <c:pt idx="10">
                  <c:v>0.28072255969990767</c:v>
                </c:pt>
                <c:pt idx="11">
                  <c:v>0.3090055026735381</c:v>
                </c:pt>
                <c:pt idx="12">
                  <c:v>0.31955036617905863</c:v>
                </c:pt>
                <c:pt idx="13">
                  <c:v>0.36556928595609217</c:v>
                </c:pt>
                <c:pt idx="14">
                  <c:v>0.44830283418175854</c:v>
                </c:pt>
                <c:pt idx="15">
                  <c:v>0.48781400669067909</c:v>
                </c:pt>
                <c:pt idx="16">
                  <c:v>0.52911034153582825</c:v>
                </c:pt>
                <c:pt idx="17">
                  <c:v>0.63221450544274749</c:v>
                </c:pt>
                <c:pt idx="18">
                  <c:v>0.64585449139694728</c:v>
                </c:pt>
                <c:pt idx="19">
                  <c:v>0.72642439763912803</c:v>
                </c:pt>
                <c:pt idx="20">
                  <c:v>0.79574715036365595</c:v>
                </c:pt>
                <c:pt idx="21">
                  <c:v>0.82575638106171945</c:v>
                </c:pt>
                <c:pt idx="22">
                  <c:v>0.82790950972167021</c:v>
                </c:pt>
                <c:pt idx="23" formatCode="General">
                  <c:v>0.99041765668725912</c:v>
                </c:pt>
                <c:pt idx="24" formatCode="General">
                  <c:v>1.0359575479169965</c:v>
                </c:pt>
                <c:pt idx="25" formatCode="General">
                  <c:v>1.0810524203344003</c:v>
                </c:pt>
                <c:pt idx="26" formatCode="General">
                  <c:v>1.1901813534438141</c:v>
                </c:pt>
                <c:pt idx="27" formatCode="General">
                  <c:v>1.2477877414789229</c:v>
                </c:pt>
                <c:pt idx="28" formatCode="General">
                  <c:v>1.2957085670226136</c:v>
                </c:pt>
              </c:numCache>
            </c:numRef>
          </c:val>
          <c:smooth val="0"/>
          <c:extLst>
            <c:ext xmlns:c16="http://schemas.microsoft.com/office/drawing/2014/chart" uri="{C3380CC4-5D6E-409C-BE32-E72D297353CC}">
              <c16:uniqueId val="{00000000-F32F-0C42-9507-6E6545DD86F8}"/>
            </c:ext>
          </c:extLst>
        </c:ser>
        <c:ser>
          <c:idx val="1"/>
          <c:order val="1"/>
          <c:tx>
            <c:strRef>
              <c:f>Sheet1!$A$3</c:f>
              <c:strCache>
                <c:ptCount val="1"/>
                <c:pt idx="0">
                  <c:v>Cotton</c:v>
                </c:pt>
              </c:strCache>
            </c:strRef>
          </c:tx>
          <c:spPr>
            <a:ln w="76200" cap="rnd">
              <a:solidFill>
                <a:schemeClr val="accent6"/>
              </a:solidFill>
              <a:round/>
            </a:ln>
            <a:effectLst/>
          </c:spPr>
          <c:marker>
            <c:symbol val="none"/>
          </c:marker>
          <c:cat>
            <c:strRef>
              <c:f>Sheet1!$B$1:$AD$1</c:f>
              <c:strCache>
                <c:ptCount val="29"/>
                <c:pt idx="0">
                  <c:v>1990/1991</c:v>
                </c:pt>
                <c:pt idx="1">
                  <c:v>1991/1992</c:v>
                </c:pt>
                <c:pt idx="2">
                  <c:v>1992/1993</c:v>
                </c:pt>
                <c:pt idx="3">
                  <c:v>1993/1994</c:v>
                </c:pt>
                <c:pt idx="4">
                  <c:v>1994/1995</c:v>
                </c:pt>
                <c:pt idx="5">
                  <c:v>1995/1996</c:v>
                </c:pt>
                <c:pt idx="6">
                  <c:v>1996/1997</c:v>
                </c:pt>
                <c:pt idx="7">
                  <c:v>1997/1998</c:v>
                </c:pt>
                <c:pt idx="8">
                  <c:v>1998/1999</c:v>
                </c:pt>
                <c:pt idx="9">
                  <c:v>1999/2000</c:v>
                </c:pt>
                <c:pt idx="10">
                  <c:v>2000/2001</c:v>
                </c:pt>
                <c:pt idx="11">
                  <c:v>2001/2002</c:v>
                </c:pt>
                <c:pt idx="12">
                  <c:v>2002/2003</c:v>
                </c:pt>
                <c:pt idx="13">
                  <c:v>2003/2004</c:v>
                </c:pt>
                <c:pt idx="14">
                  <c:v>2004/2005</c:v>
                </c:pt>
                <c:pt idx="15">
                  <c:v>2005/2006</c:v>
                </c:pt>
                <c:pt idx="16">
                  <c:v>2006/2007</c:v>
                </c:pt>
                <c:pt idx="17">
                  <c:v>2007/2008</c:v>
                </c:pt>
                <c:pt idx="18">
                  <c:v>2008/2009</c:v>
                </c:pt>
                <c:pt idx="19">
                  <c:v>2009/2010</c:v>
                </c:pt>
                <c:pt idx="20">
                  <c:v>2010/2011</c:v>
                </c:pt>
                <c:pt idx="21">
                  <c:v>2011/2012</c:v>
                </c:pt>
                <c:pt idx="22">
                  <c:v>2012/2013</c:v>
                </c:pt>
                <c:pt idx="23">
                  <c:v>2013/2014</c:v>
                </c:pt>
                <c:pt idx="24">
                  <c:v>2014/2015</c:v>
                </c:pt>
                <c:pt idx="25">
                  <c:v>2015/2016</c:v>
                </c:pt>
                <c:pt idx="26">
                  <c:v>2016/2017</c:v>
                </c:pt>
                <c:pt idx="27">
                  <c:v>2017/18</c:v>
                </c:pt>
                <c:pt idx="28">
                  <c:v>2018/19</c:v>
                </c:pt>
              </c:strCache>
            </c:strRef>
          </c:cat>
          <c:val>
            <c:numRef>
              <c:f>Sheet1!$B$3:$AD$3</c:f>
              <c:numCache>
                <c:formatCode>0.0%</c:formatCode>
                <c:ptCount val="29"/>
                <c:pt idx="0">
                  <c:v>-1.6582701201528605E-2</c:v>
                </c:pt>
                <c:pt idx="1">
                  <c:v>-6.6904600695441019E-3</c:v>
                </c:pt>
                <c:pt idx="2">
                  <c:v>-8.4807032442419938E-3</c:v>
                </c:pt>
                <c:pt idx="3">
                  <c:v>-1.6479417941449914E-2</c:v>
                </c:pt>
                <c:pt idx="4">
                  <c:v>-3.2671937938236639E-2</c:v>
                </c:pt>
                <c:pt idx="5">
                  <c:v>-2.0002524701912994E-2</c:v>
                </c:pt>
                <c:pt idx="6">
                  <c:v>2.4328945707432492E-3</c:v>
                </c:pt>
                <c:pt idx="7">
                  <c:v>-5.1985907572957846E-3</c:v>
                </c:pt>
                <c:pt idx="8">
                  <c:v>-4.0028001239399091E-2</c:v>
                </c:pt>
                <c:pt idx="9">
                  <c:v>3.8398420913712483E-2</c:v>
                </c:pt>
                <c:pt idx="10">
                  <c:v>4.1485442798287808E-2</c:v>
                </c:pt>
                <c:pt idx="11">
                  <c:v>7.4559037859052824E-2</c:v>
                </c:pt>
                <c:pt idx="12">
                  <c:v>0.12071517919645625</c:v>
                </c:pt>
                <c:pt idx="13">
                  <c:v>0.11516083498777818</c:v>
                </c:pt>
                <c:pt idx="14">
                  <c:v>0.23911222300003443</c:v>
                </c:pt>
                <c:pt idx="15">
                  <c:v>0.32165849963850857</c:v>
                </c:pt>
                <c:pt idx="16">
                  <c:v>0.40635077290306287</c:v>
                </c:pt>
                <c:pt idx="17">
                  <c:v>0.39648148360665147</c:v>
                </c:pt>
                <c:pt idx="18">
                  <c:v>0.24907331963873802</c:v>
                </c:pt>
                <c:pt idx="19">
                  <c:v>0.37167054935218435</c:v>
                </c:pt>
                <c:pt idx="20">
                  <c:v>0.32567507086379233</c:v>
                </c:pt>
                <c:pt idx="21">
                  <c:v>0.19044285566738206</c:v>
                </c:pt>
                <c:pt idx="22">
                  <c:v>0.2346251391455032</c:v>
                </c:pt>
                <c:pt idx="23" formatCode="General">
                  <c:v>0.27685718953485661</c:v>
                </c:pt>
                <c:pt idx="24" formatCode="General">
                  <c:v>0.30142133638294388</c:v>
                </c:pt>
                <c:pt idx="25" formatCode="General">
                  <c:v>0.29792050785352542</c:v>
                </c:pt>
                <c:pt idx="26" formatCode="General">
                  <c:v>0.34102737647910009</c:v>
                </c:pt>
                <c:pt idx="27" formatCode="General">
                  <c:v>0.4118958153429646</c:v>
                </c:pt>
                <c:pt idx="28" formatCode="General">
                  <c:v>0.46631036011856142</c:v>
                </c:pt>
              </c:numCache>
            </c:numRef>
          </c:val>
          <c:smooth val="0"/>
          <c:extLst>
            <c:ext xmlns:c16="http://schemas.microsoft.com/office/drawing/2014/chart" uri="{C3380CC4-5D6E-409C-BE32-E72D297353CC}">
              <c16:uniqueId val="{00000001-F32F-0C42-9507-6E6545DD86F8}"/>
            </c:ext>
          </c:extLst>
        </c:ser>
        <c:ser>
          <c:idx val="2"/>
          <c:order val="2"/>
          <c:tx>
            <c:strRef>
              <c:f>Sheet1!$A$4</c:f>
              <c:strCache>
                <c:ptCount val="1"/>
                <c:pt idx="0">
                  <c:v>Soybeans</c:v>
                </c:pt>
              </c:strCache>
            </c:strRef>
          </c:tx>
          <c:spPr>
            <a:ln w="76200" cap="rnd">
              <a:solidFill>
                <a:schemeClr val="accent1"/>
              </a:solidFill>
              <a:round/>
            </a:ln>
            <a:effectLst/>
          </c:spPr>
          <c:marker>
            <c:symbol val="none"/>
          </c:marker>
          <c:cat>
            <c:strRef>
              <c:f>Sheet1!$B$1:$AD$1</c:f>
              <c:strCache>
                <c:ptCount val="29"/>
                <c:pt idx="0">
                  <c:v>1990/1991</c:v>
                </c:pt>
                <c:pt idx="1">
                  <c:v>1991/1992</c:v>
                </c:pt>
                <c:pt idx="2">
                  <c:v>1992/1993</c:v>
                </c:pt>
                <c:pt idx="3">
                  <c:v>1993/1994</c:v>
                </c:pt>
                <c:pt idx="4">
                  <c:v>1994/1995</c:v>
                </c:pt>
                <c:pt idx="5">
                  <c:v>1995/1996</c:v>
                </c:pt>
                <c:pt idx="6">
                  <c:v>1996/1997</c:v>
                </c:pt>
                <c:pt idx="7">
                  <c:v>1997/1998</c:v>
                </c:pt>
                <c:pt idx="8">
                  <c:v>1998/1999</c:v>
                </c:pt>
                <c:pt idx="9">
                  <c:v>1999/2000</c:v>
                </c:pt>
                <c:pt idx="10">
                  <c:v>2000/2001</c:v>
                </c:pt>
                <c:pt idx="11">
                  <c:v>2001/2002</c:v>
                </c:pt>
                <c:pt idx="12">
                  <c:v>2002/2003</c:v>
                </c:pt>
                <c:pt idx="13">
                  <c:v>2003/2004</c:v>
                </c:pt>
                <c:pt idx="14">
                  <c:v>2004/2005</c:v>
                </c:pt>
                <c:pt idx="15">
                  <c:v>2005/2006</c:v>
                </c:pt>
                <c:pt idx="16">
                  <c:v>2006/2007</c:v>
                </c:pt>
                <c:pt idx="17">
                  <c:v>2007/2008</c:v>
                </c:pt>
                <c:pt idx="18">
                  <c:v>2008/2009</c:v>
                </c:pt>
                <c:pt idx="19">
                  <c:v>2009/2010</c:v>
                </c:pt>
                <c:pt idx="20">
                  <c:v>2010/2011</c:v>
                </c:pt>
                <c:pt idx="21">
                  <c:v>2011/2012</c:v>
                </c:pt>
                <c:pt idx="22">
                  <c:v>2012/2013</c:v>
                </c:pt>
                <c:pt idx="23">
                  <c:v>2013/2014</c:v>
                </c:pt>
                <c:pt idx="24">
                  <c:v>2014/2015</c:v>
                </c:pt>
                <c:pt idx="25">
                  <c:v>2015/2016</c:v>
                </c:pt>
                <c:pt idx="26">
                  <c:v>2016/2017</c:v>
                </c:pt>
                <c:pt idx="27">
                  <c:v>2017/18</c:v>
                </c:pt>
                <c:pt idx="28">
                  <c:v>2018/19</c:v>
                </c:pt>
              </c:strCache>
            </c:strRef>
          </c:cat>
          <c:val>
            <c:numRef>
              <c:f>Sheet1!$B$4:$AD$4</c:f>
              <c:numCache>
                <c:formatCode>0.0%</c:formatCode>
                <c:ptCount val="29"/>
                <c:pt idx="0">
                  <c:v>4.5221498934271409E-3</c:v>
                </c:pt>
                <c:pt idx="1">
                  <c:v>4.9340399792614731E-2</c:v>
                </c:pt>
                <c:pt idx="2">
                  <c:v>0.11277531347811887</c:v>
                </c:pt>
                <c:pt idx="3">
                  <c:v>0.16004186109030849</c:v>
                </c:pt>
                <c:pt idx="4">
                  <c:v>0.27126178543310875</c:v>
                </c:pt>
                <c:pt idx="5">
                  <c:v>0.26446415884171515</c:v>
                </c:pt>
                <c:pt idx="6">
                  <c:v>0.28668126044126963</c:v>
                </c:pt>
                <c:pt idx="7">
                  <c:v>0.39312940453559153</c:v>
                </c:pt>
                <c:pt idx="8">
                  <c:v>0.52372448489736345</c:v>
                </c:pt>
                <c:pt idx="9">
                  <c:v>0.52955239357105821</c:v>
                </c:pt>
                <c:pt idx="10">
                  <c:v>0.64723390364268285</c:v>
                </c:pt>
                <c:pt idx="11">
                  <c:v>0.76931274843020914</c:v>
                </c:pt>
                <c:pt idx="12">
                  <c:v>0.83501353764617781</c:v>
                </c:pt>
                <c:pt idx="13">
                  <c:v>0.81387176680684381</c:v>
                </c:pt>
                <c:pt idx="14">
                  <c:v>0.96297789811241041</c:v>
                </c:pt>
                <c:pt idx="15">
                  <c:v>1.0720087562647618</c:v>
                </c:pt>
                <c:pt idx="16">
                  <c:v>1.1604643124603951</c:v>
                </c:pt>
                <c:pt idx="17">
                  <c:v>1.2032471148491655</c:v>
                </c:pt>
                <c:pt idx="18">
                  <c:v>1.1293181250840103</c:v>
                </c:pt>
                <c:pt idx="19">
                  <c:v>1.2897248305393938</c:v>
                </c:pt>
                <c:pt idx="20">
                  <c:v>1.4122645313670144</c:v>
                </c:pt>
                <c:pt idx="21">
                  <c:v>1.483370777886591</c:v>
                </c:pt>
                <c:pt idx="22">
                  <c:v>1.5122414885650093</c:v>
                </c:pt>
                <c:pt idx="23" formatCode="General">
                  <c:v>1.642857825567503</c:v>
                </c:pt>
                <c:pt idx="24" formatCode="General">
                  <c:v>1.8850848267622462</c:v>
                </c:pt>
                <c:pt idx="25" formatCode="General">
                  <c:v>2.0050666794130301</c:v>
                </c:pt>
                <c:pt idx="26" formatCode="General">
                  <c:v>2.1463314373117921</c:v>
                </c:pt>
                <c:pt idx="27" formatCode="General">
                  <c:v>2.2722432006118254</c:v>
                </c:pt>
                <c:pt idx="28" formatCode="General">
                  <c:v>2.4197409301658621</c:v>
                </c:pt>
              </c:numCache>
            </c:numRef>
          </c:val>
          <c:smooth val="0"/>
          <c:extLst>
            <c:ext xmlns:c16="http://schemas.microsoft.com/office/drawing/2014/chart" uri="{C3380CC4-5D6E-409C-BE32-E72D297353CC}">
              <c16:uniqueId val="{00000002-F32F-0C42-9507-6E6545DD86F8}"/>
            </c:ext>
          </c:extLst>
        </c:ser>
        <c:ser>
          <c:idx val="3"/>
          <c:order val="3"/>
          <c:tx>
            <c:strRef>
              <c:f>Sheet1!$A$5</c:f>
              <c:strCache>
                <c:ptCount val="1"/>
                <c:pt idx="0">
                  <c:v>Rice</c:v>
                </c:pt>
              </c:strCache>
            </c:strRef>
          </c:tx>
          <c:spPr>
            <a:ln w="76200" cap="rnd">
              <a:solidFill>
                <a:schemeClr val="accent3"/>
              </a:solidFill>
              <a:round/>
            </a:ln>
            <a:effectLst/>
          </c:spPr>
          <c:marker>
            <c:symbol val="none"/>
          </c:marker>
          <c:cat>
            <c:strRef>
              <c:f>Sheet1!$B$1:$AD$1</c:f>
              <c:strCache>
                <c:ptCount val="29"/>
                <c:pt idx="0">
                  <c:v>1990/1991</c:v>
                </c:pt>
                <c:pt idx="1">
                  <c:v>1991/1992</c:v>
                </c:pt>
                <c:pt idx="2">
                  <c:v>1992/1993</c:v>
                </c:pt>
                <c:pt idx="3">
                  <c:v>1993/1994</c:v>
                </c:pt>
                <c:pt idx="4">
                  <c:v>1994/1995</c:v>
                </c:pt>
                <c:pt idx="5">
                  <c:v>1995/1996</c:v>
                </c:pt>
                <c:pt idx="6">
                  <c:v>1996/1997</c:v>
                </c:pt>
                <c:pt idx="7">
                  <c:v>1997/1998</c:v>
                </c:pt>
                <c:pt idx="8">
                  <c:v>1998/1999</c:v>
                </c:pt>
                <c:pt idx="9">
                  <c:v>1999/2000</c:v>
                </c:pt>
                <c:pt idx="10">
                  <c:v>2000/2001</c:v>
                </c:pt>
                <c:pt idx="11">
                  <c:v>2001/2002</c:v>
                </c:pt>
                <c:pt idx="12">
                  <c:v>2002/2003</c:v>
                </c:pt>
                <c:pt idx="13">
                  <c:v>2003/2004</c:v>
                </c:pt>
                <c:pt idx="14">
                  <c:v>2004/2005</c:v>
                </c:pt>
                <c:pt idx="15">
                  <c:v>2005/2006</c:v>
                </c:pt>
                <c:pt idx="16">
                  <c:v>2006/2007</c:v>
                </c:pt>
                <c:pt idx="17">
                  <c:v>2007/2008</c:v>
                </c:pt>
                <c:pt idx="18">
                  <c:v>2008/2009</c:v>
                </c:pt>
                <c:pt idx="19">
                  <c:v>2009/2010</c:v>
                </c:pt>
                <c:pt idx="20">
                  <c:v>2010/2011</c:v>
                </c:pt>
                <c:pt idx="21">
                  <c:v>2011/2012</c:v>
                </c:pt>
                <c:pt idx="22">
                  <c:v>2012/2013</c:v>
                </c:pt>
                <c:pt idx="23">
                  <c:v>2013/2014</c:v>
                </c:pt>
                <c:pt idx="24">
                  <c:v>2014/2015</c:v>
                </c:pt>
                <c:pt idx="25">
                  <c:v>2015/2016</c:v>
                </c:pt>
                <c:pt idx="26">
                  <c:v>2016/2017</c:v>
                </c:pt>
                <c:pt idx="27">
                  <c:v>2017/18</c:v>
                </c:pt>
                <c:pt idx="28">
                  <c:v>2018/19</c:v>
                </c:pt>
              </c:strCache>
            </c:strRef>
          </c:cat>
          <c:val>
            <c:numRef>
              <c:f>Sheet1!$B$5:$AD$5</c:f>
              <c:numCache>
                <c:formatCode>0.0%</c:formatCode>
                <c:ptCount val="29"/>
                <c:pt idx="0" formatCode="General">
                  <c:v>2.5055080033748567E-2</c:v>
                </c:pt>
                <c:pt idx="1">
                  <c:v>4.5840898452988998E-2</c:v>
                </c:pt>
                <c:pt idx="2">
                  <c:v>6.0085683365084464E-2</c:v>
                </c:pt>
                <c:pt idx="3">
                  <c:v>7.1015231604461215E-2</c:v>
                </c:pt>
                <c:pt idx="4">
                  <c:v>8.4759153422117262E-2</c:v>
                </c:pt>
                <c:pt idx="5">
                  <c:v>9.2904141362645687E-2</c:v>
                </c:pt>
                <c:pt idx="6">
                  <c:v>0.12327791044687131</c:v>
                </c:pt>
                <c:pt idx="7">
                  <c:v>0.12557353296305229</c:v>
                </c:pt>
                <c:pt idx="8">
                  <c:v>0.15746181664236891</c:v>
                </c:pt>
                <c:pt idx="9">
                  <c:v>0.18562344039281986</c:v>
                </c:pt>
                <c:pt idx="10">
                  <c:v>0.17367725932484857</c:v>
                </c:pt>
                <c:pt idx="11">
                  <c:v>0.22911505242665187</c:v>
                </c:pt>
                <c:pt idx="12">
                  <c:v>0.20962909299059995</c:v>
                </c:pt>
                <c:pt idx="13">
                  <c:v>0.22657794234708017</c:v>
                </c:pt>
                <c:pt idx="14">
                  <c:v>0.21101242915619478</c:v>
                </c:pt>
                <c:pt idx="15">
                  <c:v>0.2290852391472209</c:v>
                </c:pt>
                <c:pt idx="16">
                  <c:v>0.24752475247524752</c:v>
                </c:pt>
                <c:pt idx="17">
                  <c:v>0.27212667066164609</c:v>
                </c:pt>
                <c:pt idx="18">
                  <c:v>0.29985898318829163</c:v>
                </c:pt>
                <c:pt idx="19">
                  <c:v>0.29753652872062264</c:v>
                </c:pt>
                <c:pt idx="20">
                  <c:v>0.3215719945978337</c:v>
                </c:pt>
                <c:pt idx="21">
                  <c:v>0.3605886333890842</c:v>
                </c:pt>
                <c:pt idx="22">
                  <c:v>0.38950751443708054</c:v>
                </c:pt>
                <c:pt idx="23" formatCode="General">
                  <c:v>0.3782564561961741</c:v>
                </c:pt>
                <c:pt idx="24" formatCode="General">
                  <c:v>0.3816303440493054</c:v>
                </c:pt>
                <c:pt idx="25" formatCode="General">
                  <c:v>0.36286487885600271</c:v>
                </c:pt>
                <c:pt idx="26" formatCode="General">
                  <c:v>0.38664289640450544</c:v>
                </c:pt>
                <c:pt idx="27" formatCode="General">
                  <c:v>0.40033503273258164</c:v>
                </c:pt>
                <c:pt idx="28" formatCode="General">
                  <c:v>0.41254104296387628</c:v>
                </c:pt>
              </c:numCache>
            </c:numRef>
          </c:val>
          <c:smooth val="0"/>
          <c:extLst>
            <c:ext xmlns:c16="http://schemas.microsoft.com/office/drawing/2014/chart" uri="{C3380CC4-5D6E-409C-BE32-E72D297353CC}">
              <c16:uniqueId val="{00000003-F32F-0C42-9507-6E6545DD86F8}"/>
            </c:ext>
          </c:extLst>
        </c:ser>
        <c:ser>
          <c:idx val="4"/>
          <c:order val="4"/>
          <c:tx>
            <c:strRef>
              <c:f>Sheet1!$A$6</c:f>
              <c:strCache>
                <c:ptCount val="1"/>
                <c:pt idx="0">
                  <c:v>Wheat</c:v>
                </c:pt>
              </c:strCache>
            </c:strRef>
          </c:tx>
          <c:spPr>
            <a:ln w="76200" cap="rnd">
              <a:solidFill>
                <a:schemeClr val="accent4"/>
              </a:solidFill>
              <a:round/>
            </a:ln>
            <a:effectLst/>
          </c:spPr>
          <c:marker>
            <c:symbol val="none"/>
          </c:marker>
          <c:cat>
            <c:strRef>
              <c:f>Sheet1!$B$1:$AD$1</c:f>
              <c:strCache>
                <c:ptCount val="29"/>
                <c:pt idx="0">
                  <c:v>1990/1991</c:v>
                </c:pt>
                <c:pt idx="1">
                  <c:v>1991/1992</c:v>
                </c:pt>
                <c:pt idx="2">
                  <c:v>1992/1993</c:v>
                </c:pt>
                <c:pt idx="3">
                  <c:v>1993/1994</c:v>
                </c:pt>
                <c:pt idx="4">
                  <c:v>1994/1995</c:v>
                </c:pt>
                <c:pt idx="5">
                  <c:v>1995/1996</c:v>
                </c:pt>
                <c:pt idx="6">
                  <c:v>1996/1997</c:v>
                </c:pt>
                <c:pt idx="7">
                  <c:v>1997/1998</c:v>
                </c:pt>
                <c:pt idx="8">
                  <c:v>1998/1999</c:v>
                </c:pt>
                <c:pt idx="9">
                  <c:v>1999/2000</c:v>
                </c:pt>
                <c:pt idx="10">
                  <c:v>2000/2001</c:v>
                </c:pt>
                <c:pt idx="11">
                  <c:v>2001/2002</c:v>
                </c:pt>
                <c:pt idx="12">
                  <c:v>2002/2003</c:v>
                </c:pt>
                <c:pt idx="13">
                  <c:v>2003/2004</c:v>
                </c:pt>
                <c:pt idx="14">
                  <c:v>2004/2005</c:v>
                </c:pt>
                <c:pt idx="15">
                  <c:v>2005/2006</c:v>
                </c:pt>
                <c:pt idx="16">
                  <c:v>2006/2007</c:v>
                </c:pt>
                <c:pt idx="17">
                  <c:v>2007/2008</c:v>
                </c:pt>
                <c:pt idx="18">
                  <c:v>2008/2009</c:v>
                </c:pt>
                <c:pt idx="19">
                  <c:v>2009/2010</c:v>
                </c:pt>
                <c:pt idx="20">
                  <c:v>2010/2011</c:v>
                </c:pt>
                <c:pt idx="21">
                  <c:v>2011/2012</c:v>
                </c:pt>
                <c:pt idx="22">
                  <c:v>2012/2013</c:v>
                </c:pt>
                <c:pt idx="23">
                  <c:v>2013/2014</c:v>
                </c:pt>
                <c:pt idx="24">
                  <c:v>2014/2015</c:v>
                </c:pt>
                <c:pt idx="25">
                  <c:v>2015/2016</c:v>
                </c:pt>
                <c:pt idx="26">
                  <c:v>2016/2017</c:v>
                </c:pt>
                <c:pt idx="27">
                  <c:v>2017/18</c:v>
                </c:pt>
                <c:pt idx="28">
                  <c:v>2018/19</c:v>
                </c:pt>
              </c:strCache>
            </c:strRef>
          </c:cat>
          <c:val>
            <c:numRef>
              <c:f>Sheet1!$B$6:$AD$6</c:f>
              <c:numCache>
                <c:formatCode>0.0%</c:formatCode>
                <c:ptCount val="29"/>
                <c:pt idx="0">
                  <c:v>4.3521018198939165E-2</c:v>
                </c:pt>
                <c:pt idx="1">
                  <c:v>4.6780728033504637E-2</c:v>
                </c:pt>
                <c:pt idx="2">
                  <c:v>3.570682735498365E-2</c:v>
                </c:pt>
                <c:pt idx="3">
                  <c:v>3.9114619523326732E-2</c:v>
                </c:pt>
                <c:pt idx="4">
                  <c:v>3.1573811449422395E-2</c:v>
                </c:pt>
                <c:pt idx="5">
                  <c:v>3.2065520737222242E-2</c:v>
                </c:pt>
                <c:pt idx="6">
                  <c:v>7.0642867177740598E-2</c:v>
                </c:pt>
                <c:pt idx="7">
                  <c:v>9.2834333838331951E-2</c:v>
                </c:pt>
                <c:pt idx="8">
                  <c:v>9.6012408540173899E-2</c:v>
                </c:pt>
                <c:pt idx="9">
                  <c:v>0.10286216572311635</c:v>
                </c:pt>
                <c:pt idx="10">
                  <c:v>0.11096302877733355</c:v>
                </c:pt>
                <c:pt idx="11">
                  <c:v>0.1145834519890494</c:v>
                </c:pt>
                <c:pt idx="12">
                  <c:v>0.14330193228460675</c:v>
                </c:pt>
                <c:pt idx="13">
                  <c:v>0.10361017135783901</c:v>
                </c:pt>
                <c:pt idx="14">
                  <c:v>0.14967137112850137</c:v>
                </c:pt>
                <c:pt idx="15">
                  <c:v>0.16973273037244607</c:v>
                </c:pt>
                <c:pt idx="16">
                  <c:v>0.17486055580235949</c:v>
                </c:pt>
                <c:pt idx="17">
                  <c:v>0.1666173058887408</c:v>
                </c:pt>
                <c:pt idx="18">
                  <c:v>0.20894037597724857</c:v>
                </c:pt>
                <c:pt idx="19">
                  <c:v>0.23313285263529604</c:v>
                </c:pt>
                <c:pt idx="20">
                  <c:v>0.23996932037802754</c:v>
                </c:pt>
                <c:pt idx="21">
                  <c:v>0.30870420363978779</c:v>
                </c:pt>
                <c:pt idx="22">
                  <c:v>0.30422186530582795</c:v>
                </c:pt>
                <c:pt idx="23" formatCode="General">
                  <c:v>0.25621932183284879</c:v>
                </c:pt>
                <c:pt idx="24" formatCode="General">
                  <c:v>0.2735319052938372</c:v>
                </c:pt>
                <c:pt idx="25" formatCode="General">
                  <c:v>0.2900439909907615</c:v>
                </c:pt>
                <c:pt idx="26" formatCode="General">
                  <c:v>0.33665479261649978</c:v>
                </c:pt>
                <c:pt idx="27" formatCode="General">
                  <c:v>0.35195521578872691</c:v>
                </c:pt>
                <c:pt idx="28" formatCode="General">
                  <c:v>0.36505427010977742</c:v>
                </c:pt>
              </c:numCache>
            </c:numRef>
          </c:val>
          <c:smooth val="0"/>
          <c:extLst>
            <c:ext xmlns:c16="http://schemas.microsoft.com/office/drawing/2014/chart" uri="{C3380CC4-5D6E-409C-BE32-E72D297353CC}">
              <c16:uniqueId val="{00000004-F32F-0C42-9507-6E6545DD86F8}"/>
            </c:ext>
          </c:extLst>
        </c:ser>
        <c:dLbls>
          <c:showLegendKey val="0"/>
          <c:showVal val="0"/>
          <c:showCatName val="0"/>
          <c:showSerName val="0"/>
          <c:showPercent val="0"/>
          <c:showBubbleSize val="0"/>
        </c:dLbls>
        <c:smooth val="0"/>
        <c:axId val="594982944"/>
        <c:axId val="594984512"/>
      </c:lineChart>
      <c:catAx>
        <c:axId val="594982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solidFill>
                <a:latin typeface="Arial Narrow" panose="020B0604020202020204" pitchFamily="34" charset="0"/>
                <a:ea typeface="+mn-ea"/>
                <a:cs typeface="Arial Narrow" panose="020B0604020202020204" pitchFamily="34" charset="0"/>
              </a:defRPr>
            </a:pPr>
            <a:endParaRPr lang="en-US"/>
          </a:p>
        </c:txPr>
        <c:crossAx val="594984512"/>
        <c:crosses val="autoZero"/>
        <c:auto val="1"/>
        <c:lblAlgn val="ctr"/>
        <c:lblOffset val="100"/>
        <c:noMultiLvlLbl val="0"/>
      </c:catAx>
      <c:valAx>
        <c:axId val="594984512"/>
        <c:scaling>
          <c:orientation val="minMax"/>
        </c:scaling>
        <c:delete val="0"/>
        <c:axPos val="l"/>
        <c:majorGridlines>
          <c:spPr>
            <a:ln w="9525" cap="flat" cmpd="sng" algn="ctr">
              <a:solidFill>
                <a:schemeClr val="accent2">
                  <a:alpha val="20000"/>
                </a:schemeClr>
              </a:solidFill>
              <a:round/>
            </a:ln>
            <a:effectLst/>
          </c:spPr>
        </c:majorGridlines>
        <c:title>
          <c:tx>
            <c:rich>
              <a:bodyPr rot="-5400000" spcFirstLastPara="1" vertOverflow="ellipsis" vert="horz" wrap="square" anchor="ctr" anchorCtr="1"/>
              <a:lstStyle/>
              <a:p>
                <a:pPr>
                  <a:defRPr sz="1400" b="1"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r>
                  <a:rPr lang="en-US" sz="1400" b="1" i="0" dirty="0">
                    <a:solidFill>
                      <a:schemeClr val="tx1"/>
                    </a:solidFill>
                    <a:latin typeface="Verdana" panose="020B0604030504040204" pitchFamily="34" charset="0"/>
                    <a:ea typeface="Verdana" panose="020B0604030504040204" pitchFamily="34" charset="0"/>
                    <a:cs typeface="Verdana" panose="020B0604030504040204" pitchFamily="34" charset="0"/>
                  </a:rPr>
                  <a:t>Percentage</a:t>
                </a:r>
                <a:r>
                  <a:rPr lang="en-US" sz="1400" b="1" i="0" baseline="0" dirty="0">
                    <a:solidFill>
                      <a:schemeClr val="tx1"/>
                    </a:solidFill>
                    <a:latin typeface="Verdana" panose="020B0604030504040204" pitchFamily="34" charset="0"/>
                    <a:ea typeface="Verdana" panose="020B0604030504040204" pitchFamily="34" charset="0"/>
                    <a:cs typeface="Verdana" panose="020B0604030504040204" pitchFamily="34" charset="0"/>
                  </a:rPr>
                  <a:t> Change</a:t>
                </a:r>
                <a:endParaRPr lang="en-US" sz="1400" b="1" i="0" dirty="0">
                  <a:solidFill>
                    <a:schemeClr val="tx1"/>
                  </a:solidFill>
                  <a:latin typeface="Verdana" panose="020B0604030504040204" pitchFamily="34" charset="0"/>
                  <a:ea typeface="Verdana" panose="020B0604030504040204" pitchFamily="34" charset="0"/>
                  <a:cs typeface="Verdana" panose="020B0604030504040204" pitchFamily="34" charset="0"/>
                </a:endParaRPr>
              </a:p>
            </c:rich>
          </c:tx>
          <c:overlay val="0"/>
          <c:spPr>
            <a:noFill/>
            <a:ln>
              <a:noFill/>
            </a:ln>
            <a:effectLst/>
          </c:spPr>
          <c:txPr>
            <a:bodyPr rot="-5400000" spcFirstLastPara="1" vertOverflow="ellipsis" vert="horz" wrap="square" anchor="ctr" anchorCtr="1"/>
            <a:lstStyle/>
            <a:p>
              <a:pPr>
                <a:defRPr sz="1400" b="1"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Arial Narrow" panose="020B0604020202020204" pitchFamily="34" charset="0"/>
                <a:ea typeface="+mn-ea"/>
                <a:cs typeface="Arial Narrow" panose="020B0604020202020204" pitchFamily="34" charset="0"/>
              </a:defRPr>
            </a:pPr>
            <a:endParaRPr lang="en-US"/>
          </a:p>
        </c:txPr>
        <c:crossAx val="594982944"/>
        <c:crossesAt val="1"/>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9751449939165605E-2"/>
          <c:y val="2.9291398448517744E-2"/>
          <c:w val="0.921725208599534"/>
          <c:h val="0.83903647399088377"/>
        </c:manualLayout>
      </c:layout>
      <c:lineChart>
        <c:grouping val="standard"/>
        <c:varyColors val="0"/>
        <c:ser>
          <c:idx val="0"/>
          <c:order val="0"/>
          <c:tx>
            <c:strRef>
              <c:f>Sheet1!$A$2</c:f>
              <c:strCache>
                <c:ptCount val="1"/>
                <c:pt idx="0">
                  <c:v>Consumption</c:v>
                </c:pt>
              </c:strCache>
            </c:strRef>
          </c:tx>
          <c:spPr>
            <a:ln>
              <a:noFill/>
            </a:ln>
          </c:spPr>
          <c:marker>
            <c:symbol val="diamond"/>
            <c:size val="14"/>
            <c:spPr>
              <a:solidFill>
                <a:schemeClr val="accent2"/>
              </a:solidFill>
              <a:ln>
                <a:noFill/>
              </a:ln>
            </c:spPr>
          </c:marker>
          <c:trendline>
            <c:spPr>
              <a:ln w="76200">
                <a:solidFill>
                  <a:schemeClr val="accent1"/>
                </a:solidFill>
              </a:ln>
            </c:spPr>
            <c:trendlineType val="linear"/>
            <c:dispRSqr val="0"/>
            <c:dispEq val="0"/>
          </c:trendline>
          <c:cat>
            <c:strRef>
              <c:f>Sheet1!$B$1:$AC$1</c:f>
              <c:strCache>
                <c:ptCount val="28"/>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pt idx="24">
                  <c:v>2024</c:v>
                </c:pt>
                <c:pt idx="25">
                  <c:v>2026</c:v>
                </c:pt>
                <c:pt idx="26">
                  <c:v>2027</c:v>
                </c:pt>
                <c:pt idx="27">
                  <c:v>2028</c:v>
                </c:pt>
              </c:strCache>
            </c:strRef>
          </c:cat>
          <c:val>
            <c:numRef>
              <c:f>Sheet1!$B$2:$AC$2</c:f>
              <c:numCache>
                <c:formatCode>General</c:formatCode>
                <c:ptCount val="28"/>
                <c:pt idx="0">
                  <c:v>171.559</c:v>
                </c:pt>
                <c:pt idx="1">
                  <c:v>184.47900000000001</c:v>
                </c:pt>
                <c:pt idx="2">
                  <c:v>191.46100000000001</c:v>
                </c:pt>
                <c:pt idx="3">
                  <c:v>189.45099999999999</c:v>
                </c:pt>
                <c:pt idx="4">
                  <c:v>204.87</c:v>
                </c:pt>
                <c:pt idx="5">
                  <c:v>215.42099999999999</c:v>
                </c:pt>
                <c:pt idx="6">
                  <c:v>225.60300000000001</c:v>
                </c:pt>
                <c:pt idx="7">
                  <c:v>229.67</c:v>
                </c:pt>
                <c:pt idx="8">
                  <c:v>221.13</c:v>
                </c:pt>
                <c:pt idx="9">
                  <c:v>237.84299999999999</c:v>
                </c:pt>
                <c:pt idx="10">
                  <c:v>251.03399999999999</c:v>
                </c:pt>
                <c:pt idx="11">
                  <c:v>257.58</c:v>
                </c:pt>
                <c:pt idx="12">
                  <c:v>261.2</c:v>
                </c:pt>
                <c:pt idx="13">
                  <c:v>275.26</c:v>
                </c:pt>
                <c:pt idx="14">
                  <c:v>301.85000000000002</c:v>
                </c:pt>
                <c:pt idx="15">
                  <c:v>314.14999999999998</c:v>
                </c:pt>
                <c:pt idx="16">
                  <c:v>326.86</c:v>
                </c:pt>
                <c:pt idx="17">
                  <c:v>337</c:v>
                </c:pt>
                <c:pt idx="18">
                  <c:v>353.01</c:v>
                </c:pt>
              </c:numCache>
            </c:numRef>
          </c:val>
          <c:smooth val="0"/>
          <c:extLst>
            <c:ext xmlns:c16="http://schemas.microsoft.com/office/drawing/2014/chart" uri="{C3380CC4-5D6E-409C-BE32-E72D297353CC}">
              <c16:uniqueId val="{00000001-8529-D148-8F58-963C489D558F}"/>
            </c:ext>
          </c:extLst>
        </c:ser>
        <c:dLbls>
          <c:showLegendKey val="0"/>
          <c:showVal val="0"/>
          <c:showCatName val="0"/>
          <c:showSerName val="0"/>
          <c:showPercent val="0"/>
          <c:showBubbleSize val="0"/>
        </c:dLbls>
        <c:marker val="1"/>
        <c:smooth val="0"/>
        <c:axId val="594244664"/>
        <c:axId val="594245448"/>
      </c:lineChart>
      <c:catAx>
        <c:axId val="594244664"/>
        <c:scaling>
          <c:orientation val="minMax"/>
        </c:scaling>
        <c:delete val="0"/>
        <c:axPos val="b"/>
        <c:numFmt formatCode="General" sourceLinked="1"/>
        <c:majorTickMark val="out"/>
        <c:minorTickMark val="none"/>
        <c:tickLblPos val="nextTo"/>
        <c:spPr>
          <a:ln>
            <a:solidFill>
              <a:schemeClr val="accent2"/>
            </a:solidFill>
          </a:ln>
        </c:spPr>
        <c:txPr>
          <a:bodyPr rot="0" vert="horz"/>
          <a:lstStyle/>
          <a:p>
            <a:pPr>
              <a:defRPr sz="1000" b="0" i="0" u="none" strike="noStrike" baseline="0">
                <a:solidFill>
                  <a:srgbClr val="000000"/>
                </a:solidFill>
                <a:latin typeface="Arial Narrow" panose="020B0604020202020204" pitchFamily="34" charset="0"/>
                <a:ea typeface="Arial"/>
                <a:cs typeface="Arial Narrow" panose="020B0604020202020204" pitchFamily="34" charset="0"/>
              </a:defRPr>
            </a:pPr>
            <a:endParaRPr lang="en-US"/>
          </a:p>
        </c:txPr>
        <c:crossAx val="594245448"/>
        <c:crosses val="autoZero"/>
        <c:auto val="1"/>
        <c:lblAlgn val="ctr"/>
        <c:lblOffset val="100"/>
        <c:tickLblSkip val="2"/>
        <c:noMultiLvlLbl val="0"/>
      </c:catAx>
      <c:valAx>
        <c:axId val="594245448"/>
        <c:scaling>
          <c:orientation val="minMax"/>
        </c:scaling>
        <c:delete val="0"/>
        <c:axPos val="l"/>
        <c:majorGridlines>
          <c:spPr>
            <a:ln>
              <a:solidFill>
                <a:schemeClr val="accent2">
                  <a:alpha val="20000"/>
                </a:schemeClr>
              </a:solidFill>
            </a:ln>
          </c:spPr>
        </c:majorGridlines>
        <c:title>
          <c:tx>
            <c:rich>
              <a:bodyPr/>
              <a:lstStyle/>
              <a:p>
                <a:pPr>
                  <a:defRPr sz="1400" b="1" i="0" u="none" strike="noStrike" baseline="0">
                    <a:solidFill>
                      <a:srgbClr val="000000"/>
                    </a:solidFill>
                    <a:latin typeface="Verdana" panose="020B0604030504040204" pitchFamily="34" charset="0"/>
                    <a:ea typeface="Verdana" panose="020B0604030504040204" pitchFamily="34" charset="0"/>
                    <a:cs typeface="Verdana" panose="020B0604030504040204" pitchFamily="34" charset="0"/>
                  </a:defRPr>
                </a:pPr>
                <a:r>
                  <a:rPr lang="en-US" sz="1400" b="1" i="0" dirty="0">
                    <a:latin typeface="Verdana" panose="020B0604030504040204" pitchFamily="34" charset="0"/>
                    <a:ea typeface="Verdana" panose="020B0604030504040204" pitchFamily="34" charset="0"/>
                    <a:cs typeface="Verdana" panose="020B0604030504040204" pitchFamily="34" charset="0"/>
                  </a:rPr>
                  <a:t>MMT</a:t>
                </a:r>
              </a:p>
            </c:rich>
          </c:tx>
          <c:layout>
            <c:manualLayout>
              <c:xMode val="edge"/>
              <c:yMode val="edge"/>
              <c:x val="2.2288174150038884E-4"/>
              <c:y val="0.43409096341568798"/>
            </c:manualLayout>
          </c:layout>
          <c:overlay val="0"/>
        </c:title>
        <c:numFmt formatCode="General" sourceLinked="1"/>
        <c:majorTickMark val="out"/>
        <c:minorTickMark val="none"/>
        <c:tickLblPos val="nextTo"/>
        <c:spPr>
          <a:ln>
            <a:noFill/>
          </a:ln>
        </c:spPr>
        <c:txPr>
          <a:bodyPr rot="0" vert="horz"/>
          <a:lstStyle/>
          <a:p>
            <a:pPr>
              <a:defRPr sz="1000" b="0" i="0" u="none" strike="noStrike" baseline="0">
                <a:solidFill>
                  <a:srgbClr val="000000"/>
                </a:solidFill>
                <a:latin typeface="Arial Narrow" panose="020B0604020202020204" pitchFamily="34" charset="0"/>
                <a:ea typeface="Arial"/>
                <a:cs typeface="Arial Narrow" panose="020B0604020202020204" pitchFamily="34" charset="0"/>
              </a:defRPr>
            </a:pPr>
            <a:endParaRPr lang="en-US"/>
          </a:p>
        </c:txPr>
        <c:crossAx val="594244664"/>
        <c:crosses val="autoZero"/>
        <c:crossBetween val="between"/>
      </c:valAx>
      <c:spPr>
        <a:noFill/>
        <a:ln w="25352">
          <a:noFill/>
        </a:ln>
      </c:spPr>
    </c:plotArea>
    <c:plotVisOnly val="1"/>
    <c:dispBlanksAs val="gap"/>
    <c:showDLblsOverMax val="0"/>
  </c:chart>
  <c:txPr>
    <a:bodyPr/>
    <a:lstStyle/>
    <a:p>
      <a:pPr>
        <a:defRPr sz="1797" b="0" i="0" u="none" strike="noStrike" baseline="0">
          <a:solidFill>
            <a:srgbClr val="000000"/>
          </a:solidFill>
          <a:latin typeface="Arial"/>
          <a:ea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0260841829351333E-2"/>
          <c:y val="2.2431960026982705E-2"/>
          <c:w val="0.92121581670934849"/>
          <c:h val="0.8464077261554126"/>
        </c:manualLayout>
      </c:layout>
      <c:barChart>
        <c:barDir val="col"/>
        <c:grouping val="clustered"/>
        <c:varyColors val="0"/>
        <c:ser>
          <c:idx val="0"/>
          <c:order val="0"/>
          <c:tx>
            <c:strRef>
              <c:f>Sheet1!$A$2</c:f>
              <c:strCache>
                <c:ptCount val="1"/>
                <c:pt idx="0">
                  <c:v>Production</c:v>
                </c:pt>
              </c:strCache>
            </c:strRef>
          </c:tx>
          <c:spPr>
            <a:solidFill>
              <a:schemeClr val="accent2"/>
            </a:solidFill>
            <a:ln>
              <a:noFill/>
            </a:ln>
            <a:effectLst/>
          </c:spPr>
          <c:invertIfNegative val="0"/>
          <c:dLbls>
            <c:numFmt formatCode="#,##0" sourceLinked="0"/>
            <c:spPr>
              <a:noFill/>
              <a:ln>
                <a:noFill/>
              </a:ln>
              <a:effectLst/>
            </c:spPr>
            <c:txPr>
              <a:bodyPr rot="0" spcFirstLastPara="1" vertOverflow="overflow" horzOverflow="overflow" vert="horz" wrap="square" lIns="0" tIns="0" rIns="0" bIns="0" anchor="ctr" anchorCtr="1">
                <a:noAutofit/>
              </a:bodyPr>
              <a:lstStyle/>
              <a:p>
                <a:pPr>
                  <a:defRPr sz="1000" b="0" i="0" u="none" strike="noStrike" kern="1200" baseline="0">
                    <a:solidFill>
                      <a:schemeClr val="tx2"/>
                    </a:solidFill>
                    <a:latin typeface="Arial Narrow" panose="020B0604020202020204" pitchFamily="34" charset="0"/>
                    <a:ea typeface="+mn-ea"/>
                    <a:cs typeface="Arial Narrow"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Sheet1!$B$1:$T$1</c:f>
              <c:strCache>
                <c:ptCount val="19"/>
                <c:pt idx="0">
                  <c:v>2000/01</c:v>
                </c:pt>
                <c:pt idx="1">
                  <c:v>2001/02</c:v>
                </c:pt>
                <c:pt idx="2">
                  <c:v>2002/03</c:v>
                </c:pt>
                <c:pt idx="3">
                  <c:v>2003/04</c:v>
                </c:pt>
                <c:pt idx="4">
                  <c:v>2004/05</c:v>
                </c:pt>
                <c:pt idx="5">
                  <c:v>2005/06</c:v>
                </c:pt>
                <c:pt idx="6">
                  <c:v>2006/07</c:v>
                </c:pt>
                <c:pt idx="7">
                  <c:v>2007/08</c:v>
                </c:pt>
                <c:pt idx="8">
                  <c:v>2008/09</c:v>
                </c:pt>
                <c:pt idx="9">
                  <c:v>2009/10</c:v>
                </c:pt>
                <c:pt idx="10">
                  <c:v>2010/11</c:v>
                </c:pt>
                <c:pt idx="11">
                  <c:v>2011/12</c:v>
                </c:pt>
                <c:pt idx="12">
                  <c:v>2012/13</c:v>
                </c:pt>
                <c:pt idx="13">
                  <c:v>2013/14</c:v>
                </c:pt>
                <c:pt idx="14">
                  <c:v>2014/15</c:v>
                </c:pt>
                <c:pt idx="15">
                  <c:v>2015/16</c:v>
                </c:pt>
                <c:pt idx="16">
                  <c:v>2016/17</c:v>
                </c:pt>
                <c:pt idx="17">
                  <c:v>2017/18</c:v>
                </c:pt>
                <c:pt idx="18">
                  <c:v>2018/19</c:v>
                </c:pt>
              </c:strCache>
            </c:strRef>
          </c:cat>
          <c:val>
            <c:numRef>
              <c:f>Sheet1!$B$2:$T$2</c:f>
              <c:numCache>
                <c:formatCode>General</c:formatCode>
                <c:ptCount val="19"/>
                <c:pt idx="0">
                  <c:v>175.75899999999999</c:v>
                </c:pt>
                <c:pt idx="1">
                  <c:v>184.81800000000001</c:v>
                </c:pt>
                <c:pt idx="2">
                  <c:v>196.85499999999999</c:v>
                </c:pt>
                <c:pt idx="3">
                  <c:v>186.619</c:v>
                </c:pt>
                <c:pt idx="4">
                  <c:v>215.774</c:v>
                </c:pt>
                <c:pt idx="5">
                  <c:v>220.67</c:v>
                </c:pt>
                <c:pt idx="6">
                  <c:v>237.11099999999999</c:v>
                </c:pt>
                <c:pt idx="7">
                  <c:v>221.14</c:v>
                </c:pt>
                <c:pt idx="8">
                  <c:v>211.96</c:v>
                </c:pt>
                <c:pt idx="9">
                  <c:v>260.83999999999997</c:v>
                </c:pt>
                <c:pt idx="10">
                  <c:v>264.73899999999998</c:v>
                </c:pt>
                <c:pt idx="11">
                  <c:v>240.42699999999999</c:v>
                </c:pt>
                <c:pt idx="12">
                  <c:v>268.82400000000001</c:v>
                </c:pt>
                <c:pt idx="13">
                  <c:v>282.86500000000001</c:v>
                </c:pt>
                <c:pt idx="14">
                  <c:v>319.60000000000002</c:v>
                </c:pt>
                <c:pt idx="15">
                  <c:v>313.70999999999998</c:v>
                </c:pt>
                <c:pt idx="16">
                  <c:v>348.12</c:v>
                </c:pt>
                <c:pt idx="17">
                  <c:v>336.82</c:v>
                </c:pt>
                <c:pt idx="18">
                  <c:v>369.32</c:v>
                </c:pt>
              </c:numCache>
            </c:numRef>
          </c:val>
          <c:extLst>
            <c:ext xmlns:c16="http://schemas.microsoft.com/office/drawing/2014/chart" uri="{C3380CC4-5D6E-409C-BE32-E72D297353CC}">
              <c16:uniqueId val="{00000000-085A-C544-81C8-5BB6FD7842A2}"/>
            </c:ext>
          </c:extLst>
        </c:ser>
        <c:ser>
          <c:idx val="1"/>
          <c:order val="1"/>
          <c:tx>
            <c:strRef>
              <c:f>Sheet1!$A$3</c:f>
              <c:strCache>
                <c:ptCount val="1"/>
                <c:pt idx="0">
                  <c:v>Consumption</c:v>
                </c:pt>
              </c:strCache>
            </c:strRef>
          </c:tx>
          <c:spPr>
            <a:solidFill>
              <a:schemeClr val="accent1"/>
            </a:solidFill>
            <a:ln>
              <a:noFill/>
            </a:ln>
            <a:effectLst/>
          </c:spPr>
          <c:invertIfNegative val="0"/>
          <c:dLbls>
            <c:numFmt formatCode="#,##0" sourceLinked="0"/>
            <c:spPr>
              <a:noFill/>
              <a:ln>
                <a:noFill/>
              </a:ln>
              <a:effectLst/>
            </c:spPr>
            <c:txPr>
              <a:bodyPr rot="0" spcFirstLastPara="1" vertOverflow="overflow" horzOverflow="overflow" vert="horz" wrap="square" lIns="0" tIns="0" rIns="0" bIns="0" anchor="ctr" anchorCtr="1">
                <a:noAutofit/>
              </a:bodyPr>
              <a:lstStyle/>
              <a:p>
                <a:pPr>
                  <a:defRPr sz="1000" b="0" i="0" u="none" strike="noStrike" kern="1200" baseline="0">
                    <a:solidFill>
                      <a:schemeClr val="accent1"/>
                    </a:solidFill>
                    <a:latin typeface="Arial Narrow" panose="020B0604020202020204" pitchFamily="34" charset="0"/>
                    <a:ea typeface="+mn-ea"/>
                    <a:cs typeface="Arial Narrow"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Sheet1!$B$1:$T$1</c:f>
              <c:strCache>
                <c:ptCount val="19"/>
                <c:pt idx="0">
                  <c:v>2000/01</c:v>
                </c:pt>
                <c:pt idx="1">
                  <c:v>2001/02</c:v>
                </c:pt>
                <c:pt idx="2">
                  <c:v>2002/03</c:v>
                </c:pt>
                <c:pt idx="3">
                  <c:v>2003/04</c:v>
                </c:pt>
                <c:pt idx="4">
                  <c:v>2004/05</c:v>
                </c:pt>
                <c:pt idx="5">
                  <c:v>2005/06</c:v>
                </c:pt>
                <c:pt idx="6">
                  <c:v>2006/07</c:v>
                </c:pt>
                <c:pt idx="7">
                  <c:v>2007/08</c:v>
                </c:pt>
                <c:pt idx="8">
                  <c:v>2008/09</c:v>
                </c:pt>
                <c:pt idx="9">
                  <c:v>2009/10</c:v>
                </c:pt>
                <c:pt idx="10">
                  <c:v>2010/11</c:v>
                </c:pt>
                <c:pt idx="11">
                  <c:v>2011/12</c:v>
                </c:pt>
                <c:pt idx="12">
                  <c:v>2012/13</c:v>
                </c:pt>
                <c:pt idx="13">
                  <c:v>2013/14</c:v>
                </c:pt>
                <c:pt idx="14">
                  <c:v>2014/15</c:v>
                </c:pt>
                <c:pt idx="15">
                  <c:v>2015/16</c:v>
                </c:pt>
                <c:pt idx="16">
                  <c:v>2016/17</c:v>
                </c:pt>
                <c:pt idx="17">
                  <c:v>2017/18</c:v>
                </c:pt>
                <c:pt idx="18">
                  <c:v>2018/19</c:v>
                </c:pt>
              </c:strCache>
            </c:strRef>
          </c:cat>
          <c:val>
            <c:numRef>
              <c:f>Sheet1!$B$3:$T$3</c:f>
              <c:numCache>
                <c:formatCode>General</c:formatCode>
                <c:ptCount val="19"/>
                <c:pt idx="0">
                  <c:v>171.559</c:v>
                </c:pt>
                <c:pt idx="1">
                  <c:v>184.47900000000001</c:v>
                </c:pt>
                <c:pt idx="2">
                  <c:v>191.46100000000001</c:v>
                </c:pt>
                <c:pt idx="3">
                  <c:v>189.45099999999999</c:v>
                </c:pt>
                <c:pt idx="4">
                  <c:v>204.87</c:v>
                </c:pt>
                <c:pt idx="5">
                  <c:v>215.42099999999999</c:v>
                </c:pt>
                <c:pt idx="6">
                  <c:v>225.60300000000001</c:v>
                </c:pt>
                <c:pt idx="7">
                  <c:v>229.67</c:v>
                </c:pt>
                <c:pt idx="8">
                  <c:v>221.13</c:v>
                </c:pt>
                <c:pt idx="9">
                  <c:v>238.32</c:v>
                </c:pt>
                <c:pt idx="10">
                  <c:v>251.304</c:v>
                </c:pt>
                <c:pt idx="11">
                  <c:v>258.39800000000002</c:v>
                </c:pt>
                <c:pt idx="12">
                  <c:v>261.976</c:v>
                </c:pt>
                <c:pt idx="13">
                  <c:v>275.73</c:v>
                </c:pt>
                <c:pt idx="14">
                  <c:v>301.85000000000002</c:v>
                </c:pt>
                <c:pt idx="15">
                  <c:v>314.08999999999997</c:v>
                </c:pt>
                <c:pt idx="16">
                  <c:v>328.86</c:v>
                </c:pt>
                <c:pt idx="17">
                  <c:v>337</c:v>
                </c:pt>
                <c:pt idx="18">
                  <c:v>353.01</c:v>
                </c:pt>
              </c:numCache>
            </c:numRef>
          </c:val>
          <c:extLst>
            <c:ext xmlns:c16="http://schemas.microsoft.com/office/drawing/2014/chart" uri="{C3380CC4-5D6E-409C-BE32-E72D297353CC}">
              <c16:uniqueId val="{00000001-085A-C544-81C8-5BB6FD7842A2}"/>
            </c:ext>
          </c:extLst>
        </c:ser>
        <c:dLbls>
          <c:showLegendKey val="0"/>
          <c:showVal val="0"/>
          <c:showCatName val="0"/>
          <c:showSerName val="0"/>
          <c:showPercent val="0"/>
          <c:showBubbleSize val="0"/>
        </c:dLbls>
        <c:gapWidth val="35"/>
        <c:overlap val="-15"/>
        <c:axId val="494070184"/>
        <c:axId val="235140280"/>
      </c:barChart>
      <c:catAx>
        <c:axId val="494070184"/>
        <c:scaling>
          <c:orientation val="minMax"/>
        </c:scaling>
        <c:delete val="0"/>
        <c:axPos val="b"/>
        <c:numFmt formatCode="General" sourceLinked="1"/>
        <c:majorTickMark val="out"/>
        <c:minorTickMark val="none"/>
        <c:tickLblPos val="nextTo"/>
        <c:spPr>
          <a:noFill/>
          <a:ln w="9525" cap="flat" cmpd="sng" algn="ctr">
            <a:solidFill>
              <a:schemeClr val="accent2"/>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Arial Narrow" panose="020B0604020202020204" pitchFamily="34" charset="0"/>
                <a:ea typeface="+mn-ea"/>
                <a:cs typeface="Arial Narrow" panose="020B0604020202020204" pitchFamily="34" charset="0"/>
              </a:defRPr>
            </a:pPr>
            <a:endParaRPr lang="en-US"/>
          </a:p>
        </c:txPr>
        <c:crossAx val="235140280"/>
        <c:crosses val="autoZero"/>
        <c:auto val="1"/>
        <c:lblAlgn val="ctr"/>
        <c:lblOffset val="100"/>
        <c:noMultiLvlLbl val="0"/>
      </c:catAx>
      <c:valAx>
        <c:axId val="235140280"/>
        <c:scaling>
          <c:orientation val="minMax"/>
        </c:scaling>
        <c:delete val="0"/>
        <c:axPos val="l"/>
        <c:majorGridlines>
          <c:spPr>
            <a:ln w="9525" cap="flat" cmpd="sng" algn="ctr">
              <a:solidFill>
                <a:schemeClr val="accent2">
                  <a:alpha val="20000"/>
                </a:schemeClr>
              </a:solidFill>
              <a:round/>
            </a:ln>
            <a:effectLst/>
          </c:spPr>
        </c:majorGridlines>
        <c:title>
          <c:tx>
            <c:rich>
              <a:bodyPr rot="-5400000" spcFirstLastPara="1" vertOverflow="ellipsis" vert="horz" wrap="square" anchor="ctr" anchorCtr="1"/>
              <a:lstStyle/>
              <a:p>
                <a:pPr>
                  <a:defRPr sz="1400" b="1"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r>
                  <a:rPr lang="en-US" sz="1400" b="1" i="0" dirty="0">
                    <a:solidFill>
                      <a:schemeClr val="tx1"/>
                    </a:solidFill>
                    <a:latin typeface="Verdana" panose="020B0604030504040204" pitchFamily="34" charset="0"/>
                    <a:ea typeface="Verdana" panose="020B0604030504040204" pitchFamily="34" charset="0"/>
                    <a:cs typeface="Verdana" panose="020B0604030504040204" pitchFamily="34" charset="0"/>
                  </a:rPr>
                  <a:t>MMT</a:t>
                </a:r>
              </a:p>
            </c:rich>
          </c:tx>
          <c:layout>
            <c:manualLayout>
              <c:xMode val="edge"/>
              <c:yMode val="edge"/>
              <c:x val="3.1832435227785596E-4"/>
              <c:y val="0.43675508827412957"/>
            </c:manualLayout>
          </c:layout>
          <c:overlay val="0"/>
          <c:spPr>
            <a:noFill/>
            <a:ln>
              <a:noFill/>
            </a:ln>
            <a:effectLst/>
          </c:spPr>
          <c:txPr>
            <a:bodyPr rot="-5400000" spcFirstLastPara="1" vertOverflow="ellipsis" vert="horz" wrap="square" anchor="ctr" anchorCtr="1"/>
            <a:lstStyle/>
            <a:p>
              <a:pPr>
                <a:defRPr sz="1400" b="1"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Arial Narrow" panose="020B0604020202020204" pitchFamily="34" charset="0"/>
                <a:ea typeface="+mn-ea"/>
                <a:cs typeface="Arial Narrow" panose="020B0604020202020204" pitchFamily="34" charset="0"/>
              </a:defRPr>
            </a:pPr>
            <a:endParaRPr lang="en-US"/>
          </a:p>
        </c:txPr>
        <c:crossAx val="4940701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9798669874583682E-2"/>
          <c:y val="2.9269334230611527E-2"/>
          <c:w val="0.9216779886641161"/>
          <c:h val="0.83884938780988727"/>
        </c:manualLayout>
      </c:layout>
      <c:barChart>
        <c:barDir val="col"/>
        <c:grouping val="clustered"/>
        <c:varyColors val="0"/>
        <c:ser>
          <c:idx val="0"/>
          <c:order val="0"/>
          <c:tx>
            <c:strRef>
              <c:f>Sheet1!$A$2</c:f>
              <c:strCache>
                <c:ptCount val="1"/>
                <c:pt idx="0">
                  <c:v>Production</c:v>
                </c:pt>
              </c:strCache>
            </c:strRef>
          </c:tx>
          <c:spPr>
            <a:solidFill>
              <a:schemeClr val="accent2"/>
            </a:solidFill>
          </c:spPr>
          <c:invertIfNegative val="0"/>
          <c:dLbls>
            <c:numFmt formatCode="#,##0.0" sourceLinked="0"/>
            <c:spPr>
              <a:noFill/>
              <a:ln>
                <a:noFill/>
              </a:ln>
              <a:effectLst/>
            </c:spPr>
            <c:txPr>
              <a:bodyPr lIns="0" tIns="0" rIns="0" bIns="0"/>
              <a:lstStyle/>
              <a:p>
                <a:pPr>
                  <a:defRPr sz="999" b="0" i="0" u="none" strike="noStrike" baseline="0">
                    <a:solidFill>
                      <a:schemeClr val="tx2"/>
                    </a:solidFill>
                    <a:latin typeface="Arial Narrow" panose="020B0604020202020204" pitchFamily="34" charset="0"/>
                    <a:ea typeface="Calibri"/>
                    <a:cs typeface="Arial Narrow"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0"/>
              </c:ext>
            </c:extLst>
          </c:dLbls>
          <c:cat>
            <c:strRef>
              <c:f>Sheet1!$B$1:$T$1</c:f>
              <c:strCache>
                <c:ptCount val="19"/>
                <c:pt idx="0">
                  <c:v>2000/01</c:v>
                </c:pt>
                <c:pt idx="1">
                  <c:v>2001/02</c:v>
                </c:pt>
                <c:pt idx="2">
                  <c:v>2002/03</c:v>
                </c:pt>
                <c:pt idx="3">
                  <c:v>2003/04</c:v>
                </c:pt>
                <c:pt idx="4">
                  <c:v>2004/05</c:v>
                </c:pt>
                <c:pt idx="5">
                  <c:v>2005/06</c:v>
                </c:pt>
                <c:pt idx="6">
                  <c:v>2006/07</c:v>
                </c:pt>
                <c:pt idx="7">
                  <c:v>2007/08</c:v>
                </c:pt>
                <c:pt idx="8">
                  <c:v>2008/09</c:v>
                </c:pt>
                <c:pt idx="9">
                  <c:v>2009/10</c:v>
                </c:pt>
                <c:pt idx="10">
                  <c:v>2010/11</c:v>
                </c:pt>
                <c:pt idx="11">
                  <c:v>2011/12</c:v>
                </c:pt>
                <c:pt idx="12">
                  <c:v>2012/13</c:v>
                </c:pt>
                <c:pt idx="13">
                  <c:v>2013/14</c:v>
                </c:pt>
                <c:pt idx="14">
                  <c:v>2014/15</c:v>
                </c:pt>
                <c:pt idx="15">
                  <c:v>2015/16</c:v>
                </c:pt>
                <c:pt idx="16">
                  <c:v>2016/17</c:v>
                </c:pt>
                <c:pt idx="17">
                  <c:v>2017/18</c:v>
                </c:pt>
                <c:pt idx="18">
                  <c:v>2018/19</c:v>
                </c:pt>
              </c:strCache>
            </c:strRef>
          </c:cat>
          <c:val>
            <c:numRef>
              <c:f>Sheet1!$B$2:$T$2</c:f>
              <c:numCache>
                <c:formatCode>General</c:formatCode>
                <c:ptCount val="19"/>
                <c:pt idx="0">
                  <c:v>116.188</c:v>
                </c:pt>
                <c:pt idx="1">
                  <c:v>123.73399999999999</c:v>
                </c:pt>
                <c:pt idx="2">
                  <c:v>130.46799999999999</c:v>
                </c:pt>
                <c:pt idx="3">
                  <c:v>128.52699999999999</c:v>
                </c:pt>
                <c:pt idx="4">
                  <c:v>136.69200000000001</c:v>
                </c:pt>
                <c:pt idx="5">
                  <c:v>145.541</c:v>
                </c:pt>
                <c:pt idx="6">
                  <c:v>152.256</c:v>
                </c:pt>
                <c:pt idx="7" formatCode="#,##0">
                  <c:v>156.465</c:v>
                </c:pt>
                <c:pt idx="8" formatCode="#,##0">
                  <c:v>152.69900000000001</c:v>
                </c:pt>
                <c:pt idx="9">
                  <c:v>160.97800000000001</c:v>
                </c:pt>
                <c:pt idx="10">
                  <c:v>170.88900000000001</c:v>
                </c:pt>
                <c:pt idx="11">
                  <c:v>177.73699999999999</c:v>
                </c:pt>
                <c:pt idx="12">
                  <c:v>176.911</c:v>
                </c:pt>
                <c:pt idx="13">
                  <c:v>186.815</c:v>
                </c:pt>
                <c:pt idx="14">
                  <c:v>201.69900000000001</c:v>
                </c:pt>
                <c:pt idx="15">
                  <c:v>213.5</c:v>
                </c:pt>
                <c:pt idx="16">
                  <c:v>221.88</c:v>
                </c:pt>
                <c:pt idx="17">
                  <c:v>228.77</c:v>
                </c:pt>
                <c:pt idx="18">
                  <c:v>238.73</c:v>
                </c:pt>
              </c:numCache>
            </c:numRef>
          </c:val>
          <c:extLst>
            <c:ext xmlns:c16="http://schemas.microsoft.com/office/drawing/2014/chart" uri="{C3380CC4-5D6E-409C-BE32-E72D297353CC}">
              <c16:uniqueId val="{00000000-AD33-8043-8734-E7E45A8DDF66}"/>
            </c:ext>
          </c:extLst>
        </c:ser>
        <c:dLbls>
          <c:showLegendKey val="0"/>
          <c:showVal val="0"/>
          <c:showCatName val="0"/>
          <c:showSerName val="0"/>
          <c:showPercent val="0"/>
          <c:showBubbleSize val="0"/>
        </c:dLbls>
        <c:gapWidth val="35"/>
        <c:axId val="214430424"/>
        <c:axId val="214431992"/>
      </c:barChart>
      <c:catAx>
        <c:axId val="214430424"/>
        <c:scaling>
          <c:orientation val="minMax"/>
        </c:scaling>
        <c:delete val="0"/>
        <c:axPos val="b"/>
        <c:numFmt formatCode="General" sourceLinked="1"/>
        <c:majorTickMark val="out"/>
        <c:minorTickMark val="none"/>
        <c:tickLblPos val="nextTo"/>
        <c:spPr>
          <a:ln>
            <a:solidFill>
              <a:schemeClr val="accent2"/>
            </a:solidFill>
          </a:ln>
        </c:spPr>
        <c:txPr>
          <a:bodyPr rot="0" vert="horz"/>
          <a:lstStyle/>
          <a:p>
            <a:pPr>
              <a:defRPr sz="1000" b="0" i="0" u="none" strike="noStrike" baseline="0">
                <a:solidFill>
                  <a:srgbClr val="000000"/>
                </a:solidFill>
                <a:latin typeface="Arial Narrow" panose="020B0604020202020204" pitchFamily="34" charset="0"/>
                <a:ea typeface="Calibri"/>
                <a:cs typeface="Arial Narrow" panose="020B0604020202020204" pitchFamily="34" charset="0"/>
              </a:defRPr>
            </a:pPr>
            <a:endParaRPr lang="en-US"/>
          </a:p>
        </c:txPr>
        <c:crossAx val="214431992"/>
        <c:crosses val="autoZero"/>
        <c:auto val="1"/>
        <c:lblAlgn val="ctr"/>
        <c:lblOffset val="100"/>
        <c:noMultiLvlLbl val="0"/>
      </c:catAx>
      <c:valAx>
        <c:axId val="214431992"/>
        <c:scaling>
          <c:orientation val="minMax"/>
        </c:scaling>
        <c:delete val="0"/>
        <c:axPos val="l"/>
        <c:majorGridlines>
          <c:spPr>
            <a:ln>
              <a:solidFill>
                <a:schemeClr val="accent2">
                  <a:alpha val="20000"/>
                </a:schemeClr>
              </a:solidFill>
            </a:ln>
          </c:spPr>
        </c:majorGridlines>
        <c:title>
          <c:tx>
            <c:rich>
              <a:bodyPr/>
              <a:lstStyle/>
              <a:p>
                <a:pPr>
                  <a:defRPr sz="1400" b="1" i="0" u="none" strike="noStrike" baseline="0">
                    <a:solidFill>
                      <a:srgbClr val="000000"/>
                    </a:solidFill>
                    <a:latin typeface="Verdana" panose="020B0604030504040204" pitchFamily="34" charset="0"/>
                    <a:ea typeface="Verdana" panose="020B0604030504040204" pitchFamily="34" charset="0"/>
                    <a:cs typeface="Verdana" panose="020B0604030504040204" pitchFamily="34" charset="0"/>
                  </a:defRPr>
                </a:pPr>
                <a:r>
                  <a:rPr lang="en-US" sz="1400" b="1" i="0" dirty="0">
                    <a:latin typeface="Verdana" panose="020B0604030504040204" pitchFamily="34" charset="0"/>
                    <a:ea typeface="Verdana" panose="020B0604030504040204" pitchFamily="34" charset="0"/>
                    <a:cs typeface="Verdana" panose="020B0604030504040204" pitchFamily="34" charset="0"/>
                  </a:rPr>
                  <a:t>MMT</a:t>
                </a:r>
              </a:p>
            </c:rich>
          </c:tx>
          <c:layout>
            <c:manualLayout>
              <c:xMode val="edge"/>
              <c:yMode val="edge"/>
              <c:x val="3.6271838422496819E-4"/>
              <c:y val="0.43901036466636145"/>
            </c:manualLayout>
          </c:layout>
          <c:overlay val="0"/>
        </c:title>
        <c:numFmt formatCode="General" sourceLinked="1"/>
        <c:majorTickMark val="out"/>
        <c:minorTickMark val="none"/>
        <c:tickLblPos val="nextTo"/>
        <c:spPr>
          <a:ln>
            <a:noFill/>
          </a:ln>
        </c:spPr>
        <c:txPr>
          <a:bodyPr rot="0" vert="horz"/>
          <a:lstStyle/>
          <a:p>
            <a:pPr>
              <a:defRPr sz="1000" b="0" i="0" u="none" strike="noStrike" baseline="0">
                <a:solidFill>
                  <a:srgbClr val="000000"/>
                </a:solidFill>
                <a:latin typeface="Arial Narrow" panose="020B0604020202020204" pitchFamily="34" charset="0"/>
                <a:ea typeface="Calibri"/>
                <a:cs typeface="Arial Narrow" panose="020B0604020202020204" pitchFamily="34" charset="0"/>
              </a:defRPr>
            </a:pPr>
            <a:endParaRPr lang="en-US"/>
          </a:p>
        </c:txPr>
        <c:crossAx val="214430424"/>
        <c:crosses val="autoZero"/>
        <c:crossBetween val="between"/>
      </c:valAx>
      <c:spPr>
        <a:ln>
          <a:noFill/>
        </a:ln>
      </c:spPr>
    </c:plotArea>
    <c:plotVisOnly val="1"/>
    <c:dispBlanksAs val="gap"/>
    <c:showDLblsOverMax val="0"/>
  </c:chart>
  <c:txPr>
    <a:bodyPr/>
    <a:lstStyle/>
    <a:p>
      <a:pPr>
        <a:defRPr sz="1643" b="0" i="0" u="none" strike="noStrike" baseline="0">
          <a:solidFill>
            <a:srgbClr val="000000"/>
          </a:solidFill>
          <a:latin typeface="Calibri"/>
          <a:ea typeface="Calibri"/>
          <a:cs typeface="Calibri"/>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0252992971161663E-2"/>
          <c:y val="2.2431949715658948E-2"/>
          <c:w val="0.92122607819696567"/>
          <c:h val="0.84525448196560882"/>
        </c:manualLayout>
      </c:layout>
      <c:barChart>
        <c:barDir val="col"/>
        <c:grouping val="clustered"/>
        <c:varyColors val="0"/>
        <c:ser>
          <c:idx val="0"/>
          <c:order val="0"/>
          <c:tx>
            <c:strRef>
              <c:f>Sheet1!$B$1</c:f>
              <c:strCache>
                <c:ptCount val="1"/>
                <c:pt idx="0">
                  <c:v>Pork</c:v>
                </c:pt>
              </c:strCache>
            </c:strRef>
          </c:tx>
          <c:spPr>
            <a:solidFill>
              <a:schemeClr val="accent2"/>
            </a:solidFill>
            <a:ln>
              <a:noFill/>
            </a:ln>
            <a:effectLst/>
          </c:spPr>
          <c:invertIfNegative val="0"/>
          <c:dLbls>
            <c:numFmt formatCode="#,##0.00" sourceLinked="0"/>
            <c:spPr>
              <a:noFill/>
              <a:ln>
                <a:noFill/>
              </a:ln>
              <a:effectLst/>
            </c:spPr>
            <c:txPr>
              <a:bodyPr rot="0" spcFirstLastPara="1" vertOverflow="overflow" horzOverflow="overflow" vert="horz" wrap="square" lIns="0" tIns="0" rIns="0" bIns="0" anchor="ctr" anchorCtr="1">
                <a:noAutofit/>
              </a:bodyPr>
              <a:lstStyle/>
              <a:p>
                <a:pPr>
                  <a:defRPr sz="1000" b="0" i="0" u="none" strike="noStrike" kern="1200" baseline="0">
                    <a:solidFill>
                      <a:schemeClr val="tx2"/>
                    </a:solidFill>
                    <a:latin typeface="Arial Narrow" panose="020B0604020202020204" pitchFamily="34" charset="0"/>
                    <a:ea typeface="+mn-ea"/>
                    <a:cs typeface="Arial Narrow"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numRef>
              <c:f>Sheet1!$A$2:$A$20</c:f>
              <c:numCache>
                <c:formatCode>General</c:formatCode>
                <c:ptCount val="19"/>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numCache>
            </c:numRef>
          </c:cat>
          <c:val>
            <c:numRef>
              <c:f>Sheet1!$B$2:$B$20</c:f>
              <c:numCache>
                <c:formatCode>General</c:formatCode>
                <c:ptCount val="19"/>
                <c:pt idx="0">
                  <c:v>84.626999999999995</c:v>
                </c:pt>
                <c:pt idx="1">
                  <c:v>85.936999999999998</c:v>
                </c:pt>
                <c:pt idx="2">
                  <c:v>88.415000000000006</c:v>
                </c:pt>
                <c:pt idx="3">
                  <c:v>90.058999999999997</c:v>
                </c:pt>
                <c:pt idx="4">
                  <c:v>91.102000000000004</c:v>
                </c:pt>
                <c:pt idx="5">
                  <c:v>93.328000000000003</c:v>
                </c:pt>
                <c:pt idx="6">
                  <c:v>95.507000000000005</c:v>
                </c:pt>
                <c:pt idx="7">
                  <c:v>94.019000000000005</c:v>
                </c:pt>
                <c:pt idx="8">
                  <c:v>98.156999999999996</c:v>
                </c:pt>
                <c:pt idx="9">
                  <c:v>100.30200000000001</c:v>
                </c:pt>
                <c:pt idx="10">
                  <c:v>102.867</c:v>
                </c:pt>
                <c:pt idx="11">
                  <c:v>103.188</c:v>
                </c:pt>
                <c:pt idx="12">
                  <c:v>106.39</c:v>
                </c:pt>
                <c:pt idx="13">
                  <c:v>108.432</c:v>
                </c:pt>
                <c:pt idx="14">
                  <c:v>101</c:v>
                </c:pt>
                <c:pt idx="15">
                  <c:v>110.61799999999999</c:v>
                </c:pt>
                <c:pt idx="16">
                  <c:v>109.81699999999999</c:v>
                </c:pt>
                <c:pt idx="17">
                  <c:v>110.5</c:v>
                </c:pt>
                <c:pt idx="18">
                  <c:v>113.027</c:v>
                </c:pt>
              </c:numCache>
            </c:numRef>
          </c:val>
          <c:extLst>
            <c:ext xmlns:c16="http://schemas.microsoft.com/office/drawing/2014/chart" uri="{C3380CC4-5D6E-409C-BE32-E72D297353CC}">
              <c16:uniqueId val="{00000000-3FFB-014B-BD47-26532F7B418F}"/>
            </c:ext>
          </c:extLst>
        </c:ser>
        <c:ser>
          <c:idx val="1"/>
          <c:order val="1"/>
          <c:tx>
            <c:strRef>
              <c:f>Sheet1!$C$1</c:f>
              <c:strCache>
                <c:ptCount val="1"/>
                <c:pt idx="0">
                  <c:v>Broiler Meat</c:v>
                </c:pt>
              </c:strCache>
            </c:strRef>
          </c:tx>
          <c:spPr>
            <a:solidFill>
              <a:schemeClr val="accent1"/>
            </a:solidFill>
            <a:ln>
              <a:noFill/>
            </a:ln>
            <a:effectLst/>
          </c:spPr>
          <c:invertIfNegative val="0"/>
          <c:dLbls>
            <c:spPr>
              <a:noFill/>
              <a:ln>
                <a:noFill/>
              </a:ln>
              <a:effectLst/>
            </c:spPr>
            <c:txPr>
              <a:bodyPr rot="0" spcFirstLastPara="1" vertOverflow="overflow" horzOverflow="overflow" vert="horz" wrap="square" lIns="0" tIns="0" rIns="0" bIns="0" anchor="ctr" anchorCtr="1">
                <a:noAutofit/>
              </a:bodyPr>
              <a:lstStyle/>
              <a:p>
                <a:pPr>
                  <a:defRPr sz="1000" b="0" i="0" u="none" strike="noStrike" kern="1200" baseline="0">
                    <a:solidFill>
                      <a:schemeClr val="accent1"/>
                    </a:solidFill>
                    <a:latin typeface="Arial Narrow" panose="020B0604020202020204" pitchFamily="34" charset="0"/>
                    <a:ea typeface="+mn-ea"/>
                    <a:cs typeface="Arial Narrow"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numRef>
              <c:f>Sheet1!$A$2:$A$20</c:f>
              <c:numCache>
                <c:formatCode>General</c:formatCode>
                <c:ptCount val="19"/>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numCache>
            </c:numRef>
          </c:cat>
          <c:val>
            <c:numRef>
              <c:f>Sheet1!$C$2:$C$20</c:f>
              <c:numCache>
                <c:formatCode>General</c:formatCode>
                <c:ptCount val="19"/>
                <c:pt idx="0">
                  <c:v>53.444000000000003</c:v>
                </c:pt>
                <c:pt idx="1">
                  <c:v>55.127000000000002</c:v>
                </c:pt>
                <c:pt idx="2">
                  <c:v>57.686999999999998</c:v>
                </c:pt>
                <c:pt idx="3">
                  <c:v>58.351999999999997</c:v>
                </c:pt>
                <c:pt idx="4">
                  <c:v>60.209000000000003</c:v>
                </c:pt>
                <c:pt idx="5">
                  <c:v>63.52</c:v>
                </c:pt>
                <c:pt idx="6">
                  <c:v>65.287999999999997</c:v>
                </c:pt>
                <c:pt idx="7">
                  <c:v>69.230999999999995</c:v>
                </c:pt>
                <c:pt idx="8">
                  <c:v>71.834000000000003</c:v>
                </c:pt>
                <c:pt idx="9">
                  <c:v>72.686999999999998</c:v>
                </c:pt>
                <c:pt idx="10">
                  <c:v>76.903000000000006</c:v>
                </c:pt>
                <c:pt idx="11">
                  <c:v>79.763000000000005</c:v>
                </c:pt>
                <c:pt idx="12">
                  <c:v>81.623999999999995</c:v>
                </c:pt>
                <c:pt idx="13">
                  <c:v>82.882999999999996</c:v>
                </c:pt>
                <c:pt idx="14">
                  <c:v>84.944999999999993</c:v>
                </c:pt>
                <c:pt idx="15">
                  <c:v>89.126000000000005</c:v>
                </c:pt>
                <c:pt idx="16">
                  <c:v>87.844999999999999</c:v>
                </c:pt>
                <c:pt idx="17">
                  <c:v>88.585999999999999</c:v>
                </c:pt>
                <c:pt idx="18">
                  <c:v>90.209000000000003</c:v>
                </c:pt>
              </c:numCache>
            </c:numRef>
          </c:val>
          <c:extLst>
            <c:ext xmlns:c16="http://schemas.microsoft.com/office/drawing/2014/chart" uri="{C3380CC4-5D6E-409C-BE32-E72D297353CC}">
              <c16:uniqueId val="{00000001-3FFB-014B-BD47-26532F7B418F}"/>
            </c:ext>
          </c:extLst>
        </c:ser>
        <c:dLbls>
          <c:showLegendKey val="0"/>
          <c:showVal val="0"/>
          <c:showCatName val="0"/>
          <c:showSerName val="0"/>
          <c:showPercent val="0"/>
          <c:showBubbleSize val="0"/>
        </c:dLbls>
        <c:gapWidth val="35"/>
        <c:overlap val="-15"/>
        <c:axId val="214431600"/>
        <c:axId val="214432776"/>
      </c:barChart>
      <c:catAx>
        <c:axId val="214431600"/>
        <c:scaling>
          <c:orientation val="minMax"/>
        </c:scaling>
        <c:delete val="0"/>
        <c:axPos val="b"/>
        <c:numFmt formatCode="General" sourceLinked="1"/>
        <c:majorTickMark val="out"/>
        <c:minorTickMark val="none"/>
        <c:tickLblPos val="nextTo"/>
        <c:spPr>
          <a:noFill/>
          <a:ln w="9525" cap="flat" cmpd="sng" algn="ctr">
            <a:solidFill>
              <a:schemeClr val="accent2"/>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Arial Narrow" panose="020B0604020202020204" pitchFamily="34" charset="0"/>
                <a:ea typeface="+mn-ea"/>
                <a:cs typeface="Arial Narrow" panose="020B0604020202020204" pitchFamily="34" charset="0"/>
              </a:defRPr>
            </a:pPr>
            <a:endParaRPr lang="en-US"/>
          </a:p>
        </c:txPr>
        <c:crossAx val="214432776"/>
        <c:crosses val="autoZero"/>
        <c:auto val="1"/>
        <c:lblAlgn val="ctr"/>
        <c:lblOffset val="100"/>
        <c:noMultiLvlLbl val="0"/>
      </c:catAx>
      <c:valAx>
        <c:axId val="214432776"/>
        <c:scaling>
          <c:orientation val="minMax"/>
        </c:scaling>
        <c:delete val="0"/>
        <c:axPos val="l"/>
        <c:majorGridlines>
          <c:spPr>
            <a:ln w="9525" cap="flat" cmpd="sng" algn="ctr">
              <a:solidFill>
                <a:schemeClr val="accent2">
                  <a:alpha val="20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solidFill>
                    <a:latin typeface="+mn-lt"/>
                    <a:ea typeface="+mn-ea"/>
                    <a:cs typeface="+mn-cs"/>
                  </a:defRPr>
                </a:pPr>
                <a:r>
                  <a:rPr lang="en-US" dirty="0">
                    <a:solidFill>
                      <a:schemeClr val="tx1"/>
                    </a:solidFill>
                  </a:rPr>
                  <a:t>MMT</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Arial Narrow" panose="020B0604020202020204" pitchFamily="34" charset="0"/>
                <a:ea typeface="+mn-ea"/>
                <a:cs typeface="Arial Narrow" panose="020B0604020202020204" pitchFamily="34" charset="0"/>
              </a:defRPr>
            </a:pPr>
            <a:endParaRPr lang="en-US"/>
          </a:p>
        </c:txPr>
        <c:crossAx val="2144316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047284887849011E-2"/>
          <c:y val="2.2767514851976679E-2"/>
          <c:w val="0.92100621891340828"/>
          <c:h val="0.84481614990429654"/>
        </c:manualLayout>
      </c:layout>
      <c:barChart>
        <c:barDir val="col"/>
        <c:grouping val="clustered"/>
        <c:varyColors val="0"/>
        <c:ser>
          <c:idx val="0"/>
          <c:order val="0"/>
          <c:tx>
            <c:strRef>
              <c:f>Sheet1!$A$2</c:f>
              <c:strCache>
                <c:ptCount val="1"/>
                <c:pt idx="0">
                  <c:v>Soybeans</c:v>
                </c:pt>
              </c:strCache>
            </c:strRef>
          </c:tx>
          <c:spPr>
            <a:solidFill>
              <a:schemeClr val="accent2"/>
            </a:solidFill>
          </c:spPr>
          <c:invertIfNegative val="0"/>
          <c:dLbls>
            <c:numFmt formatCode="#,##0.00" sourceLinked="0"/>
            <c:spPr>
              <a:noFill/>
              <a:ln>
                <a:noFill/>
              </a:ln>
              <a:effectLst/>
            </c:spPr>
            <c:txPr>
              <a:bodyPr lIns="0" tIns="0" rIns="0" bIns="0"/>
              <a:lstStyle/>
              <a:p>
                <a:pPr>
                  <a:defRPr sz="1000" b="0" i="0" u="none" strike="noStrike" baseline="0">
                    <a:solidFill>
                      <a:schemeClr val="accent2"/>
                    </a:solidFill>
                    <a:latin typeface="Arial Narrow" panose="020B0604020202020204" pitchFamily="34" charset="0"/>
                    <a:ea typeface="Calibri"/>
                    <a:cs typeface="Arial Narrow"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0"/>
              </c:ext>
            </c:extLst>
          </c:dLbls>
          <c:cat>
            <c:strRef>
              <c:f>Sheet1!$B$1:$T$1</c:f>
              <c:strCache>
                <c:ptCount val="19"/>
                <c:pt idx="0">
                  <c:v>2000/01</c:v>
                </c:pt>
                <c:pt idx="1">
                  <c:v>2001/02</c:v>
                </c:pt>
                <c:pt idx="2">
                  <c:v>2002/03</c:v>
                </c:pt>
                <c:pt idx="3">
                  <c:v>2003/04</c:v>
                </c:pt>
                <c:pt idx="4">
                  <c:v>2004/05</c:v>
                </c:pt>
                <c:pt idx="5">
                  <c:v>2005/06</c:v>
                </c:pt>
                <c:pt idx="6">
                  <c:v>2006/07</c:v>
                </c:pt>
                <c:pt idx="7">
                  <c:v>2007/08</c:v>
                </c:pt>
                <c:pt idx="8">
                  <c:v>2008/09</c:v>
                </c:pt>
                <c:pt idx="9">
                  <c:v>2009/10</c:v>
                </c:pt>
                <c:pt idx="10">
                  <c:v>2010/11</c:v>
                </c:pt>
                <c:pt idx="11">
                  <c:v>2011/12</c:v>
                </c:pt>
                <c:pt idx="12">
                  <c:v>2012/13</c:v>
                </c:pt>
                <c:pt idx="13">
                  <c:v>2013/14</c:v>
                </c:pt>
                <c:pt idx="14">
                  <c:v>2014/15</c:v>
                </c:pt>
                <c:pt idx="15">
                  <c:v>2015/16</c:v>
                </c:pt>
                <c:pt idx="16">
                  <c:v>2016/17</c:v>
                </c:pt>
                <c:pt idx="17">
                  <c:v>2017/18</c:v>
                </c:pt>
                <c:pt idx="18">
                  <c:v>2018/19</c:v>
                </c:pt>
              </c:strCache>
            </c:strRef>
          </c:cat>
          <c:val>
            <c:numRef>
              <c:f>Sheet1!$B$2:$T$2</c:f>
              <c:numCache>
                <c:formatCode>General</c:formatCode>
                <c:ptCount val="19"/>
                <c:pt idx="0">
                  <c:v>27.103000000000002</c:v>
                </c:pt>
                <c:pt idx="1">
                  <c:v>28.948</c:v>
                </c:pt>
                <c:pt idx="2">
                  <c:v>28.422999999999998</c:v>
                </c:pt>
                <c:pt idx="3">
                  <c:v>24.128</c:v>
                </c:pt>
                <c:pt idx="4">
                  <c:v>29.86</c:v>
                </c:pt>
                <c:pt idx="5">
                  <c:v>25.579000000000001</c:v>
                </c:pt>
                <c:pt idx="6">
                  <c:v>30.385999999999999</c:v>
                </c:pt>
                <c:pt idx="7">
                  <c:v>31.538</c:v>
                </c:pt>
                <c:pt idx="8">
                  <c:v>34.817</c:v>
                </c:pt>
                <c:pt idx="9">
                  <c:v>40.798000000000002</c:v>
                </c:pt>
                <c:pt idx="10">
                  <c:v>40.848999999999997</c:v>
                </c:pt>
                <c:pt idx="11">
                  <c:v>37.15</c:v>
                </c:pt>
                <c:pt idx="12">
                  <c:v>35.85</c:v>
                </c:pt>
                <c:pt idx="13">
                  <c:v>44.573999999999998</c:v>
                </c:pt>
                <c:pt idx="14">
                  <c:v>50.143000000000001</c:v>
                </c:pt>
                <c:pt idx="15">
                  <c:v>52.86</c:v>
                </c:pt>
                <c:pt idx="16">
                  <c:v>58.96</c:v>
                </c:pt>
                <c:pt idx="17">
                  <c:v>57.97</c:v>
                </c:pt>
                <c:pt idx="18">
                  <c:v>56.06</c:v>
                </c:pt>
              </c:numCache>
            </c:numRef>
          </c:val>
          <c:extLst>
            <c:ext xmlns:c16="http://schemas.microsoft.com/office/drawing/2014/chart" uri="{C3380CC4-5D6E-409C-BE32-E72D297353CC}">
              <c16:uniqueId val="{00000000-820A-1C45-8BD7-8C88BCBA87B7}"/>
            </c:ext>
          </c:extLst>
        </c:ser>
        <c:dLbls>
          <c:showLegendKey val="0"/>
          <c:showVal val="0"/>
          <c:showCatName val="0"/>
          <c:showSerName val="0"/>
          <c:showPercent val="0"/>
          <c:showBubbleSize val="0"/>
        </c:dLbls>
        <c:gapWidth val="35"/>
        <c:axId val="592249296"/>
        <c:axId val="592261056"/>
      </c:barChart>
      <c:catAx>
        <c:axId val="592249296"/>
        <c:scaling>
          <c:orientation val="minMax"/>
        </c:scaling>
        <c:delete val="0"/>
        <c:axPos val="b"/>
        <c:numFmt formatCode="General" sourceLinked="1"/>
        <c:majorTickMark val="out"/>
        <c:minorTickMark val="none"/>
        <c:tickLblPos val="nextTo"/>
        <c:spPr>
          <a:ln>
            <a:solidFill>
              <a:schemeClr val="accent2"/>
            </a:solidFill>
          </a:ln>
        </c:spPr>
        <c:txPr>
          <a:bodyPr rot="0" vert="horz"/>
          <a:lstStyle/>
          <a:p>
            <a:pPr>
              <a:defRPr sz="1000" b="0" i="0" u="none" strike="noStrike" baseline="0">
                <a:solidFill>
                  <a:srgbClr val="000000"/>
                </a:solidFill>
                <a:latin typeface="Arial Narrow" panose="020B0604020202020204" pitchFamily="34" charset="0"/>
                <a:ea typeface="Calibri"/>
                <a:cs typeface="Arial Narrow" panose="020B0604020202020204" pitchFamily="34" charset="0"/>
              </a:defRPr>
            </a:pPr>
            <a:endParaRPr lang="en-US"/>
          </a:p>
        </c:txPr>
        <c:crossAx val="592261056"/>
        <c:crosses val="autoZero"/>
        <c:auto val="1"/>
        <c:lblAlgn val="ctr"/>
        <c:lblOffset val="100"/>
        <c:noMultiLvlLbl val="0"/>
      </c:catAx>
      <c:valAx>
        <c:axId val="592261056"/>
        <c:scaling>
          <c:orientation val="minMax"/>
        </c:scaling>
        <c:delete val="0"/>
        <c:axPos val="l"/>
        <c:majorGridlines>
          <c:spPr>
            <a:ln>
              <a:solidFill>
                <a:schemeClr val="accent2">
                  <a:alpha val="20000"/>
                </a:schemeClr>
              </a:solidFill>
            </a:ln>
          </c:spPr>
        </c:majorGridlines>
        <c:title>
          <c:tx>
            <c:rich>
              <a:bodyPr/>
              <a:lstStyle/>
              <a:p>
                <a:pPr>
                  <a:defRPr sz="1400" b="1" i="0" u="none" strike="noStrike" baseline="0">
                    <a:solidFill>
                      <a:srgbClr val="000000"/>
                    </a:solidFill>
                    <a:latin typeface="Verdana" panose="020B0604030504040204" pitchFamily="34" charset="0"/>
                    <a:ea typeface="Verdana" panose="020B0604030504040204" pitchFamily="34" charset="0"/>
                    <a:cs typeface="Verdana" panose="020B0604030504040204" pitchFamily="34" charset="0"/>
                  </a:defRPr>
                </a:pPr>
                <a:r>
                  <a:rPr lang="en-US" sz="1400" b="1" i="0" dirty="0">
                    <a:latin typeface="Verdana" panose="020B0604030504040204" pitchFamily="34" charset="0"/>
                    <a:ea typeface="Verdana" panose="020B0604030504040204" pitchFamily="34" charset="0"/>
                    <a:cs typeface="Verdana" panose="020B0604030504040204" pitchFamily="34" charset="0"/>
                  </a:rPr>
                  <a:t>MMT</a:t>
                </a:r>
              </a:p>
            </c:rich>
          </c:tx>
          <c:layout>
            <c:manualLayout>
              <c:xMode val="edge"/>
              <c:yMode val="edge"/>
              <c:x val="1.0649536019658439E-3"/>
              <c:y val="0.4450515934962041"/>
            </c:manualLayout>
          </c:layout>
          <c:overlay val="0"/>
        </c:title>
        <c:numFmt formatCode="General" sourceLinked="1"/>
        <c:majorTickMark val="out"/>
        <c:minorTickMark val="none"/>
        <c:tickLblPos val="nextTo"/>
        <c:spPr>
          <a:ln>
            <a:noFill/>
          </a:ln>
        </c:spPr>
        <c:txPr>
          <a:bodyPr rot="0" vert="horz"/>
          <a:lstStyle/>
          <a:p>
            <a:pPr>
              <a:defRPr sz="1000" b="0" i="0" u="none" strike="noStrike" baseline="0">
                <a:solidFill>
                  <a:srgbClr val="000000"/>
                </a:solidFill>
                <a:latin typeface="Arial Narrow" panose="020B0604020202020204" pitchFamily="34" charset="0"/>
                <a:ea typeface="Calibri"/>
                <a:cs typeface="Arial Narrow" panose="020B0604020202020204" pitchFamily="34" charset="0"/>
              </a:defRPr>
            </a:pPr>
            <a:endParaRPr lang="en-US"/>
          </a:p>
        </c:txPr>
        <c:crossAx val="592249296"/>
        <c:crosses val="autoZero"/>
        <c:crossBetween val="between"/>
      </c:valAx>
      <c:spPr>
        <a:ln>
          <a:noFill/>
        </a:ln>
      </c:spPr>
    </c:plotArea>
    <c:plotVisOnly val="1"/>
    <c:dispBlanksAs val="gap"/>
    <c:showDLblsOverMax val="0"/>
  </c:chart>
  <c:txPr>
    <a:bodyPr/>
    <a:lstStyle/>
    <a:p>
      <a:pPr>
        <a:defRPr sz="1643" b="0" i="0" u="none" strike="noStrike" baseline="0">
          <a:solidFill>
            <a:srgbClr val="000000"/>
          </a:solidFill>
          <a:latin typeface="Calibri"/>
          <a:ea typeface="Calibri"/>
          <a:cs typeface="Calibri"/>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9458111479413114E-2"/>
          <c:y val="2.2344157670901157E-2"/>
          <c:w val="0.92202095800060013"/>
          <c:h val="0.84619746187946676"/>
        </c:manualLayout>
      </c:layout>
      <c:barChart>
        <c:barDir val="col"/>
        <c:grouping val="clustered"/>
        <c:varyColors val="0"/>
        <c:ser>
          <c:idx val="0"/>
          <c:order val="0"/>
          <c:tx>
            <c:strRef>
              <c:f>Sheet1!$A$2</c:f>
              <c:strCache>
                <c:ptCount val="1"/>
                <c:pt idx="0">
                  <c:v>Exports</c:v>
                </c:pt>
              </c:strCache>
            </c:strRef>
          </c:tx>
          <c:spPr>
            <a:solidFill>
              <a:schemeClr val="accent2"/>
            </a:solidFill>
          </c:spPr>
          <c:invertIfNegative val="0"/>
          <c:dPt>
            <c:idx val="16"/>
            <c:invertIfNegative val="0"/>
            <c:bubble3D val="0"/>
            <c:extLst>
              <c:ext xmlns:c16="http://schemas.microsoft.com/office/drawing/2014/chart" uri="{C3380CC4-5D6E-409C-BE32-E72D297353CC}">
                <c16:uniqueId val="{00000000-0FFE-A04D-AC32-7409E54D2ECE}"/>
              </c:ext>
            </c:extLst>
          </c:dPt>
          <c:dLbls>
            <c:numFmt formatCode="0.0%" sourceLinked="0"/>
            <c:spPr>
              <a:noFill/>
              <a:ln>
                <a:noFill/>
              </a:ln>
              <a:effectLst/>
            </c:spPr>
            <c:txPr>
              <a:bodyPr lIns="0" tIns="0" rIns="0" bIns="0"/>
              <a:lstStyle/>
              <a:p>
                <a:pPr>
                  <a:defRPr sz="1000" b="0" i="0" u="none" strike="noStrike" baseline="0">
                    <a:solidFill>
                      <a:schemeClr val="accent2"/>
                    </a:solidFill>
                    <a:latin typeface="Arial Narrow" panose="020B0604020202020204" pitchFamily="34" charset="0"/>
                    <a:ea typeface="Calibri"/>
                    <a:cs typeface="Arial Narrow"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0"/>
              </c:ext>
            </c:extLst>
          </c:dLbls>
          <c:cat>
            <c:strRef>
              <c:f>Sheet1!$B$1:$T$1</c:f>
              <c:strCache>
                <c:ptCount val="19"/>
                <c:pt idx="0">
                  <c:v>2000/01</c:v>
                </c:pt>
                <c:pt idx="1">
                  <c:v>2001/02</c:v>
                </c:pt>
                <c:pt idx="2">
                  <c:v>2002/03</c:v>
                </c:pt>
                <c:pt idx="3">
                  <c:v>2003/04</c:v>
                </c:pt>
                <c:pt idx="4">
                  <c:v>2004/05</c:v>
                </c:pt>
                <c:pt idx="5">
                  <c:v>2005/06</c:v>
                </c:pt>
                <c:pt idx="6">
                  <c:v>2006/07</c:v>
                </c:pt>
                <c:pt idx="7">
                  <c:v>2007/08</c:v>
                </c:pt>
                <c:pt idx="8">
                  <c:v>2008/09</c:v>
                </c:pt>
                <c:pt idx="9">
                  <c:v>2009/10</c:v>
                </c:pt>
                <c:pt idx="10">
                  <c:v>2010/11</c:v>
                </c:pt>
                <c:pt idx="11">
                  <c:v>2011/12</c:v>
                </c:pt>
                <c:pt idx="12">
                  <c:v>2012/13</c:v>
                </c:pt>
                <c:pt idx="13">
                  <c:v>2013/14</c:v>
                </c:pt>
                <c:pt idx="14">
                  <c:v>2014/15</c:v>
                </c:pt>
                <c:pt idx="15">
                  <c:v>2015/16</c:v>
                </c:pt>
                <c:pt idx="16">
                  <c:v>2016/17</c:v>
                </c:pt>
                <c:pt idx="17">
                  <c:v>2017/18</c:v>
                </c:pt>
                <c:pt idx="18">
                  <c:v>2018/19</c:v>
                </c:pt>
              </c:strCache>
            </c:strRef>
          </c:cat>
          <c:val>
            <c:numRef>
              <c:f>Sheet1!$B$2:$T$2</c:f>
              <c:numCache>
                <c:formatCode>General</c:formatCode>
                <c:ptCount val="19"/>
                <c:pt idx="0">
                  <c:v>0.46731063886483248</c:v>
                </c:pt>
                <c:pt idx="1">
                  <c:v>0.47490848078096398</c:v>
                </c:pt>
                <c:pt idx="2">
                  <c:v>0.46897746967071058</c:v>
                </c:pt>
                <c:pt idx="3">
                  <c:v>0.43788089783328094</c:v>
                </c:pt>
                <c:pt idx="4">
                  <c:v>0.43659652548253919</c:v>
                </c:pt>
                <c:pt idx="5">
                  <c:v>0.40000239500880164</c:v>
                </c:pt>
                <c:pt idx="6">
                  <c:v>0.45084539258169448</c:v>
                </c:pt>
                <c:pt idx="7">
                  <c:v>0.56605223788413239</c:v>
                </c:pt>
                <c:pt idx="8">
                  <c:v>0.53895404277452352</c:v>
                </c:pt>
                <c:pt idx="9">
                  <c:v>0.55800000000000005</c:v>
                </c:pt>
                <c:pt idx="10">
                  <c:v>0.55700000000000005</c:v>
                </c:pt>
                <c:pt idx="11">
                  <c:v>0.55300000000000005</c:v>
                </c:pt>
                <c:pt idx="12">
                  <c:v>0.56899999999999995</c:v>
                </c:pt>
                <c:pt idx="13">
                  <c:v>0.61399999999999999</c:v>
                </c:pt>
                <c:pt idx="14">
                  <c:v>0.58899999999999997</c:v>
                </c:pt>
                <c:pt idx="15">
                  <c:v>0.60560000000000003</c:v>
                </c:pt>
                <c:pt idx="16">
                  <c:v>0.60470000000000002</c:v>
                </c:pt>
                <c:pt idx="17">
                  <c:v>0.60350000000000004</c:v>
                </c:pt>
                <c:pt idx="18">
                  <c:v>0.54300000000000004</c:v>
                </c:pt>
              </c:numCache>
            </c:numRef>
          </c:val>
          <c:extLst>
            <c:ext xmlns:c16="http://schemas.microsoft.com/office/drawing/2014/chart" uri="{C3380CC4-5D6E-409C-BE32-E72D297353CC}">
              <c16:uniqueId val="{00000001-0FFE-A04D-AC32-7409E54D2ECE}"/>
            </c:ext>
          </c:extLst>
        </c:ser>
        <c:dLbls>
          <c:showLegendKey val="0"/>
          <c:showVal val="0"/>
          <c:showCatName val="0"/>
          <c:showSerName val="0"/>
          <c:showPercent val="0"/>
          <c:showBubbleSize val="0"/>
        </c:dLbls>
        <c:gapWidth val="35"/>
        <c:axId val="592255960"/>
        <c:axId val="592257920"/>
      </c:barChart>
      <c:catAx>
        <c:axId val="592255960"/>
        <c:scaling>
          <c:orientation val="minMax"/>
        </c:scaling>
        <c:delete val="0"/>
        <c:axPos val="b"/>
        <c:numFmt formatCode="General" sourceLinked="1"/>
        <c:majorTickMark val="out"/>
        <c:minorTickMark val="none"/>
        <c:tickLblPos val="nextTo"/>
        <c:txPr>
          <a:bodyPr rot="0" vert="horz"/>
          <a:lstStyle/>
          <a:p>
            <a:pPr>
              <a:defRPr sz="1000" b="0" i="0" u="none" strike="noStrike" baseline="0">
                <a:solidFill>
                  <a:srgbClr val="000000"/>
                </a:solidFill>
                <a:latin typeface="Arial Narrow" panose="020B0604020202020204" pitchFamily="34" charset="0"/>
                <a:ea typeface="Calibri"/>
                <a:cs typeface="Arial Narrow" panose="020B0604020202020204" pitchFamily="34" charset="0"/>
              </a:defRPr>
            </a:pPr>
            <a:endParaRPr lang="en-US"/>
          </a:p>
        </c:txPr>
        <c:crossAx val="592257920"/>
        <c:crosses val="autoZero"/>
        <c:auto val="1"/>
        <c:lblAlgn val="ctr"/>
        <c:lblOffset val="100"/>
        <c:tickLblSkip val="2"/>
        <c:noMultiLvlLbl val="0"/>
      </c:catAx>
      <c:valAx>
        <c:axId val="592257920"/>
        <c:scaling>
          <c:orientation val="minMax"/>
        </c:scaling>
        <c:delete val="0"/>
        <c:axPos val="l"/>
        <c:majorGridlines>
          <c:spPr>
            <a:ln>
              <a:solidFill>
                <a:schemeClr val="accent2">
                  <a:alpha val="20000"/>
                </a:schemeClr>
              </a:solidFill>
            </a:ln>
          </c:spPr>
        </c:majorGridlines>
        <c:title>
          <c:tx>
            <c:rich>
              <a:bodyPr/>
              <a:lstStyle/>
              <a:p>
                <a:pPr>
                  <a:defRPr sz="1400" b="1" i="0" u="none" strike="noStrike" baseline="0">
                    <a:solidFill>
                      <a:srgbClr val="000000"/>
                    </a:solidFill>
                    <a:latin typeface="Verdana" panose="020B0604030504040204" pitchFamily="34" charset="0"/>
                    <a:ea typeface="Verdana" panose="020B0604030504040204" pitchFamily="34" charset="0"/>
                    <a:cs typeface="Verdana" panose="020B0604030504040204" pitchFamily="34" charset="0"/>
                  </a:defRPr>
                </a:pPr>
                <a:r>
                  <a:rPr lang="en-US" sz="1400" b="1" i="0" dirty="0">
                    <a:latin typeface="Verdana" panose="020B0604030504040204" pitchFamily="34" charset="0"/>
                    <a:ea typeface="Verdana" panose="020B0604030504040204" pitchFamily="34" charset="0"/>
                    <a:cs typeface="Verdana" panose="020B0604030504040204" pitchFamily="34" charset="0"/>
                  </a:rPr>
                  <a:t>Exported Share</a:t>
                </a:r>
              </a:p>
            </c:rich>
          </c:tx>
          <c:layout>
            <c:manualLayout>
              <c:xMode val="edge"/>
              <c:yMode val="edge"/>
              <c:x val="0"/>
              <c:y val="0.31253757812112154"/>
            </c:manualLayout>
          </c:layout>
          <c:overlay val="0"/>
        </c:title>
        <c:numFmt formatCode="0%" sourceLinked="0"/>
        <c:majorTickMark val="out"/>
        <c:minorTickMark val="none"/>
        <c:tickLblPos val="nextTo"/>
        <c:spPr>
          <a:ln>
            <a:noFill/>
          </a:ln>
        </c:spPr>
        <c:txPr>
          <a:bodyPr rot="0" vert="horz"/>
          <a:lstStyle/>
          <a:p>
            <a:pPr>
              <a:defRPr sz="1000" b="0" i="0" u="none" strike="noStrike" baseline="0">
                <a:solidFill>
                  <a:srgbClr val="000000"/>
                </a:solidFill>
                <a:latin typeface="Arial Narrow" panose="020B0604020202020204" pitchFamily="34" charset="0"/>
                <a:ea typeface="Calibri"/>
                <a:cs typeface="Arial Narrow" panose="020B0604020202020204" pitchFamily="34" charset="0"/>
              </a:defRPr>
            </a:pPr>
            <a:endParaRPr lang="en-US"/>
          </a:p>
        </c:txPr>
        <c:crossAx val="592255960"/>
        <c:crosses val="autoZero"/>
        <c:crossBetween val="between"/>
      </c:valAx>
      <c:spPr>
        <a:ln>
          <a:noFill/>
        </a:ln>
      </c:spPr>
    </c:plotArea>
    <c:plotVisOnly val="1"/>
    <c:dispBlanksAs val="gap"/>
    <c:showDLblsOverMax val="0"/>
  </c:chart>
  <c:txPr>
    <a:bodyPr/>
    <a:lstStyle/>
    <a:p>
      <a:pPr>
        <a:defRPr sz="1612" b="0" i="0" u="none" strike="noStrike" baseline="0">
          <a:solidFill>
            <a:srgbClr val="000000"/>
          </a:solidFill>
          <a:latin typeface="Calibri"/>
          <a:ea typeface="Calibri"/>
          <a:cs typeface="Calibri"/>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F37B36-98F9-A74D-ACE6-2CD82EC5E7F3}" type="datetimeFigureOut">
              <a:rPr lang="en-US" smtClean="0"/>
              <a:t>10/15/18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26CC49-A99E-A046-9251-D6461B63CEEF}" type="slidenum">
              <a:rPr lang="en-US" smtClean="0"/>
              <a:t>‹#›</a:t>
            </a:fld>
            <a:endParaRPr lang="en-US"/>
          </a:p>
        </p:txBody>
      </p:sp>
    </p:spTree>
    <p:extLst>
      <p:ext uri="{BB962C8B-B14F-4D97-AF65-F5344CB8AC3E}">
        <p14:creationId xmlns:p14="http://schemas.microsoft.com/office/powerpoint/2010/main" val="42300024"/>
      </p:ext>
    </p:extLst>
  </p:cSld>
  <p:clrMap bg1="lt1" tx1="dk1" bg2="lt2" tx2="dk2" accent1="accent1" accent2="accent2" accent3="accent3" accent4="accent4" accent5="accent5" accent6="accent6" hlink="hlink" folHlink="folHlink"/>
  <p:notesStyle>
    <a:lvl1pPr marL="0" algn="l" defTabSz="761787" rtl="0" eaLnBrk="1" latinLnBrk="0" hangingPunct="1">
      <a:defRPr sz="1000" kern="1200">
        <a:solidFill>
          <a:schemeClr val="tx1"/>
        </a:solidFill>
        <a:latin typeface="+mn-lt"/>
        <a:ea typeface="+mn-ea"/>
        <a:cs typeface="+mn-cs"/>
      </a:defRPr>
    </a:lvl1pPr>
    <a:lvl2pPr marL="380893" algn="l" defTabSz="761787" rtl="0" eaLnBrk="1" latinLnBrk="0" hangingPunct="1">
      <a:defRPr sz="1000" kern="1200">
        <a:solidFill>
          <a:schemeClr val="tx1"/>
        </a:solidFill>
        <a:latin typeface="+mn-lt"/>
        <a:ea typeface="+mn-ea"/>
        <a:cs typeface="+mn-cs"/>
      </a:defRPr>
    </a:lvl2pPr>
    <a:lvl3pPr marL="761787" algn="l" defTabSz="761787" rtl="0" eaLnBrk="1" latinLnBrk="0" hangingPunct="1">
      <a:defRPr sz="1000" kern="1200">
        <a:solidFill>
          <a:schemeClr val="tx1"/>
        </a:solidFill>
        <a:latin typeface="+mn-lt"/>
        <a:ea typeface="+mn-ea"/>
        <a:cs typeface="+mn-cs"/>
      </a:defRPr>
    </a:lvl3pPr>
    <a:lvl4pPr marL="1142680" algn="l" defTabSz="761787" rtl="0" eaLnBrk="1" latinLnBrk="0" hangingPunct="1">
      <a:defRPr sz="1000" kern="1200">
        <a:solidFill>
          <a:schemeClr val="tx1"/>
        </a:solidFill>
        <a:latin typeface="+mn-lt"/>
        <a:ea typeface="+mn-ea"/>
        <a:cs typeface="+mn-cs"/>
      </a:defRPr>
    </a:lvl4pPr>
    <a:lvl5pPr marL="1523573" algn="l" defTabSz="761787" rtl="0" eaLnBrk="1" latinLnBrk="0" hangingPunct="1">
      <a:defRPr sz="1000" kern="1200">
        <a:solidFill>
          <a:schemeClr val="tx1"/>
        </a:solidFill>
        <a:latin typeface="+mn-lt"/>
        <a:ea typeface="+mn-ea"/>
        <a:cs typeface="+mn-cs"/>
      </a:defRPr>
    </a:lvl5pPr>
    <a:lvl6pPr marL="1904467" algn="l" defTabSz="761787" rtl="0" eaLnBrk="1" latinLnBrk="0" hangingPunct="1">
      <a:defRPr sz="1000" kern="1200">
        <a:solidFill>
          <a:schemeClr val="tx1"/>
        </a:solidFill>
        <a:latin typeface="+mn-lt"/>
        <a:ea typeface="+mn-ea"/>
        <a:cs typeface="+mn-cs"/>
      </a:defRPr>
    </a:lvl6pPr>
    <a:lvl7pPr marL="2285360" algn="l" defTabSz="761787" rtl="0" eaLnBrk="1" latinLnBrk="0" hangingPunct="1">
      <a:defRPr sz="1000" kern="1200">
        <a:solidFill>
          <a:schemeClr val="tx1"/>
        </a:solidFill>
        <a:latin typeface="+mn-lt"/>
        <a:ea typeface="+mn-ea"/>
        <a:cs typeface="+mn-cs"/>
      </a:defRPr>
    </a:lvl7pPr>
    <a:lvl8pPr marL="2666253" algn="l" defTabSz="761787" rtl="0" eaLnBrk="1" latinLnBrk="0" hangingPunct="1">
      <a:defRPr sz="1000" kern="1200">
        <a:solidFill>
          <a:schemeClr val="tx1"/>
        </a:solidFill>
        <a:latin typeface="+mn-lt"/>
        <a:ea typeface="+mn-ea"/>
        <a:cs typeface="+mn-cs"/>
      </a:defRPr>
    </a:lvl8pPr>
    <a:lvl9pPr marL="3047147" algn="l" defTabSz="761787"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26CC49-A99E-A046-9251-D6461B63CEEF}" type="slidenum">
              <a:rPr lang="en-US" smtClean="0"/>
              <a:t>1</a:t>
            </a:fld>
            <a:endParaRPr lang="en-US"/>
          </a:p>
        </p:txBody>
      </p:sp>
    </p:spTree>
    <p:extLst>
      <p:ext uri="{BB962C8B-B14F-4D97-AF65-F5344CB8AC3E}">
        <p14:creationId xmlns:p14="http://schemas.microsoft.com/office/powerpoint/2010/main" val="23528894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a:p>
        </p:txBody>
      </p:sp>
      <p:sp>
        <p:nvSpPr>
          <p:cNvPr id="870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261D586-AF47-4810-B360-269ECE6D12A7}" type="slidenum">
              <a:rPr lang="en-US"/>
              <a:pPr fontAlgn="base">
                <a:spcBef>
                  <a:spcPct val="0"/>
                </a:spcBef>
                <a:spcAft>
                  <a:spcPct val="0"/>
                </a:spcAft>
                <a:defRPr/>
              </a:pPr>
              <a:t>5</a:t>
            </a:fld>
            <a:endParaRPr lang="en-US" dirty="0"/>
          </a:p>
        </p:txBody>
      </p:sp>
    </p:spTree>
    <p:extLst>
      <p:ext uri="{BB962C8B-B14F-4D97-AF65-F5344CB8AC3E}">
        <p14:creationId xmlns:p14="http://schemas.microsoft.com/office/powerpoint/2010/main" val="10479467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a:p>
        </p:txBody>
      </p:sp>
      <p:sp>
        <p:nvSpPr>
          <p:cNvPr id="962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788EA93-EB4F-4E98-BFBD-6D086960D044}" type="slidenum">
              <a:rPr lang="en-US"/>
              <a:pPr fontAlgn="base">
                <a:spcBef>
                  <a:spcPct val="0"/>
                </a:spcBef>
                <a:spcAft>
                  <a:spcPct val="0"/>
                </a:spcAft>
                <a:defRPr/>
              </a:pPr>
              <a:t>7</a:t>
            </a:fld>
            <a:endParaRPr lang="en-US" dirty="0"/>
          </a:p>
        </p:txBody>
      </p:sp>
    </p:spTree>
    <p:extLst>
      <p:ext uri="{BB962C8B-B14F-4D97-AF65-F5344CB8AC3E}">
        <p14:creationId xmlns:p14="http://schemas.microsoft.com/office/powerpoint/2010/main" val="39470015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a:p>
        </p:txBody>
      </p:sp>
      <p:sp>
        <p:nvSpPr>
          <p:cNvPr id="962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152B7AB-DB80-4DEC-8DA8-873EAFC99747}" type="slidenum">
              <a:rPr lang="en-US"/>
              <a:pPr fontAlgn="base">
                <a:spcBef>
                  <a:spcPct val="0"/>
                </a:spcBef>
                <a:spcAft>
                  <a:spcPct val="0"/>
                </a:spcAft>
                <a:defRPr/>
              </a:pPr>
              <a:t>8</a:t>
            </a:fld>
            <a:endParaRPr lang="en-US" dirty="0"/>
          </a:p>
        </p:txBody>
      </p:sp>
    </p:spTree>
    <p:extLst>
      <p:ext uri="{BB962C8B-B14F-4D97-AF65-F5344CB8AC3E}">
        <p14:creationId xmlns:p14="http://schemas.microsoft.com/office/powerpoint/2010/main" val="42190370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2770"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r>
              <a:rPr lang="en-US" altLang="en-US"/>
              <a:t>Closing slide</a:t>
            </a:r>
          </a:p>
        </p:txBody>
      </p:sp>
      <p:sp>
        <p:nvSpPr>
          <p:cNvPr id="32771"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8B597067-4D77-A940-928F-3FAC6731E0E3}" type="slidenum">
              <a:rPr lang="en-US" altLang="en-US">
                <a:latin typeface="Arial" charset="0"/>
                <a:ea typeface="SimSun" charset="-122"/>
              </a:rPr>
              <a:pPr/>
              <a:t>9</a:t>
            </a:fld>
            <a:endParaRPr lang="en-US" altLang="en-US">
              <a:latin typeface="Arial" charset="0"/>
              <a:ea typeface="SimSun" charset="-122"/>
            </a:endParaRPr>
          </a:p>
        </p:txBody>
      </p:sp>
    </p:spTree>
    <p:extLst>
      <p:ext uri="{BB962C8B-B14F-4D97-AF65-F5344CB8AC3E}">
        <p14:creationId xmlns:p14="http://schemas.microsoft.com/office/powerpoint/2010/main" val="21760699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Custom Photo">
    <p:spTree>
      <p:nvGrpSpPr>
        <p:cNvPr id="1" name=""/>
        <p:cNvGrpSpPr/>
        <p:nvPr/>
      </p:nvGrpSpPr>
      <p:grpSpPr>
        <a:xfrm>
          <a:off x="0" y="0"/>
          <a:ext cx="0" cy="0"/>
          <a:chOff x="0" y="0"/>
          <a:chExt cx="0" cy="0"/>
        </a:xfrm>
      </p:grpSpPr>
      <p:pic>
        <p:nvPicPr>
          <p:cNvPr id="4" name="Picture 3" descr="soy_harvest_15.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797" y="3440907"/>
            <a:ext cx="3624323" cy="3417093"/>
          </a:xfrm>
          <a:prstGeom prst="rect">
            <a:avLst/>
          </a:prstGeom>
        </p:spPr>
      </p:pic>
      <p:sp>
        <p:nvSpPr>
          <p:cNvPr id="16" name="Picture Placeholder 15"/>
          <p:cNvSpPr>
            <a:spLocks noGrp="1"/>
          </p:cNvSpPr>
          <p:nvPr>
            <p:ph type="pic" sz="quarter" idx="10"/>
          </p:nvPr>
        </p:nvSpPr>
        <p:spPr>
          <a:xfrm>
            <a:off x="3613036" y="-52477"/>
            <a:ext cx="8638094" cy="6939875"/>
          </a:xfrm>
          <a:prstGeom prst="rect">
            <a:avLst/>
          </a:prstGeom>
        </p:spPr>
        <p:txBody>
          <a:bodyPr/>
          <a:lstStyle/>
          <a:p>
            <a:r>
              <a:rPr lang="en-US"/>
              <a:t>Click icon to add picture</a:t>
            </a:r>
          </a:p>
        </p:txBody>
      </p:sp>
      <p:sp>
        <p:nvSpPr>
          <p:cNvPr id="2" name="Title 1"/>
          <p:cNvSpPr>
            <a:spLocks noGrp="1"/>
          </p:cNvSpPr>
          <p:nvPr>
            <p:ph type="ctrTitle"/>
          </p:nvPr>
        </p:nvSpPr>
        <p:spPr>
          <a:xfrm>
            <a:off x="4262651" y="1862910"/>
            <a:ext cx="7304565" cy="1914639"/>
          </a:xfrm>
          <a:solidFill>
            <a:srgbClr val="FFFFFF">
              <a:alpha val="63000"/>
            </a:srgbClr>
          </a:solidFill>
        </p:spPr>
        <p:txBody>
          <a:bodyPr tIns="457200" anchor="t">
            <a:normAutofit/>
          </a:bodyPr>
          <a:lstStyle>
            <a:lvl1pPr algn="l">
              <a:defRPr sz="3749">
                <a:solidFill>
                  <a:schemeClr val="tx1"/>
                </a:solidFill>
                <a:latin typeface="Verdana"/>
                <a:cs typeface="Verdana"/>
              </a:defRPr>
            </a:lvl1pPr>
          </a:lstStyle>
          <a:p>
            <a:r>
              <a:rPr lang="en-US"/>
              <a:t>Click to edit Master title style</a:t>
            </a:r>
            <a:endParaRPr lang="en-US" dirty="0"/>
          </a:p>
        </p:txBody>
      </p:sp>
      <p:sp>
        <p:nvSpPr>
          <p:cNvPr id="3" name="Subtitle 2"/>
          <p:cNvSpPr>
            <a:spLocks noGrp="1"/>
          </p:cNvSpPr>
          <p:nvPr>
            <p:ph type="subTitle" idx="1"/>
          </p:nvPr>
        </p:nvSpPr>
        <p:spPr>
          <a:xfrm>
            <a:off x="4262651" y="3971044"/>
            <a:ext cx="7304565" cy="716329"/>
          </a:xfrm>
          <a:prstGeom prst="rect">
            <a:avLst/>
          </a:prstGeom>
          <a:solidFill>
            <a:schemeClr val="bg1">
              <a:alpha val="63000"/>
            </a:schemeClr>
          </a:solidFill>
        </p:spPr>
        <p:txBody>
          <a:bodyPr anchor="ctr">
            <a:normAutofit/>
          </a:bodyPr>
          <a:lstStyle>
            <a:lvl1pPr marL="0" indent="0" algn="l">
              <a:buNone/>
              <a:defRPr sz="1666">
                <a:solidFill>
                  <a:srgbClr val="1E1E0A"/>
                </a:solidFill>
              </a:defRPr>
            </a:lvl1pPr>
            <a:lvl2pPr marL="544106" indent="0" algn="ctr">
              <a:buNone/>
              <a:defRPr>
                <a:solidFill>
                  <a:schemeClr val="tx1">
                    <a:tint val="75000"/>
                  </a:schemeClr>
                </a:solidFill>
              </a:defRPr>
            </a:lvl2pPr>
            <a:lvl3pPr marL="1088212" indent="0" algn="ctr">
              <a:buNone/>
              <a:defRPr>
                <a:solidFill>
                  <a:schemeClr val="tx1">
                    <a:tint val="75000"/>
                  </a:schemeClr>
                </a:solidFill>
              </a:defRPr>
            </a:lvl3pPr>
            <a:lvl4pPr marL="1632319" indent="0" algn="ctr">
              <a:buNone/>
              <a:defRPr>
                <a:solidFill>
                  <a:schemeClr val="tx1">
                    <a:tint val="75000"/>
                  </a:schemeClr>
                </a:solidFill>
              </a:defRPr>
            </a:lvl4pPr>
            <a:lvl5pPr marL="2176425" indent="0" algn="ctr">
              <a:buNone/>
              <a:defRPr>
                <a:solidFill>
                  <a:schemeClr val="tx1">
                    <a:tint val="75000"/>
                  </a:schemeClr>
                </a:solidFill>
              </a:defRPr>
            </a:lvl5pPr>
            <a:lvl6pPr marL="2720531" indent="0" algn="ctr">
              <a:buNone/>
              <a:defRPr>
                <a:solidFill>
                  <a:schemeClr val="tx1">
                    <a:tint val="75000"/>
                  </a:schemeClr>
                </a:solidFill>
              </a:defRPr>
            </a:lvl6pPr>
            <a:lvl7pPr marL="3264636" indent="0" algn="ctr">
              <a:buNone/>
              <a:defRPr>
                <a:solidFill>
                  <a:schemeClr val="tx1">
                    <a:tint val="75000"/>
                  </a:schemeClr>
                </a:solidFill>
              </a:defRPr>
            </a:lvl7pPr>
            <a:lvl8pPr marL="3808742" indent="0" algn="ctr">
              <a:buNone/>
              <a:defRPr>
                <a:solidFill>
                  <a:schemeClr val="tx1">
                    <a:tint val="75000"/>
                  </a:schemeClr>
                </a:solidFill>
              </a:defRPr>
            </a:lvl8pPr>
            <a:lvl9pPr marL="4352849" indent="0" algn="ctr">
              <a:buNone/>
              <a:defRPr>
                <a:solidFill>
                  <a:schemeClr val="tx1">
                    <a:tint val="75000"/>
                  </a:schemeClr>
                </a:solidFill>
              </a:defRPr>
            </a:lvl9pPr>
          </a:lstStyle>
          <a:p>
            <a:r>
              <a:rPr lang="en-US"/>
              <a:t>Click to edit Master subtitle style</a:t>
            </a:r>
            <a:endParaRPr lang="en-US" dirty="0"/>
          </a:p>
        </p:txBody>
      </p:sp>
      <p:grpSp>
        <p:nvGrpSpPr>
          <p:cNvPr id="23" name="Group 22">
            <a:extLst>
              <a:ext uri="{FF2B5EF4-FFF2-40B4-BE49-F238E27FC236}">
                <a16:creationId xmlns:a16="http://schemas.microsoft.com/office/drawing/2014/main" id="{0F038436-749A-414E-865F-3322E6350958}"/>
              </a:ext>
            </a:extLst>
          </p:cNvPr>
          <p:cNvGrpSpPr/>
          <p:nvPr userDrawn="1"/>
        </p:nvGrpSpPr>
        <p:grpSpPr>
          <a:xfrm>
            <a:off x="410482" y="1373058"/>
            <a:ext cx="2703341" cy="561644"/>
            <a:chOff x="615219" y="324341"/>
            <a:chExt cx="1775112" cy="368796"/>
          </a:xfrm>
        </p:grpSpPr>
        <p:grpSp>
          <p:nvGrpSpPr>
            <p:cNvPr id="24" name="Group 23">
              <a:extLst>
                <a:ext uri="{FF2B5EF4-FFF2-40B4-BE49-F238E27FC236}">
                  <a16:creationId xmlns:a16="http://schemas.microsoft.com/office/drawing/2014/main" id="{877363C7-BBB5-2849-B3AF-0F8101E0E64F}"/>
                </a:ext>
              </a:extLst>
            </p:cNvPr>
            <p:cNvGrpSpPr/>
            <p:nvPr userDrawn="1"/>
          </p:nvGrpSpPr>
          <p:grpSpPr>
            <a:xfrm>
              <a:off x="615219" y="324341"/>
              <a:ext cx="1035782" cy="368796"/>
              <a:chOff x="984250" y="2843213"/>
              <a:chExt cx="5216525" cy="1857375"/>
            </a:xfrm>
          </p:grpSpPr>
          <p:sp>
            <p:nvSpPr>
              <p:cNvPr id="30" name="Freeform 1">
                <a:extLst>
                  <a:ext uri="{FF2B5EF4-FFF2-40B4-BE49-F238E27FC236}">
                    <a16:creationId xmlns:a16="http://schemas.microsoft.com/office/drawing/2014/main" id="{0E6B953C-A937-F84A-BC39-A403EDCA34AC}"/>
                  </a:ext>
                </a:extLst>
              </p:cNvPr>
              <p:cNvSpPr>
                <a:spLocks noChangeArrowheads="1"/>
              </p:cNvSpPr>
              <p:nvPr/>
            </p:nvSpPr>
            <p:spPr bwMode="auto">
              <a:xfrm>
                <a:off x="1006475" y="3843338"/>
                <a:ext cx="1703388" cy="857250"/>
              </a:xfrm>
              <a:custGeom>
                <a:avLst/>
                <a:gdLst>
                  <a:gd name="T0" fmla="*/ 3754 w 4731"/>
                  <a:gd name="T1" fmla="*/ 82 h 2383"/>
                  <a:gd name="T2" fmla="*/ 3412 w 4731"/>
                  <a:gd name="T3" fmla="*/ 167 h 2383"/>
                  <a:gd name="T4" fmla="*/ 3076 w 4731"/>
                  <a:gd name="T5" fmla="*/ 175 h 2383"/>
                  <a:gd name="T6" fmla="*/ 1287 w 4731"/>
                  <a:gd name="T7" fmla="*/ 217 h 2383"/>
                  <a:gd name="T8" fmla="*/ 4030 w 4731"/>
                  <a:gd name="T9" fmla="*/ 212 h 2383"/>
                  <a:gd name="T10" fmla="*/ 3553 w 4731"/>
                  <a:gd name="T11" fmla="*/ 248 h 2383"/>
                  <a:gd name="T12" fmla="*/ 1042 w 4731"/>
                  <a:gd name="T13" fmla="*/ 288 h 2383"/>
                  <a:gd name="T14" fmla="*/ 2021 w 4731"/>
                  <a:gd name="T15" fmla="*/ 274 h 2383"/>
                  <a:gd name="T16" fmla="*/ 3133 w 4731"/>
                  <a:gd name="T17" fmla="*/ 296 h 2383"/>
                  <a:gd name="T18" fmla="*/ 3333 w 4731"/>
                  <a:gd name="T19" fmla="*/ 311 h 2383"/>
                  <a:gd name="T20" fmla="*/ 3528 w 4731"/>
                  <a:gd name="T21" fmla="*/ 350 h 2383"/>
                  <a:gd name="T22" fmla="*/ 2831 w 4731"/>
                  <a:gd name="T23" fmla="*/ 378 h 2383"/>
                  <a:gd name="T24" fmla="*/ 1835 w 4731"/>
                  <a:gd name="T25" fmla="*/ 378 h 2383"/>
                  <a:gd name="T26" fmla="*/ 2317 w 4731"/>
                  <a:gd name="T27" fmla="*/ 409 h 2383"/>
                  <a:gd name="T28" fmla="*/ 2151 w 4731"/>
                  <a:gd name="T29" fmla="*/ 384 h 2383"/>
                  <a:gd name="T30" fmla="*/ 2337 w 4731"/>
                  <a:gd name="T31" fmla="*/ 429 h 2383"/>
                  <a:gd name="T32" fmla="*/ 1214 w 4731"/>
                  <a:gd name="T33" fmla="*/ 474 h 2383"/>
                  <a:gd name="T34" fmla="*/ 2667 w 4731"/>
                  <a:gd name="T35" fmla="*/ 480 h 2383"/>
                  <a:gd name="T36" fmla="*/ 1758 w 4731"/>
                  <a:gd name="T37" fmla="*/ 488 h 2383"/>
                  <a:gd name="T38" fmla="*/ 1753 w 4731"/>
                  <a:gd name="T39" fmla="*/ 539 h 2383"/>
                  <a:gd name="T40" fmla="*/ 2772 w 4731"/>
                  <a:gd name="T41" fmla="*/ 550 h 2383"/>
                  <a:gd name="T42" fmla="*/ 1806 w 4731"/>
                  <a:gd name="T43" fmla="*/ 596 h 2383"/>
                  <a:gd name="T44" fmla="*/ 1713 w 4731"/>
                  <a:gd name="T45" fmla="*/ 553 h 2383"/>
                  <a:gd name="T46" fmla="*/ 1200 w 4731"/>
                  <a:gd name="T47" fmla="*/ 618 h 2383"/>
                  <a:gd name="T48" fmla="*/ 751 w 4731"/>
                  <a:gd name="T49" fmla="*/ 627 h 2383"/>
                  <a:gd name="T50" fmla="*/ 4121 w 4731"/>
                  <a:gd name="T51" fmla="*/ 686 h 2383"/>
                  <a:gd name="T52" fmla="*/ 2086 w 4731"/>
                  <a:gd name="T53" fmla="*/ 782 h 2383"/>
                  <a:gd name="T54" fmla="*/ 4372 w 4731"/>
                  <a:gd name="T55" fmla="*/ 1541 h 2383"/>
                  <a:gd name="T56" fmla="*/ 4414 w 4731"/>
                  <a:gd name="T57" fmla="*/ 1640 h 2383"/>
                  <a:gd name="T58" fmla="*/ 1002 w 4731"/>
                  <a:gd name="T59" fmla="*/ 1750 h 2383"/>
                  <a:gd name="T60" fmla="*/ 3883 w 4731"/>
                  <a:gd name="T61" fmla="*/ 1750 h 2383"/>
                  <a:gd name="T62" fmla="*/ 830 w 4731"/>
                  <a:gd name="T63" fmla="*/ 1758 h 2383"/>
                  <a:gd name="T64" fmla="*/ 2791 w 4731"/>
                  <a:gd name="T65" fmla="*/ 1834 h 2383"/>
                  <a:gd name="T66" fmla="*/ 1756 w 4731"/>
                  <a:gd name="T67" fmla="*/ 1849 h 2383"/>
                  <a:gd name="T68" fmla="*/ 771 w 4731"/>
                  <a:gd name="T69" fmla="*/ 1854 h 2383"/>
                  <a:gd name="T70" fmla="*/ 2300 w 4731"/>
                  <a:gd name="T71" fmla="*/ 1911 h 2383"/>
                  <a:gd name="T72" fmla="*/ 1727 w 4731"/>
                  <a:gd name="T73" fmla="*/ 1916 h 2383"/>
                  <a:gd name="T74" fmla="*/ 4454 w 4731"/>
                  <a:gd name="T75" fmla="*/ 1936 h 2383"/>
                  <a:gd name="T76" fmla="*/ 1502 w 4731"/>
                  <a:gd name="T77" fmla="*/ 1956 h 2383"/>
                  <a:gd name="T78" fmla="*/ 3804 w 4731"/>
                  <a:gd name="T79" fmla="*/ 1885 h 2383"/>
                  <a:gd name="T80" fmla="*/ 1022 w 4731"/>
                  <a:gd name="T81" fmla="*/ 1956 h 2383"/>
                  <a:gd name="T82" fmla="*/ 1174 w 4731"/>
                  <a:gd name="T83" fmla="*/ 1981 h 2383"/>
                  <a:gd name="T84" fmla="*/ 4349 w 4731"/>
                  <a:gd name="T85" fmla="*/ 2057 h 2383"/>
                  <a:gd name="T86" fmla="*/ 1823 w 4731"/>
                  <a:gd name="T87" fmla="*/ 2080 h 2383"/>
                  <a:gd name="T88" fmla="*/ 3683 w 4731"/>
                  <a:gd name="T89" fmla="*/ 2032 h 2383"/>
                  <a:gd name="T90" fmla="*/ 2566 w 4731"/>
                  <a:gd name="T91" fmla="*/ 2097 h 2383"/>
                  <a:gd name="T92" fmla="*/ 2086 w 4731"/>
                  <a:gd name="T93" fmla="*/ 2153 h 2383"/>
                  <a:gd name="T94" fmla="*/ 884 w 4731"/>
                  <a:gd name="T95" fmla="*/ 2165 h 2383"/>
                  <a:gd name="T96" fmla="*/ 3051 w 4731"/>
                  <a:gd name="T97" fmla="*/ 2193 h 2383"/>
                  <a:gd name="T98" fmla="*/ 4391 w 4731"/>
                  <a:gd name="T99" fmla="*/ 302 h 2383"/>
                  <a:gd name="T100" fmla="*/ 4473 w 4731"/>
                  <a:gd name="T101" fmla="*/ 2007 h 2383"/>
                  <a:gd name="T102" fmla="*/ 2503 w 4731"/>
                  <a:gd name="T103" fmla="*/ 2371 h 2383"/>
                  <a:gd name="T104" fmla="*/ 754 w 4731"/>
                  <a:gd name="T105" fmla="*/ 2368 h 2383"/>
                  <a:gd name="T106" fmla="*/ 20 w 4731"/>
                  <a:gd name="T107" fmla="*/ 1877 h 2383"/>
                  <a:gd name="T108" fmla="*/ 1214 w 4731"/>
                  <a:gd name="T109" fmla="*/ 1530 h 2383"/>
                  <a:gd name="T110" fmla="*/ 2374 w 4731"/>
                  <a:gd name="T111" fmla="*/ 1530 h 2383"/>
                  <a:gd name="T112" fmla="*/ 3565 w 4731"/>
                  <a:gd name="T113" fmla="*/ 861 h 2383"/>
                  <a:gd name="T114" fmla="*/ 1792 w 4731"/>
                  <a:gd name="T115" fmla="*/ 864 h 2383"/>
                  <a:gd name="T116" fmla="*/ 17 w 4731"/>
                  <a:gd name="T117" fmla="*/ 785 h 2383"/>
                  <a:gd name="T118" fmla="*/ 776 w 4731"/>
                  <a:gd name="T119" fmla="*/ 23 h 2383"/>
                  <a:gd name="T120" fmla="*/ 2368 w 4731"/>
                  <a:gd name="T121" fmla="*/ 17 h 2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731" h="2383">
                    <a:moveTo>
                      <a:pt x="3793" y="51"/>
                    </a:moveTo>
                    <a:lnTo>
                      <a:pt x="3782" y="45"/>
                    </a:lnTo>
                    <a:lnTo>
                      <a:pt x="3788" y="65"/>
                    </a:lnTo>
                    <a:lnTo>
                      <a:pt x="3802" y="59"/>
                    </a:lnTo>
                    <a:lnTo>
                      <a:pt x="3793" y="51"/>
                    </a:lnTo>
                    <a:close/>
                    <a:moveTo>
                      <a:pt x="2549" y="65"/>
                    </a:moveTo>
                    <a:lnTo>
                      <a:pt x="2543" y="59"/>
                    </a:lnTo>
                    <a:lnTo>
                      <a:pt x="2537" y="73"/>
                    </a:lnTo>
                    <a:lnTo>
                      <a:pt x="2557" y="79"/>
                    </a:lnTo>
                    <a:lnTo>
                      <a:pt x="2549" y="65"/>
                    </a:lnTo>
                    <a:close/>
                    <a:moveTo>
                      <a:pt x="2458" y="76"/>
                    </a:moveTo>
                    <a:lnTo>
                      <a:pt x="2472" y="57"/>
                    </a:lnTo>
                    <a:lnTo>
                      <a:pt x="2453" y="57"/>
                    </a:lnTo>
                    <a:lnTo>
                      <a:pt x="2447" y="71"/>
                    </a:lnTo>
                    <a:lnTo>
                      <a:pt x="2458" y="76"/>
                    </a:lnTo>
                    <a:close/>
                    <a:moveTo>
                      <a:pt x="3740" y="82"/>
                    </a:moveTo>
                    <a:lnTo>
                      <a:pt x="3734" y="107"/>
                    </a:lnTo>
                    <a:lnTo>
                      <a:pt x="3748" y="102"/>
                    </a:lnTo>
                    <a:lnTo>
                      <a:pt x="3754" y="82"/>
                    </a:lnTo>
                    <a:lnTo>
                      <a:pt x="3740" y="82"/>
                    </a:lnTo>
                    <a:close/>
                    <a:moveTo>
                      <a:pt x="1053" y="116"/>
                    </a:moveTo>
                    <a:lnTo>
                      <a:pt x="1058" y="96"/>
                    </a:lnTo>
                    <a:lnTo>
                      <a:pt x="1033" y="82"/>
                    </a:lnTo>
                    <a:lnTo>
                      <a:pt x="1027" y="96"/>
                    </a:lnTo>
                    <a:lnTo>
                      <a:pt x="1033" y="116"/>
                    </a:lnTo>
                    <a:lnTo>
                      <a:pt x="1053" y="116"/>
                    </a:lnTo>
                    <a:close/>
                    <a:moveTo>
                      <a:pt x="3234" y="116"/>
                    </a:moveTo>
                    <a:lnTo>
                      <a:pt x="3223" y="130"/>
                    </a:lnTo>
                    <a:lnTo>
                      <a:pt x="3234" y="130"/>
                    </a:lnTo>
                    <a:lnTo>
                      <a:pt x="3234" y="116"/>
                    </a:lnTo>
                    <a:close/>
                    <a:moveTo>
                      <a:pt x="1462" y="127"/>
                    </a:moveTo>
                    <a:lnTo>
                      <a:pt x="1476" y="121"/>
                    </a:lnTo>
                    <a:lnTo>
                      <a:pt x="1471" y="110"/>
                    </a:lnTo>
                    <a:lnTo>
                      <a:pt x="1457" y="110"/>
                    </a:lnTo>
                    <a:lnTo>
                      <a:pt x="1462" y="127"/>
                    </a:lnTo>
                    <a:close/>
                    <a:moveTo>
                      <a:pt x="3407" y="147"/>
                    </a:moveTo>
                    <a:lnTo>
                      <a:pt x="3392" y="161"/>
                    </a:lnTo>
                    <a:lnTo>
                      <a:pt x="3412" y="167"/>
                    </a:lnTo>
                    <a:lnTo>
                      <a:pt x="3407" y="147"/>
                    </a:lnTo>
                    <a:close/>
                    <a:moveTo>
                      <a:pt x="54" y="161"/>
                    </a:moveTo>
                    <a:lnTo>
                      <a:pt x="48" y="167"/>
                    </a:lnTo>
                    <a:lnTo>
                      <a:pt x="59" y="172"/>
                    </a:lnTo>
                    <a:lnTo>
                      <a:pt x="54" y="161"/>
                    </a:lnTo>
                    <a:close/>
                    <a:moveTo>
                      <a:pt x="2241" y="172"/>
                    </a:moveTo>
                    <a:lnTo>
                      <a:pt x="2235" y="184"/>
                    </a:lnTo>
                    <a:lnTo>
                      <a:pt x="2249" y="184"/>
                    </a:lnTo>
                    <a:lnTo>
                      <a:pt x="2255" y="172"/>
                    </a:lnTo>
                    <a:lnTo>
                      <a:pt x="2241" y="172"/>
                    </a:lnTo>
                    <a:close/>
                    <a:moveTo>
                      <a:pt x="559" y="161"/>
                    </a:moveTo>
                    <a:lnTo>
                      <a:pt x="559" y="186"/>
                    </a:lnTo>
                    <a:lnTo>
                      <a:pt x="570" y="192"/>
                    </a:lnTo>
                    <a:lnTo>
                      <a:pt x="576" y="152"/>
                    </a:lnTo>
                    <a:lnTo>
                      <a:pt x="565" y="147"/>
                    </a:lnTo>
                    <a:lnTo>
                      <a:pt x="559" y="161"/>
                    </a:lnTo>
                    <a:close/>
                    <a:moveTo>
                      <a:pt x="3088" y="192"/>
                    </a:moveTo>
                    <a:lnTo>
                      <a:pt x="3088" y="181"/>
                    </a:lnTo>
                    <a:lnTo>
                      <a:pt x="3076" y="175"/>
                    </a:lnTo>
                    <a:lnTo>
                      <a:pt x="3071" y="186"/>
                    </a:lnTo>
                    <a:lnTo>
                      <a:pt x="3085" y="206"/>
                    </a:lnTo>
                    <a:lnTo>
                      <a:pt x="3088" y="192"/>
                    </a:lnTo>
                    <a:close/>
                    <a:moveTo>
                      <a:pt x="2613" y="192"/>
                    </a:moveTo>
                    <a:lnTo>
                      <a:pt x="2619" y="212"/>
                    </a:lnTo>
                    <a:lnTo>
                      <a:pt x="2633" y="198"/>
                    </a:lnTo>
                    <a:lnTo>
                      <a:pt x="2628" y="184"/>
                    </a:lnTo>
                    <a:lnTo>
                      <a:pt x="2613" y="192"/>
                    </a:lnTo>
                    <a:close/>
                    <a:moveTo>
                      <a:pt x="1465" y="192"/>
                    </a:moveTo>
                    <a:lnTo>
                      <a:pt x="1459" y="192"/>
                    </a:lnTo>
                    <a:lnTo>
                      <a:pt x="1454" y="212"/>
                    </a:lnTo>
                    <a:lnTo>
                      <a:pt x="1468" y="212"/>
                    </a:lnTo>
                    <a:lnTo>
                      <a:pt x="1468" y="192"/>
                    </a:lnTo>
                    <a:lnTo>
                      <a:pt x="1465" y="192"/>
                    </a:lnTo>
                    <a:close/>
                    <a:moveTo>
                      <a:pt x="1279" y="203"/>
                    </a:moveTo>
                    <a:lnTo>
                      <a:pt x="1233" y="184"/>
                    </a:lnTo>
                    <a:lnTo>
                      <a:pt x="1233" y="198"/>
                    </a:lnTo>
                    <a:lnTo>
                      <a:pt x="1248" y="212"/>
                    </a:lnTo>
                    <a:lnTo>
                      <a:pt x="1287" y="217"/>
                    </a:lnTo>
                    <a:lnTo>
                      <a:pt x="1279" y="203"/>
                    </a:lnTo>
                    <a:close/>
                    <a:moveTo>
                      <a:pt x="2286" y="223"/>
                    </a:moveTo>
                    <a:lnTo>
                      <a:pt x="2292" y="209"/>
                    </a:lnTo>
                    <a:lnTo>
                      <a:pt x="2278" y="209"/>
                    </a:lnTo>
                    <a:lnTo>
                      <a:pt x="2272" y="229"/>
                    </a:lnTo>
                    <a:lnTo>
                      <a:pt x="2286" y="223"/>
                    </a:lnTo>
                    <a:close/>
                    <a:moveTo>
                      <a:pt x="931" y="178"/>
                    </a:moveTo>
                    <a:lnTo>
                      <a:pt x="917" y="223"/>
                    </a:lnTo>
                    <a:lnTo>
                      <a:pt x="931" y="234"/>
                    </a:lnTo>
                    <a:lnTo>
                      <a:pt x="951" y="234"/>
                    </a:lnTo>
                    <a:lnTo>
                      <a:pt x="946" y="169"/>
                    </a:lnTo>
                    <a:lnTo>
                      <a:pt x="931" y="178"/>
                    </a:lnTo>
                    <a:close/>
                    <a:moveTo>
                      <a:pt x="3421" y="257"/>
                    </a:moveTo>
                    <a:lnTo>
                      <a:pt x="3435" y="251"/>
                    </a:lnTo>
                    <a:lnTo>
                      <a:pt x="3435" y="237"/>
                    </a:lnTo>
                    <a:lnTo>
                      <a:pt x="3421" y="232"/>
                    </a:lnTo>
                    <a:lnTo>
                      <a:pt x="3409" y="251"/>
                    </a:lnTo>
                    <a:lnTo>
                      <a:pt x="3421" y="257"/>
                    </a:lnTo>
                    <a:close/>
                    <a:moveTo>
                      <a:pt x="4030" y="212"/>
                    </a:moveTo>
                    <a:lnTo>
                      <a:pt x="4010" y="206"/>
                    </a:lnTo>
                    <a:lnTo>
                      <a:pt x="3985" y="212"/>
                    </a:lnTo>
                    <a:lnTo>
                      <a:pt x="3960" y="237"/>
                    </a:lnTo>
                    <a:lnTo>
                      <a:pt x="3948" y="263"/>
                    </a:lnTo>
                    <a:lnTo>
                      <a:pt x="4044" y="217"/>
                    </a:lnTo>
                    <a:lnTo>
                      <a:pt x="4030" y="212"/>
                    </a:lnTo>
                    <a:close/>
                    <a:moveTo>
                      <a:pt x="1914" y="257"/>
                    </a:moveTo>
                    <a:lnTo>
                      <a:pt x="1894" y="237"/>
                    </a:lnTo>
                    <a:lnTo>
                      <a:pt x="1899" y="263"/>
                    </a:lnTo>
                    <a:lnTo>
                      <a:pt x="1925" y="257"/>
                    </a:lnTo>
                    <a:lnTo>
                      <a:pt x="1914" y="257"/>
                    </a:lnTo>
                    <a:close/>
                    <a:moveTo>
                      <a:pt x="1169" y="232"/>
                    </a:moveTo>
                    <a:lnTo>
                      <a:pt x="1163" y="251"/>
                    </a:lnTo>
                    <a:lnTo>
                      <a:pt x="1174" y="263"/>
                    </a:lnTo>
                    <a:lnTo>
                      <a:pt x="1180" y="237"/>
                    </a:lnTo>
                    <a:lnTo>
                      <a:pt x="1169" y="232"/>
                    </a:lnTo>
                    <a:close/>
                    <a:moveTo>
                      <a:pt x="3573" y="268"/>
                    </a:moveTo>
                    <a:lnTo>
                      <a:pt x="3573" y="254"/>
                    </a:lnTo>
                    <a:lnTo>
                      <a:pt x="3553" y="248"/>
                    </a:lnTo>
                    <a:lnTo>
                      <a:pt x="3559" y="268"/>
                    </a:lnTo>
                    <a:lnTo>
                      <a:pt x="3573" y="268"/>
                    </a:lnTo>
                    <a:close/>
                    <a:moveTo>
                      <a:pt x="2343" y="263"/>
                    </a:moveTo>
                    <a:lnTo>
                      <a:pt x="2343" y="237"/>
                    </a:lnTo>
                    <a:lnTo>
                      <a:pt x="2328" y="257"/>
                    </a:lnTo>
                    <a:lnTo>
                      <a:pt x="2334" y="271"/>
                    </a:lnTo>
                    <a:lnTo>
                      <a:pt x="2343" y="263"/>
                    </a:lnTo>
                    <a:close/>
                    <a:moveTo>
                      <a:pt x="765" y="282"/>
                    </a:moveTo>
                    <a:lnTo>
                      <a:pt x="759" y="268"/>
                    </a:lnTo>
                    <a:lnTo>
                      <a:pt x="734" y="263"/>
                    </a:lnTo>
                    <a:lnTo>
                      <a:pt x="720" y="282"/>
                    </a:lnTo>
                    <a:lnTo>
                      <a:pt x="765" y="282"/>
                    </a:lnTo>
                    <a:close/>
                    <a:moveTo>
                      <a:pt x="1042" y="288"/>
                    </a:moveTo>
                    <a:lnTo>
                      <a:pt x="1067" y="282"/>
                    </a:lnTo>
                    <a:lnTo>
                      <a:pt x="1067" y="268"/>
                    </a:lnTo>
                    <a:lnTo>
                      <a:pt x="1053" y="263"/>
                    </a:lnTo>
                    <a:lnTo>
                      <a:pt x="1033" y="268"/>
                    </a:lnTo>
                    <a:lnTo>
                      <a:pt x="1027" y="282"/>
                    </a:lnTo>
                    <a:lnTo>
                      <a:pt x="1042" y="288"/>
                    </a:lnTo>
                    <a:close/>
                    <a:moveTo>
                      <a:pt x="982" y="248"/>
                    </a:moveTo>
                    <a:lnTo>
                      <a:pt x="968" y="268"/>
                    </a:lnTo>
                    <a:lnTo>
                      <a:pt x="974" y="288"/>
                    </a:lnTo>
                    <a:lnTo>
                      <a:pt x="999" y="274"/>
                    </a:lnTo>
                    <a:lnTo>
                      <a:pt x="1005" y="260"/>
                    </a:lnTo>
                    <a:lnTo>
                      <a:pt x="999" y="248"/>
                    </a:lnTo>
                    <a:lnTo>
                      <a:pt x="982" y="248"/>
                    </a:lnTo>
                    <a:close/>
                    <a:moveTo>
                      <a:pt x="790" y="288"/>
                    </a:moveTo>
                    <a:lnTo>
                      <a:pt x="810" y="274"/>
                    </a:lnTo>
                    <a:lnTo>
                      <a:pt x="796" y="268"/>
                    </a:lnTo>
                    <a:lnTo>
                      <a:pt x="782" y="282"/>
                    </a:lnTo>
                    <a:lnTo>
                      <a:pt x="790" y="288"/>
                    </a:lnTo>
                    <a:close/>
                    <a:moveTo>
                      <a:pt x="2887" y="294"/>
                    </a:moveTo>
                    <a:lnTo>
                      <a:pt x="2882" y="299"/>
                    </a:lnTo>
                    <a:lnTo>
                      <a:pt x="2887" y="305"/>
                    </a:lnTo>
                    <a:lnTo>
                      <a:pt x="2887" y="294"/>
                    </a:lnTo>
                    <a:close/>
                    <a:moveTo>
                      <a:pt x="2046" y="229"/>
                    </a:moveTo>
                    <a:lnTo>
                      <a:pt x="2041" y="260"/>
                    </a:lnTo>
                    <a:lnTo>
                      <a:pt x="2021" y="274"/>
                    </a:lnTo>
                    <a:lnTo>
                      <a:pt x="2046" y="305"/>
                    </a:lnTo>
                    <a:lnTo>
                      <a:pt x="2060" y="305"/>
                    </a:lnTo>
                    <a:lnTo>
                      <a:pt x="2060" y="268"/>
                    </a:lnTo>
                    <a:lnTo>
                      <a:pt x="2046" y="229"/>
                    </a:lnTo>
                    <a:close/>
                    <a:moveTo>
                      <a:pt x="3593" y="308"/>
                    </a:moveTo>
                    <a:lnTo>
                      <a:pt x="3582" y="313"/>
                    </a:lnTo>
                    <a:lnTo>
                      <a:pt x="3582" y="327"/>
                    </a:lnTo>
                    <a:lnTo>
                      <a:pt x="3593" y="327"/>
                    </a:lnTo>
                    <a:lnTo>
                      <a:pt x="3593" y="308"/>
                    </a:lnTo>
                    <a:close/>
                    <a:moveTo>
                      <a:pt x="765" y="302"/>
                    </a:moveTo>
                    <a:lnTo>
                      <a:pt x="734" y="308"/>
                    </a:lnTo>
                    <a:lnTo>
                      <a:pt x="734" y="319"/>
                    </a:lnTo>
                    <a:lnTo>
                      <a:pt x="754" y="325"/>
                    </a:lnTo>
                    <a:lnTo>
                      <a:pt x="773" y="305"/>
                    </a:lnTo>
                    <a:lnTo>
                      <a:pt x="765" y="302"/>
                    </a:lnTo>
                    <a:close/>
                    <a:moveTo>
                      <a:pt x="3113" y="319"/>
                    </a:moveTo>
                    <a:lnTo>
                      <a:pt x="3178" y="339"/>
                    </a:lnTo>
                    <a:lnTo>
                      <a:pt x="3178" y="327"/>
                    </a:lnTo>
                    <a:lnTo>
                      <a:pt x="3133" y="296"/>
                    </a:lnTo>
                    <a:lnTo>
                      <a:pt x="3102" y="311"/>
                    </a:lnTo>
                    <a:lnTo>
                      <a:pt x="3102" y="322"/>
                    </a:lnTo>
                    <a:lnTo>
                      <a:pt x="3113" y="322"/>
                    </a:lnTo>
                    <a:lnTo>
                      <a:pt x="3113" y="319"/>
                    </a:lnTo>
                    <a:close/>
                    <a:moveTo>
                      <a:pt x="1772" y="308"/>
                    </a:moveTo>
                    <a:lnTo>
                      <a:pt x="1798" y="339"/>
                    </a:lnTo>
                    <a:lnTo>
                      <a:pt x="1818" y="339"/>
                    </a:lnTo>
                    <a:lnTo>
                      <a:pt x="1812" y="313"/>
                    </a:lnTo>
                    <a:lnTo>
                      <a:pt x="1781" y="294"/>
                    </a:lnTo>
                    <a:lnTo>
                      <a:pt x="1772" y="308"/>
                    </a:lnTo>
                    <a:close/>
                    <a:moveTo>
                      <a:pt x="675" y="339"/>
                    </a:moveTo>
                    <a:lnTo>
                      <a:pt x="669" y="313"/>
                    </a:lnTo>
                    <a:lnTo>
                      <a:pt x="644" y="302"/>
                    </a:lnTo>
                    <a:lnTo>
                      <a:pt x="644" y="333"/>
                    </a:lnTo>
                    <a:lnTo>
                      <a:pt x="675" y="339"/>
                    </a:lnTo>
                    <a:close/>
                    <a:moveTo>
                      <a:pt x="3325" y="339"/>
                    </a:moveTo>
                    <a:lnTo>
                      <a:pt x="3364" y="288"/>
                    </a:lnTo>
                    <a:lnTo>
                      <a:pt x="3339" y="299"/>
                    </a:lnTo>
                    <a:lnTo>
                      <a:pt x="3333" y="311"/>
                    </a:lnTo>
                    <a:lnTo>
                      <a:pt x="3308" y="325"/>
                    </a:lnTo>
                    <a:lnTo>
                      <a:pt x="3296" y="344"/>
                    </a:lnTo>
                    <a:lnTo>
                      <a:pt x="3328" y="350"/>
                    </a:lnTo>
                    <a:lnTo>
                      <a:pt x="3328" y="339"/>
                    </a:lnTo>
                    <a:lnTo>
                      <a:pt x="3325" y="339"/>
                    </a:lnTo>
                    <a:close/>
                    <a:moveTo>
                      <a:pt x="2978" y="347"/>
                    </a:moveTo>
                    <a:lnTo>
                      <a:pt x="2963" y="353"/>
                    </a:lnTo>
                    <a:lnTo>
                      <a:pt x="2963" y="367"/>
                    </a:lnTo>
                    <a:lnTo>
                      <a:pt x="2978" y="367"/>
                    </a:lnTo>
                    <a:lnTo>
                      <a:pt x="2983" y="347"/>
                    </a:lnTo>
                    <a:lnTo>
                      <a:pt x="2978" y="347"/>
                    </a:lnTo>
                    <a:close/>
                    <a:moveTo>
                      <a:pt x="3909" y="347"/>
                    </a:moveTo>
                    <a:lnTo>
                      <a:pt x="3895" y="322"/>
                    </a:lnTo>
                    <a:lnTo>
                      <a:pt x="3889" y="327"/>
                    </a:lnTo>
                    <a:lnTo>
                      <a:pt x="3895" y="373"/>
                    </a:lnTo>
                    <a:lnTo>
                      <a:pt x="3909" y="347"/>
                    </a:lnTo>
                    <a:close/>
                    <a:moveTo>
                      <a:pt x="3567" y="364"/>
                    </a:moveTo>
                    <a:lnTo>
                      <a:pt x="3553" y="344"/>
                    </a:lnTo>
                    <a:lnTo>
                      <a:pt x="3528" y="350"/>
                    </a:lnTo>
                    <a:lnTo>
                      <a:pt x="3534" y="375"/>
                    </a:lnTo>
                    <a:lnTo>
                      <a:pt x="3559" y="381"/>
                    </a:lnTo>
                    <a:lnTo>
                      <a:pt x="3567" y="364"/>
                    </a:lnTo>
                    <a:close/>
                    <a:moveTo>
                      <a:pt x="3285" y="390"/>
                    </a:moveTo>
                    <a:lnTo>
                      <a:pt x="3291" y="370"/>
                    </a:lnTo>
                    <a:lnTo>
                      <a:pt x="3271" y="381"/>
                    </a:lnTo>
                    <a:lnTo>
                      <a:pt x="3285" y="390"/>
                    </a:lnTo>
                    <a:close/>
                    <a:moveTo>
                      <a:pt x="1758" y="373"/>
                    </a:moveTo>
                    <a:lnTo>
                      <a:pt x="1744" y="398"/>
                    </a:lnTo>
                    <a:lnTo>
                      <a:pt x="1758" y="392"/>
                    </a:lnTo>
                    <a:lnTo>
                      <a:pt x="1772" y="367"/>
                    </a:lnTo>
                    <a:lnTo>
                      <a:pt x="1758" y="373"/>
                    </a:lnTo>
                    <a:close/>
                    <a:moveTo>
                      <a:pt x="3240" y="390"/>
                    </a:moveTo>
                    <a:lnTo>
                      <a:pt x="3215" y="370"/>
                    </a:lnTo>
                    <a:lnTo>
                      <a:pt x="3201" y="390"/>
                    </a:lnTo>
                    <a:lnTo>
                      <a:pt x="3240" y="404"/>
                    </a:lnTo>
                    <a:lnTo>
                      <a:pt x="3240" y="390"/>
                    </a:lnTo>
                    <a:close/>
                    <a:moveTo>
                      <a:pt x="2836" y="384"/>
                    </a:moveTo>
                    <a:lnTo>
                      <a:pt x="2831" y="378"/>
                    </a:lnTo>
                    <a:lnTo>
                      <a:pt x="2817" y="392"/>
                    </a:lnTo>
                    <a:lnTo>
                      <a:pt x="2822" y="406"/>
                    </a:lnTo>
                    <a:lnTo>
                      <a:pt x="2842" y="406"/>
                    </a:lnTo>
                    <a:lnTo>
                      <a:pt x="2836" y="384"/>
                    </a:lnTo>
                    <a:close/>
                    <a:moveTo>
                      <a:pt x="669" y="409"/>
                    </a:moveTo>
                    <a:lnTo>
                      <a:pt x="683" y="404"/>
                    </a:lnTo>
                    <a:lnTo>
                      <a:pt x="683" y="384"/>
                    </a:lnTo>
                    <a:lnTo>
                      <a:pt x="663" y="378"/>
                    </a:lnTo>
                    <a:lnTo>
                      <a:pt x="658" y="412"/>
                    </a:lnTo>
                    <a:lnTo>
                      <a:pt x="669" y="412"/>
                    </a:lnTo>
                    <a:lnTo>
                      <a:pt x="669" y="409"/>
                    </a:lnTo>
                    <a:close/>
                    <a:moveTo>
                      <a:pt x="2357" y="409"/>
                    </a:moveTo>
                    <a:lnTo>
                      <a:pt x="2371" y="404"/>
                    </a:lnTo>
                    <a:lnTo>
                      <a:pt x="2371" y="390"/>
                    </a:lnTo>
                    <a:lnTo>
                      <a:pt x="2351" y="409"/>
                    </a:lnTo>
                    <a:lnTo>
                      <a:pt x="2357" y="415"/>
                    </a:lnTo>
                    <a:lnTo>
                      <a:pt x="2357" y="409"/>
                    </a:lnTo>
                    <a:close/>
                    <a:moveTo>
                      <a:pt x="1849" y="384"/>
                    </a:moveTo>
                    <a:lnTo>
                      <a:pt x="1835" y="378"/>
                    </a:lnTo>
                    <a:lnTo>
                      <a:pt x="1809" y="384"/>
                    </a:lnTo>
                    <a:lnTo>
                      <a:pt x="1789" y="404"/>
                    </a:lnTo>
                    <a:lnTo>
                      <a:pt x="1789" y="415"/>
                    </a:lnTo>
                    <a:lnTo>
                      <a:pt x="1818" y="415"/>
                    </a:lnTo>
                    <a:lnTo>
                      <a:pt x="1849" y="384"/>
                    </a:lnTo>
                    <a:close/>
                    <a:moveTo>
                      <a:pt x="3330" y="423"/>
                    </a:moveTo>
                    <a:lnTo>
                      <a:pt x="3344" y="418"/>
                    </a:lnTo>
                    <a:lnTo>
                      <a:pt x="3350" y="398"/>
                    </a:lnTo>
                    <a:lnTo>
                      <a:pt x="3325" y="404"/>
                    </a:lnTo>
                    <a:lnTo>
                      <a:pt x="3319" y="423"/>
                    </a:lnTo>
                    <a:lnTo>
                      <a:pt x="3330" y="423"/>
                    </a:lnTo>
                    <a:close/>
                    <a:moveTo>
                      <a:pt x="1914" y="409"/>
                    </a:moveTo>
                    <a:lnTo>
                      <a:pt x="1953" y="421"/>
                    </a:lnTo>
                    <a:lnTo>
                      <a:pt x="1973" y="401"/>
                    </a:lnTo>
                    <a:lnTo>
                      <a:pt x="1922" y="375"/>
                    </a:lnTo>
                    <a:lnTo>
                      <a:pt x="1897" y="409"/>
                    </a:lnTo>
                    <a:lnTo>
                      <a:pt x="1902" y="415"/>
                    </a:lnTo>
                    <a:lnTo>
                      <a:pt x="1914" y="409"/>
                    </a:lnTo>
                    <a:close/>
                    <a:moveTo>
                      <a:pt x="2317" y="409"/>
                    </a:moveTo>
                    <a:lnTo>
                      <a:pt x="2303" y="398"/>
                    </a:lnTo>
                    <a:lnTo>
                      <a:pt x="2283" y="418"/>
                    </a:lnTo>
                    <a:lnTo>
                      <a:pt x="2303" y="432"/>
                    </a:lnTo>
                    <a:lnTo>
                      <a:pt x="2317" y="426"/>
                    </a:lnTo>
                    <a:lnTo>
                      <a:pt x="2317" y="409"/>
                    </a:lnTo>
                    <a:close/>
                    <a:moveTo>
                      <a:pt x="1521" y="415"/>
                    </a:moveTo>
                    <a:lnTo>
                      <a:pt x="1516" y="421"/>
                    </a:lnTo>
                    <a:lnTo>
                      <a:pt x="1530" y="426"/>
                    </a:lnTo>
                    <a:lnTo>
                      <a:pt x="1521" y="415"/>
                    </a:lnTo>
                    <a:close/>
                    <a:moveTo>
                      <a:pt x="2645" y="435"/>
                    </a:moveTo>
                    <a:lnTo>
                      <a:pt x="2645" y="415"/>
                    </a:lnTo>
                    <a:lnTo>
                      <a:pt x="2625" y="435"/>
                    </a:lnTo>
                    <a:lnTo>
                      <a:pt x="2645" y="435"/>
                    </a:lnTo>
                    <a:close/>
                    <a:moveTo>
                      <a:pt x="2117" y="390"/>
                    </a:moveTo>
                    <a:lnTo>
                      <a:pt x="2111" y="409"/>
                    </a:lnTo>
                    <a:lnTo>
                      <a:pt x="2125" y="429"/>
                    </a:lnTo>
                    <a:lnTo>
                      <a:pt x="2145" y="435"/>
                    </a:lnTo>
                    <a:lnTo>
                      <a:pt x="2156" y="429"/>
                    </a:lnTo>
                    <a:lnTo>
                      <a:pt x="2151" y="384"/>
                    </a:lnTo>
                    <a:lnTo>
                      <a:pt x="2131" y="384"/>
                    </a:lnTo>
                    <a:lnTo>
                      <a:pt x="2117" y="390"/>
                    </a:lnTo>
                    <a:close/>
                    <a:moveTo>
                      <a:pt x="1471" y="435"/>
                    </a:moveTo>
                    <a:lnTo>
                      <a:pt x="1465" y="429"/>
                    </a:lnTo>
                    <a:lnTo>
                      <a:pt x="1459" y="443"/>
                    </a:lnTo>
                    <a:lnTo>
                      <a:pt x="1465" y="449"/>
                    </a:lnTo>
                    <a:lnTo>
                      <a:pt x="1471" y="435"/>
                    </a:lnTo>
                    <a:close/>
                    <a:moveTo>
                      <a:pt x="3694" y="454"/>
                    </a:moveTo>
                    <a:lnTo>
                      <a:pt x="3714" y="435"/>
                    </a:lnTo>
                    <a:lnTo>
                      <a:pt x="3714" y="421"/>
                    </a:lnTo>
                    <a:lnTo>
                      <a:pt x="3675" y="446"/>
                    </a:lnTo>
                    <a:lnTo>
                      <a:pt x="3680" y="460"/>
                    </a:lnTo>
                    <a:lnTo>
                      <a:pt x="3694" y="454"/>
                    </a:lnTo>
                    <a:close/>
                    <a:moveTo>
                      <a:pt x="3426" y="463"/>
                    </a:moveTo>
                    <a:lnTo>
                      <a:pt x="3432" y="449"/>
                    </a:lnTo>
                    <a:lnTo>
                      <a:pt x="3418" y="443"/>
                    </a:lnTo>
                    <a:lnTo>
                      <a:pt x="3412" y="463"/>
                    </a:lnTo>
                    <a:lnTo>
                      <a:pt x="3426" y="463"/>
                    </a:lnTo>
                    <a:close/>
                    <a:moveTo>
                      <a:pt x="2337" y="429"/>
                    </a:moveTo>
                    <a:lnTo>
                      <a:pt x="2331" y="463"/>
                    </a:lnTo>
                    <a:lnTo>
                      <a:pt x="2357" y="463"/>
                    </a:lnTo>
                    <a:lnTo>
                      <a:pt x="2357" y="449"/>
                    </a:lnTo>
                    <a:lnTo>
                      <a:pt x="2337" y="429"/>
                    </a:lnTo>
                    <a:close/>
                    <a:moveTo>
                      <a:pt x="1414" y="454"/>
                    </a:moveTo>
                    <a:lnTo>
                      <a:pt x="1420" y="460"/>
                    </a:lnTo>
                    <a:lnTo>
                      <a:pt x="1434" y="454"/>
                    </a:lnTo>
                    <a:lnTo>
                      <a:pt x="1434" y="440"/>
                    </a:lnTo>
                    <a:lnTo>
                      <a:pt x="1414" y="426"/>
                    </a:lnTo>
                    <a:lnTo>
                      <a:pt x="1414" y="454"/>
                    </a:lnTo>
                    <a:close/>
                    <a:moveTo>
                      <a:pt x="2780" y="449"/>
                    </a:moveTo>
                    <a:lnTo>
                      <a:pt x="2774" y="469"/>
                    </a:lnTo>
                    <a:lnTo>
                      <a:pt x="2794" y="474"/>
                    </a:lnTo>
                    <a:lnTo>
                      <a:pt x="2794" y="443"/>
                    </a:lnTo>
                    <a:lnTo>
                      <a:pt x="2780" y="449"/>
                    </a:lnTo>
                    <a:close/>
                    <a:moveTo>
                      <a:pt x="1214" y="474"/>
                    </a:moveTo>
                    <a:lnTo>
                      <a:pt x="1214" y="463"/>
                    </a:lnTo>
                    <a:lnTo>
                      <a:pt x="1200" y="469"/>
                    </a:lnTo>
                    <a:lnTo>
                      <a:pt x="1214" y="474"/>
                    </a:lnTo>
                    <a:close/>
                    <a:moveTo>
                      <a:pt x="3285" y="480"/>
                    </a:moveTo>
                    <a:lnTo>
                      <a:pt x="3291" y="469"/>
                    </a:lnTo>
                    <a:lnTo>
                      <a:pt x="3265" y="454"/>
                    </a:lnTo>
                    <a:lnTo>
                      <a:pt x="3251" y="460"/>
                    </a:lnTo>
                    <a:lnTo>
                      <a:pt x="3251" y="480"/>
                    </a:lnTo>
                    <a:lnTo>
                      <a:pt x="3285" y="480"/>
                    </a:lnTo>
                    <a:close/>
                    <a:moveTo>
                      <a:pt x="2605" y="463"/>
                    </a:moveTo>
                    <a:lnTo>
                      <a:pt x="2605" y="474"/>
                    </a:lnTo>
                    <a:lnTo>
                      <a:pt x="2616" y="480"/>
                    </a:lnTo>
                    <a:lnTo>
                      <a:pt x="2630" y="460"/>
                    </a:lnTo>
                    <a:lnTo>
                      <a:pt x="2616" y="454"/>
                    </a:lnTo>
                    <a:lnTo>
                      <a:pt x="2605" y="463"/>
                    </a:lnTo>
                    <a:close/>
                    <a:moveTo>
                      <a:pt x="1112" y="500"/>
                    </a:moveTo>
                    <a:lnTo>
                      <a:pt x="1118" y="494"/>
                    </a:lnTo>
                    <a:lnTo>
                      <a:pt x="1118" y="480"/>
                    </a:lnTo>
                    <a:lnTo>
                      <a:pt x="1112" y="500"/>
                    </a:lnTo>
                    <a:close/>
                    <a:moveTo>
                      <a:pt x="2676" y="505"/>
                    </a:moveTo>
                    <a:lnTo>
                      <a:pt x="2687" y="494"/>
                    </a:lnTo>
                    <a:lnTo>
                      <a:pt x="2667" y="480"/>
                    </a:lnTo>
                    <a:lnTo>
                      <a:pt x="2661" y="505"/>
                    </a:lnTo>
                    <a:lnTo>
                      <a:pt x="2676" y="505"/>
                    </a:lnTo>
                    <a:close/>
                    <a:moveTo>
                      <a:pt x="1471" y="500"/>
                    </a:moveTo>
                    <a:lnTo>
                      <a:pt x="1490" y="505"/>
                    </a:lnTo>
                    <a:lnTo>
                      <a:pt x="1490" y="494"/>
                    </a:lnTo>
                    <a:lnTo>
                      <a:pt x="1471" y="488"/>
                    </a:lnTo>
                    <a:lnTo>
                      <a:pt x="1471" y="500"/>
                    </a:lnTo>
                    <a:close/>
                    <a:moveTo>
                      <a:pt x="2015" y="488"/>
                    </a:moveTo>
                    <a:lnTo>
                      <a:pt x="2010" y="500"/>
                    </a:lnTo>
                    <a:lnTo>
                      <a:pt x="2024" y="514"/>
                    </a:lnTo>
                    <a:lnTo>
                      <a:pt x="2038" y="488"/>
                    </a:lnTo>
                    <a:lnTo>
                      <a:pt x="2015" y="488"/>
                    </a:lnTo>
                    <a:close/>
                    <a:moveTo>
                      <a:pt x="1758" y="488"/>
                    </a:moveTo>
                    <a:lnTo>
                      <a:pt x="1739" y="483"/>
                    </a:lnTo>
                    <a:lnTo>
                      <a:pt x="1719" y="497"/>
                    </a:lnTo>
                    <a:lnTo>
                      <a:pt x="1739" y="522"/>
                    </a:lnTo>
                    <a:lnTo>
                      <a:pt x="1744" y="508"/>
                    </a:lnTo>
                    <a:lnTo>
                      <a:pt x="1758" y="508"/>
                    </a:lnTo>
                    <a:lnTo>
                      <a:pt x="1758" y="488"/>
                    </a:lnTo>
                    <a:close/>
                    <a:moveTo>
                      <a:pt x="1394" y="505"/>
                    </a:moveTo>
                    <a:lnTo>
                      <a:pt x="1389" y="500"/>
                    </a:lnTo>
                    <a:lnTo>
                      <a:pt x="1383" y="514"/>
                    </a:lnTo>
                    <a:lnTo>
                      <a:pt x="1403" y="519"/>
                    </a:lnTo>
                    <a:lnTo>
                      <a:pt x="1394" y="505"/>
                    </a:lnTo>
                    <a:close/>
                    <a:moveTo>
                      <a:pt x="991" y="505"/>
                    </a:moveTo>
                    <a:lnTo>
                      <a:pt x="985" y="511"/>
                    </a:lnTo>
                    <a:lnTo>
                      <a:pt x="999" y="517"/>
                    </a:lnTo>
                    <a:lnTo>
                      <a:pt x="991" y="505"/>
                    </a:lnTo>
                    <a:close/>
                    <a:moveTo>
                      <a:pt x="3728" y="514"/>
                    </a:moveTo>
                    <a:lnTo>
                      <a:pt x="3723" y="508"/>
                    </a:lnTo>
                    <a:lnTo>
                      <a:pt x="3717" y="528"/>
                    </a:lnTo>
                    <a:lnTo>
                      <a:pt x="3737" y="528"/>
                    </a:lnTo>
                    <a:lnTo>
                      <a:pt x="3728" y="514"/>
                    </a:lnTo>
                    <a:close/>
                    <a:moveTo>
                      <a:pt x="1753" y="539"/>
                    </a:moveTo>
                    <a:lnTo>
                      <a:pt x="1767" y="545"/>
                    </a:lnTo>
                    <a:lnTo>
                      <a:pt x="1772" y="539"/>
                    </a:lnTo>
                    <a:lnTo>
                      <a:pt x="1753" y="525"/>
                    </a:lnTo>
                    <a:lnTo>
                      <a:pt x="1753" y="539"/>
                    </a:lnTo>
                    <a:close/>
                    <a:moveTo>
                      <a:pt x="2947" y="525"/>
                    </a:moveTo>
                    <a:lnTo>
                      <a:pt x="2941" y="511"/>
                    </a:lnTo>
                    <a:lnTo>
                      <a:pt x="2910" y="525"/>
                    </a:lnTo>
                    <a:lnTo>
                      <a:pt x="2904" y="550"/>
                    </a:lnTo>
                    <a:lnTo>
                      <a:pt x="2930" y="550"/>
                    </a:lnTo>
                    <a:lnTo>
                      <a:pt x="2955" y="531"/>
                    </a:lnTo>
                    <a:lnTo>
                      <a:pt x="2947" y="525"/>
                    </a:lnTo>
                    <a:close/>
                    <a:moveTo>
                      <a:pt x="3229" y="531"/>
                    </a:moveTo>
                    <a:lnTo>
                      <a:pt x="3254" y="556"/>
                    </a:lnTo>
                    <a:lnTo>
                      <a:pt x="3260" y="536"/>
                    </a:lnTo>
                    <a:lnTo>
                      <a:pt x="3234" y="517"/>
                    </a:lnTo>
                    <a:lnTo>
                      <a:pt x="3229" y="531"/>
                    </a:lnTo>
                    <a:close/>
                    <a:moveTo>
                      <a:pt x="2772" y="550"/>
                    </a:moveTo>
                    <a:lnTo>
                      <a:pt x="2786" y="550"/>
                    </a:lnTo>
                    <a:lnTo>
                      <a:pt x="2800" y="531"/>
                    </a:lnTo>
                    <a:lnTo>
                      <a:pt x="2786" y="525"/>
                    </a:lnTo>
                    <a:lnTo>
                      <a:pt x="2772" y="531"/>
                    </a:lnTo>
                    <a:lnTo>
                      <a:pt x="2757" y="556"/>
                    </a:lnTo>
                    <a:lnTo>
                      <a:pt x="2772" y="550"/>
                    </a:lnTo>
                    <a:close/>
                    <a:moveTo>
                      <a:pt x="3381" y="550"/>
                    </a:moveTo>
                    <a:lnTo>
                      <a:pt x="3381" y="536"/>
                    </a:lnTo>
                    <a:lnTo>
                      <a:pt x="3356" y="522"/>
                    </a:lnTo>
                    <a:lnTo>
                      <a:pt x="3350" y="536"/>
                    </a:lnTo>
                    <a:lnTo>
                      <a:pt x="3375" y="562"/>
                    </a:lnTo>
                    <a:lnTo>
                      <a:pt x="3381" y="550"/>
                    </a:lnTo>
                    <a:close/>
                    <a:moveTo>
                      <a:pt x="3759" y="559"/>
                    </a:moveTo>
                    <a:lnTo>
                      <a:pt x="3754" y="570"/>
                    </a:lnTo>
                    <a:lnTo>
                      <a:pt x="3765" y="570"/>
                    </a:lnTo>
                    <a:lnTo>
                      <a:pt x="3771" y="559"/>
                    </a:lnTo>
                    <a:lnTo>
                      <a:pt x="3759" y="559"/>
                    </a:lnTo>
                    <a:close/>
                    <a:moveTo>
                      <a:pt x="2636" y="596"/>
                    </a:moveTo>
                    <a:lnTo>
                      <a:pt x="2650" y="562"/>
                    </a:lnTo>
                    <a:lnTo>
                      <a:pt x="2636" y="562"/>
                    </a:lnTo>
                    <a:lnTo>
                      <a:pt x="2616" y="596"/>
                    </a:lnTo>
                    <a:lnTo>
                      <a:pt x="2636" y="596"/>
                    </a:lnTo>
                    <a:close/>
                    <a:moveTo>
                      <a:pt x="1798" y="590"/>
                    </a:moveTo>
                    <a:lnTo>
                      <a:pt x="1787" y="596"/>
                    </a:lnTo>
                    <a:lnTo>
                      <a:pt x="1806" y="596"/>
                    </a:lnTo>
                    <a:lnTo>
                      <a:pt x="1798" y="590"/>
                    </a:lnTo>
                    <a:close/>
                    <a:moveTo>
                      <a:pt x="796" y="604"/>
                    </a:moveTo>
                    <a:lnTo>
                      <a:pt x="810" y="584"/>
                    </a:lnTo>
                    <a:lnTo>
                      <a:pt x="796" y="579"/>
                    </a:lnTo>
                    <a:lnTo>
                      <a:pt x="771" y="604"/>
                    </a:lnTo>
                    <a:lnTo>
                      <a:pt x="796" y="604"/>
                    </a:lnTo>
                    <a:close/>
                    <a:moveTo>
                      <a:pt x="1566" y="610"/>
                    </a:moveTo>
                    <a:lnTo>
                      <a:pt x="1578" y="596"/>
                    </a:lnTo>
                    <a:lnTo>
                      <a:pt x="1578" y="570"/>
                    </a:lnTo>
                    <a:lnTo>
                      <a:pt x="1547" y="590"/>
                    </a:lnTo>
                    <a:lnTo>
                      <a:pt x="1552" y="610"/>
                    </a:lnTo>
                    <a:lnTo>
                      <a:pt x="1566" y="610"/>
                    </a:lnTo>
                    <a:close/>
                    <a:moveTo>
                      <a:pt x="2458" y="590"/>
                    </a:moveTo>
                    <a:lnTo>
                      <a:pt x="2439" y="621"/>
                    </a:lnTo>
                    <a:lnTo>
                      <a:pt x="2478" y="615"/>
                    </a:lnTo>
                    <a:lnTo>
                      <a:pt x="2478" y="596"/>
                    </a:lnTo>
                    <a:lnTo>
                      <a:pt x="2458" y="590"/>
                    </a:lnTo>
                    <a:close/>
                    <a:moveTo>
                      <a:pt x="1739" y="565"/>
                    </a:moveTo>
                    <a:lnTo>
                      <a:pt x="1713" y="553"/>
                    </a:lnTo>
                    <a:lnTo>
                      <a:pt x="1693" y="553"/>
                    </a:lnTo>
                    <a:lnTo>
                      <a:pt x="1674" y="565"/>
                    </a:lnTo>
                    <a:lnTo>
                      <a:pt x="1674" y="598"/>
                    </a:lnTo>
                    <a:lnTo>
                      <a:pt x="1693" y="624"/>
                    </a:lnTo>
                    <a:lnTo>
                      <a:pt x="1699" y="584"/>
                    </a:lnTo>
                    <a:lnTo>
                      <a:pt x="1713" y="579"/>
                    </a:lnTo>
                    <a:lnTo>
                      <a:pt x="1753" y="593"/>
                    </a:lnTo>
                    <a:lnTo>
                      <a:pt x="1739" y="565"/>
                    </a:lnTo>
                    <a:close/>
                    <a:moveTo>
                      <a:pt x="1496" y="576"/>
                    </a:moveTo>
                    <a:lnTo>
                      <a:pt x="1490" y="596"/>
                    </a:lnTo>
                    <a:lnTo>
                      <a:pt x="1496" y="615"/>
                    </a:lnTo>
                    <a:lnTo>
                      <a:pt x="1527" y="621"/>
                    </a:lnTo>
                    <a:lnTo>
                      <a:pt x="1507" y="550"/>
                    </a:lnTo>
                    <a:lnTo>
                      <a:pt x="1496" y="576"/>
                    </a:lnTo>
                    <a:close/>
                    <a:moveTo>
                      <a:pt x="1214" y="621"/>
                    </a:moveTo>
                    <a:lnTo>
                      <a:pt x="1219" y="607"/>
                    </a:lnTo>
                    <a:lnTo>
                      <a:pt x="1214" y="587"/>
                    </a:lnTo>
                    <a:lnTo>
                      <a:pt x="1200" y="593"/>
                    </a:lnTo>
                    <a:lnTo>
                      <a:pt x="1200" y="618"/>
                    </a:lnTo>
                    <a:lnTo>
                      <a:pt x="1214" y="618"/>
                    </a:lnTo>
                    <a:lnTo>
                      <a:pt x="1214" y="621"/>
                    </a:lnTo>
                    <a:close/>
                    <a:moveTo>
                      <a:pt x="2368" y="635"/>
                    </a:moveTo>
                    <a:lnTo>
                      <a:pt x="2388" y="629"/>
                    </a:lnTo>
                    <a:lnTo>
                      <a:pt x="2407" y="610"/>
                    </a:lnTo>
                    <a:lnTo>
                      <a:pt x="2362" y="579"/>
                    </a:lnTo>
                    <a:lnTo>
                      <a:pt x="2357" y="584"/>
                    </a:lnTo>
                    <a:lnTo>
                      <a:pt x="2357" y="629"/>
                    </a:lnTo>
                    <a:lnTo>
                      <a:pt x="2343" y="624"/>
                    </a:lnTo>
                    <a:lnTo>
                      <a:pt x="2328" y="635"/>
                    </a:lnTo>
                    <a:lnTo>
                      <a:pt x="2368" y="635"/>
                    </a:lnTo>
                    <a:close/>
                    <a:moveTo>
                      <a:pt x="2805" y="641"/>
                    </a:moveTo>
                    <a:lnTo>
                      <a:pt x="2791" y="627"/>
                    </a:lnTo>
                    <a:lnTo>
                      <a:pt x="2786" y="652"/>
                    </a:lnTo>
                    <a:lnTo>
                      <a:pt x="2800" y="652"/>
                    </a:lnTo>
                    <a:lnTo>
                      <a:pt x="2805" y="641"/>
                    </a:lnTo>
                    <a:close/>
                    <a:moveTo>
                      <a:pt x="740" y="646"/>
                    </a:moveTo>
                    <a:lnTo>
                      <a:pt x="745" y="652"/>
                    </a:lnTo>
                    <a:lnTo>
                      <a:pt x="751" y="627"/>
                    </a:lnTo>
                    <a:lnTo>
                      <a:pt x="725" y="641"/>
                    </a:lnTo>
                    <a:lnTo>
                      <a:pt x="740" y="646"/>
                    </a:lnTo>
                    <a:close/>
                    <a:moveTo>
                      <a:pt x="2072" y="610"/>
                    </a:moveTo>
                    <a:lnTo>
                      <a:pt x="2046" y="624"/>
                    </a:lnTo>
                    <a:lnTo>
                      <a:pt x="2021" y="649"/>
                    </a:lnTo>
                    <a:lnTo>
                      <a:pt x="2021" y="663"/>
                    </a:lnTo>
                    <a:lnTo>
                      <a:pt x="2091" y="638"/>
                    </a:lnTo>
                    <a:lnTo>
                      <a:pt x="2111" y="618"/>
                    </a:lnTo>
                    <a:lnTo>
                      <a:pt x="2106" y="567"/>
                    </a:lnTo>
                    <a:lnTo>
                      <a:pt x="2080" y="562"/>
                    </a:lnTo>
                    <a:lnTo>
                      <a:pt x="2074" y="573"/>
                    </a:lnTo>
                    <a:lnTo>
                      <a:pt x="2080" y="598"/>
                    </a:lnTo>
                    <a:lnTo>
                      <a:pt x="2072" y="610"/>
                    </a:lnTo>
                    <a:close/>
                    <a:moveTo>
                      <a:pt x="2478" y="655"/>
                    </a:moveTo>
                    <a:lnTo>
                      <a:pt x="2472" y="660"/>
                    </a:lnTo>
                    <a:lnTo>
                      <a:pt x="2487" y="666"/>
                    </a:lnTo>
                    <a:lnTo>
                      <a:pt x="2478" y="655"/>
                    </a:lnTo>
                    <a:close/>
                    <a:moveTo>
                      <a:pt x="4132" y="691"/>
                    </a:moveTo>
                    <a:lnTo>
                      <a:pt x="4121" y="686"/>
                    </a:lnTo>
                    <a:lnTo>
                      <a:pt x="4132" y="700"/>
                    </a:lnTo>
                    <a:lnTo>
                      <a:pt x="4132" y="691"/>
                    </a:lnTo>
                    <a:close/>
                    <a:moveTo>
                      <a:pt x="2740" y="700"/>
                    </a:moveTo>
                    <a:lnTo>
                      <a:pt x="2735" y="669"/>
                    </a:lnTo>
                    <a:lnTo>
                      <a:pt x="2709" y="663"/>
                    </a:lnTo>
                    <a:lnTo>
                      <a:pt x="2715" y="703"/>
                    </a:lnTo>
                    <a:lnTo>
                      <a:pt x="2740" y="703"/>
                    </a:lnTo>
                    <a:lnTo>
                      <a:pt x="2740" y="700"/>
                    </a:lnTo>
                    <a:close/>
                    <a:moveTo>
                      <a:pt x="4518" y="706"/>
                    </a:moveTo>
                    <a:lnTo>
                      <a:pt x="4524" y="711"/>
                    </a:lnTo>
                    <a:lnTo>
                      <a:pt x="4524" y="697"/>
                    </a:lnTo>
                    <a:lnTo>
                      <a:pt x="4518" y="706"/>
                    </a:lnTo>
                    <a:close/>
                    <a:moveTo>
                      <a:pt x="4092" y="711"/>
                    </a:moveTo>
                    <a:lnTo>
                      <a:pt x="4087" y="697"/>
                    </a:lnTo>
                    <a:lnTo>
                      <a:pt x="4061" y="691"/>
                    </a:lnTo>
                    <a:lnTo>
                      <a:pt x="4087" y="723"/>
                    </a:lnTo>
                    <a:lnTo>
                      <a:pt x="4092" y="711"/>
                    </a:lnTo>
                    <a:close/>
                    <a:moveTo>
                      <a:pt x="2091" y="776"/>
                    </a:moveTo>
                    <a:lnTo>
                      <a:pt x="2086" y="782"/>
                    </a:lnTo>
                    <a:lnTo>
                      <a:pt x="2100" y="787"/>
                    </a:lnTo>
                    <a:lnTo>
                      <a:pt x="2091" y="776"/>
                    </a:lnTo>
                    <a:close/>
                    <a:moveTo>
                      <a:pt x="1823" y="802"/>
                    </a:moveTo>
                    <a:lnTo>
                      <a:pt x="1849" y="802"/>
                    </a:lnTo>
                    <a:lnTo>
                      <a:pt x="1860" y="782"/>
                    </a:lnTo>
                    <a:lnTo>
                      <a:pt x="1809" y="782"/>
                    </a:lnTo>
                    <a:lnTo>
                      <a:pt x="1809" y="807"/>
                    </a:lnTo>
                    <a:lnTo>
                      <a:pt x="1823" y="802"/>
                    </a:lnTo>
                    <a:close/>
                    <a:moveTo>
                      <a:pt x="4420" y="1024"/>
                    </a:moveTo>
                    <a:lnTo>
                      <a:pt x="4425" y="999"/>
                    </a:lnTo>
                    <a:lnTo>
                      <a:pt x="4411" y="999"/>
                    </a:lnTo>
                    <a:lnTo>
                      <a:pt x="4406" y="1024"/>
                    </a:lnTo>
                    <a:lnTo>
                      <a:pt x="4420" y="1024"/>
                    </a:lnTo>
                    <a:close/>
                    <a:moveTo>
                      <a:pt x="4312" y="1391"/>
                    </a:moveTo>
                    <a:lnTo>
                      <a:pt x="4293" y="1405"/>
                    </a:lnTo>
                    <a:lnTo>
                      <a:pt x="4312" y="1405"/>
                    </a:lnTo>
                    <a:lnTo>
                      <a:pt x="4312" y="1391"/>
                    </a:lnTo>
                    <a:close/>
                    <a:moveTo>
                      <a:pt x="4383" y="1547"/>
                    </a:moveTo>
                    <a:lnTo>
                      <a:pt x="4372" y="1541"/>
                    </a:lnTo>
                    <a:lnTo>
                      <a:pt x="4377" y="1561"/>
                    </a:lnTo>
                    <a:lnTo>
                      <a:pt x="4383" y="1547"/>
                    </a:lnTo>
                    <a:close/>
                    <a:moveTo>
                      <a:pt x="3291" y="1578"/>
                    </a:moveTo>
                    <a:lnTo>
                      <a:pt x="3277" y="1572"/>
                    </a:lnTo>
                    <a:lnTo>
                      <a:pt x="3277" y="1586"/>
                    </a:lnTo>
                    <a:lnTo>
                      <a:pt x="3291" y="1592"/>
                    </a:lnTo>
                    <a:lnTo>
                      <a:pt x="3302" y="1578"/>
                    </a:lnTo>
                    <a:lnTo>
                      <a:pt x="3291" y="1578"/>
                    </a:lnTo>
                    <a:close/>
                    <a:moveTo>
                      <a:pt x="3074" y="1592"/>
                    </a:moveTo>
                    <a:lnTo>
                      <a:pt x="3079" y="1578"/>
                    </a:lnTo>
                    <a:lnTo>
                      <a:pt x="3065" y="1572"/>
                    </a:lnTo>
                    <a:lnTo>
                      <a:pt x="3059" y="1586"/>
                    </a:lnTo>
                    <a:lnTo>
                      <a:pt x="3074" y="1592"/>
                    </a:lnTo>
                    <a:close/>
                    <a:moveTo>
                      <a:pt x="2670" y="1634"/>
                    </a:moveTo>
                    <a:lnTo>
                      <a:pt x="2664" y="1640"/>
                    </a:lnTo>
                    <a:lnTo>
                      <a:pt x="2678" y="1645"/>
                    </a:lnTo>
                    <a:lnTo>
                      <a:pt x="2670" y="1634"/>
                    </a:lnTo>
                    <a:close/>
                    <a:moveTo>
                      <a:pt x="4445" y="1634"/>
                    </a:moveTo>
                    <a:lnTo>
                      <a:pt x="4414" y="1640"/>
                    </a:lnTo>
                    <a:lnTo>
                      <a:pt x="4414" y="1654"/>
                    </a:lnTo>
                    <a:lnTo>
                      <a:pt x="4439" y="1654"/>
                    </a:lnTo>
                    <a:lnTo>
                      <a:pt x="4451" y="1640"/>
                    </a:lnTo>
                    <a:lnTo>
                      <a:pt x="4445" y="1634"/>
                    </a:lnTo>
                    <a:close/>
                    <a:moveTo>
                      <a:pt x="3996" y="1679"/>
                    </a:moveTo>
                    <a:lnTo>
                      <a:pt x="3982" y="1699"/>
                    </a:lnTo>
                    <a:lnTo>
                      <a:pt x="4013" y="1705"/>
                    </a:lnTo>
                    <a:lnTo>
                      <a:pt x="4019" y="1679"/>
                    </a:lnTo>
                    <a:lnTo>
                      <a:pt x="3996" y="1679"/>
                    </a:lnTo>
                    <a:close/>
                    <a:moveTo>
                      <a:pt x="1329" y="1699"/>
                    </a:moveTo>
                    <a:lnTo>
                      <a:pt x="1324" y="1705"/>
                    </a:lnTo>
                    <a:lnTo>
                      <a:pt x="1338" y="1710"/>
                    </a:lnTo>
                    <a:lnTo>
                      <a:pt x="1329" y="1699"/>
                    </a:lnTo>
                    <a:close/>
                    <a:moveTo>
                      <a:pt x="1188" y="1719"/>
                    </a:moveTo>
                    <a:lnTo>
                      <a:pt x="1174" y="1713"/>
                    </a:lnTo>
                    <a:lnTo>
                      <a:pt x="1169" y="1727"/>
                    </a:lnTo>
                    <a:lnTo>
                      <a:pt x="1174" y="1733"/>
                    </a:lnTo>
                    <a:lnTo>
                      <a:pt x="1188" y="1719"/>
                    </a:lnTo>
                    <a:close/>
                    <a:moveTo>
                      <a:pt x="1002" y="1750"/>
                    </a:moveTo>
                    <a:lnTo>
                      <a:pt x="1027" y="1744"/>
                    </a:lnTo>
                    <a:lnTo>
                      <a:pt x="1033" y="1733"/>
                    </a:lnTo>
                    <a:lnTo>
                      <a:pt x="1008" y="1727"/>
                    </a:lnTo>
                    <a:lnTo>
                      <a:pt x="988" y="1741"/>
                    </a:lnTo>
                    <a:lnTo>
                      <a:pt x="988" y="1753"/>
                    </a:lnTo>
                    <a:lnTo>
                      <a:pt x="1002" y="1753"/>
                    </a:lnTo>
                    <a:lnTo>
                      <a:pt x="1002" y="1750"/>
                    </a:lnTo>
                    <a:close/>
                    <a:moveTo>
                      <a:pt x="2498" y="1738"/>
                    </a:moveTo>
                    <a:lnTo>
                      <a:pt x="2492" y="1750"/>
                    </a:lnTo>
                    <a:lnTo>
                      <a:pt x="2506" y="1755"/>
                    </a:lnTo>
                    <a:lnTo>
                      <a:pt x="2506" y="1738"/>
                    </a:lnTo>
                    <a:lnTo>
                      <a:pt x="2498" y="1738"/>
                    </a:lnTo>
                    <a:close/>
                    <a:moveTo>
                      <a:pt x="3203" y="1750"/>
                    </a:moveTo>
                    <a:lnTo>
                      <a:pt x="3198" y="1744"/>
                    </a:lnTo>
                    <a:lnTo>
                      <a:pt x="3192" y="1764"/>
                    </a:lnTo>
                    <a:lnTo>
                      <a:pt x="3206" y="1764"/>
                    </a:lnTo>
                    <a:lnTo>
                      <a:pt x="3206" y="1750"/>
                    </a:lnTo>
                    <a:lnTo>
                      <a:pt x="3203" y="1750"/>
                    </a:lnTo>
                    <a:close/>
                    <a:moveTo>
                      <a:pt x="3883" y="1750"/>
                    </a:moveTo>
                    <a:lnTo>
                      <a:pt x="3883" y="1769"/>
                    </a:lnTo>
                    <a:lnTo>
                      <a:pt x="3895" y="1769"/>
                    </a:lnTo>
                    <a:lnTo>
                      <a:pt x="3900" y="1758"/>
                    </a:lnTo>
                    <a:lnTo>
                      <a:pt x="3895" y="1744"/>
                    </a:lnTo>
                    <a:lnTo>
                      <a:pt x="3883" y="1750"/>
                    </a:lnTo>
                    <a:close/>
                    <a:moveTo>
                      <a:pt x="4056" y="1769"/>
                    </a:moveTo>
                    <a:lnTo>
                      <a:pt x="4050" y="1775"/>
                    </a:lnTo>
                    <a:lnTo>
                      <a:pt x="4064" y="1781"/>
                    </a:lnTo>
                    <a:lnTo>
                      <a:pt x="4056" y="1769"/>
                    </a:lnTo>
                    <a:close/>
                    <a:moveTo>
                      <a:pt x="2676" y="1784"/>
                    </a:moveTo>
                    <a:lnTo>
                      <a:pt x="2695" y="1764"/>
                    </a:lnTo>
                    <a:lnTo>
                      <a:pt x="2690" y="1738"/>
                    </a:lnTo>
                    <a:lnTo>
                      <a:pt x="2670" y="1750"/>
                    </a:lnTo>
                    <a:lnTo>
                      <a:pt x="2664" y="1775"/>
                    </a:lnTo>
                    <a:lnTo>
                      <a:pt x="2676" y="1784"/>
                    </a:lnTo>
                    <a:close/>
                    <a:moveTo>
                      <a:pt x="836" y="1789"/>
                    </a:moveTo>
                    <a:lnTo>
                      <a:pt x="847" y="1769"/>
                    </a:lnTo>
                    <a:lnTo>
                      <a:pt x="841" y="1758"/>
                    </a:lnTo>
                    <a:lnTo>
                      <a:pt x="830" y="1758"/>
                    </a:lnTo>
                    <a:lnTo>
                      <a:pt x="836" y="1789"/>
                    </a:lnTo>
                    <a:close/>
                    <a:moveTo>
                      <a:pt x="745" y="1789"/>
                    </a:moveTo>
                    <a:lnTo>
                      <a:pt x="740" y="1769"/>
                    </a:lnTo>
                    <a:lnTo>
                      <a:pt x="725" y="1769"/>
                    </a:lnTo>
                    <a:lnTo>
                      <a:pt x="711" y="1789"/>
                    </a:lnTo>
                    <a:lnTo>
                      <a:pt x="745" y="1789"/>
                    </a:lnTo>
                    <a:close/>
                    <a:moveTo>
                      <a:pt x="1572" y="1784"/>
                    </a:moveTo>
                    <a:lnTo>
                      <a:pt x="1558" y="1789"/>
                    </a:lnTo>
                    <a:lnTo>
                      <a:pt x="1564" y="1803"/>
                    </a:lnTo>
                    <a:lnTo>
                      <a:pt x="1575" y="1789"/>
                    </a:lnTo>
                    <a:lnTo>
                      <a:pt x="1572" y="1784"/>
                    </a:lnTo>
                    <a:close/>
                    <a:moveTo>
                      <a:pt x="1073" y="1809"/>
                    </a:moveTo>
                    <a:lnTo>
                      <a:pt x="1098" y="1815"/>
                    </a:lnTo>
                    <a:lnTo>
                      <a:pt x="1092" y="1803"/>
                    </a:lnTo>
                    <a:lnTo>
                      <a:pt x="1067" y="1798"/>
                    </a:lnTo>
                    <a:lnTo>
                      <a:pt x="1073" y="1809"/>
                    </a:lnTo>
                    <a:close/>
                    <a:moveTo>
                      <a:pt x="2797" y="1834"/>
                    </a:moveTo>
                    <a:lnTo>
                      <a:pt x="2791" y="1815"/>
                    </a:lnTo>
                    <a:lnTo>
                      <a:pt x="2791" y="1834"/>
                    </a:lnTo>
                    <a:lnTo>
                      <a:pt x="2797" y="1834"/>
                    </a:lnTo>
                    <a:close/>
                    <a:moveTo>
                      <a:pt x="1950" y="1784"/>
                    </a:moveTo>
                    <a:lnTo>
                      <a:pt x="1911" y="1815"/>
                    </a:lnTo>
                    <a:lnTo>
                      <a:pt x="1911" y="1826"/>
                    </a:lnTo>
                    <a:lnTo>
                      <a:pt x="1931" y="1840"/>
                    </a:lnTo>
                    <a:lnTo>
                      <a:pt x="1976" y="1840"/>
                    </a:lnTo>
                    <a:lnTo>
                      <a:pt x="1981" y="1815"/>
                    </a:lnTo>
                    <a:lnTo>
                      <a:pt x="1956" y="1784"/>
                    </a:lnTo>
                    <a:lnTo>
                      <a:pt x="1950" y="1784"/>
                    </a:lnTo>
                    <a:close/>
                    <a:moveTo>
                      <a:pt x="2755" y="1846"/>
                    </a:moveTo>
                    <a:lnTo>
                      <a:pt x="2780" y="1832"/>
                    </a:lnTo>
                    <a:lnTo>
                      <a:pt x="2786" y="1820"/>
                    </a:lnTo>
                    <a:lnTo>
                      <a:pt x="2772" y="1815"/>
                    </a:lnTo>
                    <a:lnTo>
                      <a:pt x="2732" y="1820"/>
                    </a:lnTo>
                    <a:lnTo>
                      <a:pt x="2726" y="1846"/>
                    </a:lnTo>
                    <a:lnTo>
                      <a:pt x="2755" y="1846"/>
                    </a:lnTo>
                    <a:close/>
                    <a:moveTo>
                      <a:pt x="1747" y="1829"/>
                    </a:moveTo>
                    <a:lnTo>
                      <a:pt x="1736" y="1834"/>
                    </a:lnTo>
                    <a:lnTo>
                      <a:pt x="1756" y="1849"/>
                    </a:lnTo>
                    <a:lnTo>
                      <a:pt x="1747" y="1829"/>
                    </a:lnTo>
                    <a:close/>
                    <a:moveTo>
                      <a:pt x="1290" y="1840"/>
                    </a:moveTo>
                    <a:lnTo>
                      <a:pt x="1290" y="1826"/>
                    </a:lnTo>
                    <a:lnTo>
                      <a:pt x="1276" y="1820"/>
                    </a:lnTo>
                    <a:lnTo>
                      <a:pt x="1270" y="1840"/>
                    </a:lnTo>
                    <a:lnTo>
                      <a:pt x="1284" y="1846"/>
                    </a:lnTo>
                    <a:lnTo>
                      <a:pt x="1290" y="1840"/>
                    </a:lnTo>
                    <a:close/>
                    <a:moveTo>
                      <a:pt x="2357" y="1860"/>
                    </a:moveTo>
                    <a:lnTo>
                      <a:pt x="2371" y="1860"/>
                    </a:lnTo>
                    <a:lnTo>
                      <a:pt x="2376" y="1846"/>
                    </a:lnTo>
                    <a:lnTo>
                      <a:pt x="2371" y="1840"/>
                    </a:lnTo>
                    <a:lnTo>
                      <a:pt x="2351" y="1854"/>
                    </a:lnTo>
                    <a:lnTo>
                      <a:pt x="2357" y="1860"/>
                    </a:lnTo>
                    <a:close/>
                    <a:moveTo>
                      <a:pt x="1078" y="1846"/>
                    </a:moveTo>
                    <a:lnTo>
                      <a:pt x="1047" y="1865"/>
                    </a:lnTo>
                    <a:lnTo>
                      <a:pt x="1053" y="1871"/>
                    </a:lnTo>
                    <a:lnTo>
                      <a:pt x="1084" y="1846"/>
                    </a:lnTo>
                    <a:lnTo>
                      <a:pt x="1078" y="1846"/>
                    </a:lnTo>
                    <a:close/>
                    <a:moveTo>
                      <a:pt x="771" y="1854"/>
                    </a:moveTo>
                    <a:lnTo>
                      <a:pt x="771" y="1885"/>
                    </a:lnTo>
                    <a:lnTo>
                      <a:pt x="802" y="1891"/>
                    </a:lnTo>
                    <a:lnTo>
                      <a:pt x="821" y="1840"/>
                    </a:lnTo>
                    <a:lnTo>
                      <a:pt x="776" y="1840"/>
                    </a:lnTo>
                    <a:lnTo>
                      <a:pt x="771" y="1854"/>
                    </a:lnTo>
                    <a:close/>
                    <a:moveTo>
                      <a:pt x="1566" y="1871"/>
                    </a:moveTo>
                    <a:lnTo>
                      <a:pt x="1561" y="1877"/>
                    </a:lnTo>
                    <a:lnTo>
                      <a:pt x="1566" y="1896"/>
                    </a:lnTo>
                    <a:lnTo>
                      <a:pt x="1578" y="1896"/>
                    </a:lnTo>
                    <a:lnTo>
                      <a:pt x="1583" y="1885"/>
                    </a:lnTo>
                    <a:lnTo>
                      <a:pt x="1578" y="1865"/>
                    </a:lnTo>
                    <a:lnTo>
                      <a:pt x="1566" y="1871"/>
                    </a:lnTo>
                    <a:close/>
                    <a:moveTo>
                      <a:pt x="3889" y="1860"/>
                    </a:moveTo>
                    <a:lnTo>
                      <a:pt x="3883" y="1871"/>
                    </a:lnTo>
                    <a:lnTo>
                      <a:pt x="3895" y="1902"/>
                    </a:lnTo>
                    <a:lnTo>
                      <a:pt x="3895" y="1851"/>
                    </a:lnTo>
                    <a:lnTo>
                      <a:pt x="3889" y="1860"/>
                    </a:lnTo>
                    <a:close/>
                    <a:moveTo>
                      <a:pt x="2286" y="1905"/>
                    </a:moveTo>
                    <a:lnTo>
                      <a:pt x="2300" y="1911"/>
                    </a:lnTo>
                    <a:lnTo>
                      <a:pt x="2306" y="1896"/>
                    </a:lnTo>
                    <a:lnTo>
                      <a:pt x="2295" y="1896"/>
                    </a:lnTo>
                    <a:lnTo>
                      <a:pt x="2286" y="1905"/>
                    </a:lnTo>
                    <a:close/>
                    <a:moveTo>
                      <a:pt x="1078" y="1896"/>
                    </a:moveTo>
                    <a:lnTo>
                      <a:pt x="1092" y="1916"/>
                    </a:lnTo>
                    <a:lnTo>
                      <a:pt x="1118" y="1916"/>
                    </a:lnTo>
                    <a:lnTo>
                      <a:pt x="1123" y="1891"/>
                    </a:lnTo>
                    <a:lnTo>
                      <a:pt x="1118" y="1880"/>
                    </a:lnTo>
                    <a:lnTo>
                      <a:pt x="1092" y="1874"/>
                    </a:lnTo>
                    <a:lnTo>
                      <a:pt x="1078" y="1896"/>
                    </a:lnTo>
                    <a:close/>
                    <a:moveTo>
                      <a:pt x="1042" y="1911"/>
                    </a:moveTo>
                    <a:lnTo>
                      <a:pt x="1042" y="1922"/>
                    </a:lnTo>
                    <a:lnTo>
                      <a:pt x="1056" y="1922"/>
                    </a:lnTo>
                    <a:lnTo>
                      <a:pt x="1061" y="1896"/>
                    </a:lnTo>
                    <a:lnTo>
                      <a:pt x="1050" y="1896"/>
                    </a:lnTo>
                    <a:lnTo>
                      <a:pt x="1042" y="1911"/>
                    </a:lnTo>
                    <a:close/>
                    <a:moveTo>
                      <a:pt x="1722" y="1930"/>
                    </a:moveTo>
                    <a:lnTo>
                      <a:pt x="1727" y="1930"/>
                    </a:lnTo>
                    <a:lnTo>
                      <a:pt x="1727" y="1916"/>
                    </a:lnTo>
                    <a:lnTo>
                      <a:pt x="1722" y="1930"/>
                    </a:lnTo>
                    <a:close/>
                    <a:moveTo>
                      <a:pt x="1208" y="1916"/>
                    </a:moveTo>
                    <a:lnTo>
                      <a:pt x="1214" y="1905"/>
                    </a:lnTo>
                    <a:lnTo>
                      <a:pt x="1183" y="1834"/>
                    </a:lnTo>
                    <a:lnTo>
                      <a:pt x="1152" y="1854"/>
                    </a:lnTo>
                    <a:lnTo>
                      <a:pt x="1146" y="1885"/>
                    </a:lnTo>
                    <a:lnTo>
                      <a:pt x="1185" y="1896"/>
                    </a:lnTo>
                    <a:lnTo>
                      <a:pt x="1205" y="1916"/>
                    </a:lnTo>
                    <a:lnTo>
                      <a:pt x="1200" y="1930"/>
                    </a:lnTo>
                    <a:lnTo>
                      <a:pt x="1208" y="1916"/>
                    </a:lnTo>
                    <a:close/>
                    <a:moveTo>
                      <a:pt x="836" y="1925"/>
                    </a:moveTo>
                    <a:lnTo>
                      <a:pt x="855" y="1930"/>
                    </a:lnTo>
                    <a:lnTo>
                      <a:pt x="855" y="1916"/>
                    </a:lnTo>
                    <a:lnTo>
                      <a:pt x="836" y="1911"/>
                    </a:lnTo>
                    <a:lnTo>
                      <a:pt x="836" y="1925"/>
                    </a:lnTo>
                    <a:close/>
                    <a:moveTo>
                      <a:pt x="4454" y="1916"/>
                    </a:moveTo>
                    <a:lnTo>
                      <a:pt x="4442" y="1922"/>
                    </a:lnTo>
                    <a:lnTo>
                      <a:pt x="4442" y="1936"/>
                    </a:lnTo>
                    <a:lnTo>
                      <a:pt x="4454" y="1936"/>
                    </a:lnTo>
                    <a:lnTo>
                      <a:pt x="4454" y="1916"/>
                    </a:lnTo>
                    <a:close/>
                    <a:moveTo>
                      <a:pt x="917" y="1936"/>
                    </a:moveTo>
                    <a:lnTo>
                      <a:pt x="943" y="1942"/>
                    </a:lnTo>
                    <a:lnTo>
                      <a:pt x="937" y="1916"/>
                    </a:lnTo>
                    <a:lnTo>
                      <a:pt x="923" y="1922"/>
                    </a:lnTo>
                    <a:lnTo>
                      <a:pt x="917" y="1936"/>
                    </a:lnTo>
                    <a:close/>
                    <a:moveTo>
                      <a:pt x="1355" y="1944"/>
                    </a:moveTo>
                    <a:lnTo>
                      <a:pt x="1369" y="1919"/>
                    </a:lnTo>
                    <a:lnTo>
                      <a:pt x="1369" y="1894"/>
                    </a:lnTo>
                    <a:lnTo>
                      <a:pt x="1349" y="1874"/>
                    </a:lnTo>
                    <a:lnTo>
                      <a:pt x="1344" y="1888"/>
                    </a:lnTo>
                    <a:lnTo>
                      <a:pt x="1344" y="1953"/>
                    </a:lnTo>
                    <a:lnTo>
                      <a:pt x="1355" y="1944"/>
                    </a:lnTo>
                    <a:close/>
                    <a:moveTo>
                      <a:pt x="1502" y="1956"/>
                    </a:moveTo>
                    <a:lnTo>
                      <a:pt x="1521" y="1936"/>
                    </a:lnTo>
                    <a:lnTo>
                      <a:pt x="1516" y="1922"/>
                    </a:lnTo>
                    <a:lnTo>
                      <a:pt x="1490" y="1936"/>
                    </a:lnTo>
                    <a:lnTo>
                      <a:pt x="1490" y="1947"/>
                    </a:lnTo>
                    <a:lnTo>
                      <a:pt x="1502" y="1956"/>
                    </a:lnTo>
                    <a:close/>
                    <a:moveTo>
                      <a:pt x="1284" y="1930"/>
                    </a:moveTo>
                    <a:lnTo>
                      <a:pt x="1228" y="1936"/>
                    </a:lnTo>
                    <a:lnTo>
                      <a:pt x="1228" y="1947"/>
                    </a:lnTo>
                    <a:lnTo>
                      <a:pt x="1273" y="1961"/>
                    </a:lnTo>
                    <a:lnTo>
                      <a:pt x="1329" y="1936"/>
                    </a:lnTo>
                    <a:lnTo>
                      <a:pt x="1310" y="1922"/>
                    </a:lnTo>
                    <a:lnTo>
                      <a:pt x="1315" y="1896"/>
                    </a:lnTo>
                    <a:lnTo>
                      <a:pt x="1296" y="1885"/>
                    </a:lnTo>
                    <a:lnTo>
                      <a:pt x="1296" y="1925"/>
                    </a:lnTo>
                    <a:lnTo>
                      <a:pt x="1284" y="1930"/>
                    </a:lnTo>
                    <a:close/>
                    <a:moveTo>
                      <a:pt x="1104" y="1950"/>
                    </a:moveTo>
                    <a:lnTo>
                      <a:pt x="1073" y="1944"/>
                    </a:lnTo>
                    <a:lnTo>
                      <a:pt x="1058" y="1964"/>
                    </a:lnTo>
                    <a:lnTo>
                      <a:pt x="1104" y="1964"/>
                    </a:lnTo>
                    <a:lnTo>
                      <a:pt x="1104" y="1950"/>
                    </a:lnTo>
                    <a:close/>
                    <a:moveTo>
                      <a:pt x="3830" y="1930"/>
                    </a:moveTo>
                    <a:lnTo>
                      <a:pt x="3835" y="1860"/>
                    </a:lnTo>
                    <a:lnTo>
                      <a:pt x="3830" y="1854"/>
                    </a:lnTo>
                    <a:lnTo>
                      <a:pt x="3804" y="1885"/>
                    </a:lnTo>
                    <a:lnTo>
                      <a:pt x="3799" y="1916"/>
                    </a:lnTo>
                    <a:lnTo>
                      <a:pt x="3824" y="1930"/>
                    </a:lnTo>
                    <a:lnTo>
                      <a:pt x="3850" y="1970"/>
                    </a:lnTo>
                    <a:lnTo>
                      <a:pt x="3830" y="1930"/>
                    </a:lnTo>
                    <a:close/>
                    <a:moveTo>
                      <a:pt x="3517" y="1950"/>
                    </a:moveTo>
                    <a:lnTo>
                      <a:pt x="3511" y="1964"/>
                    </a:lnTo>
                    <a:lnTo>
                      <a:pt x="3517" y="1976"/>
                    </a:lnTo>
                    <a:lnTo>
                      <a:pt x="3528" y="1976"/>
                    </a:lnTo>
                    <a:lnTo>
                      <a:pt x="3534" y="1964"/>
                    </a:lnTo>
                    <a:lnTo>
                      <a:pt x="3528" y="1944"/>
                    </a:lnTo>
                    <a:lnTo>
                      <a:pt x="3517" y="1950"/>
                    </a:lnTo>
                    <a:close/>
                    <a:moveTo>
                      <a:pt x="3714" y="1970"/>
                    </a:moveTo>
                    <a:lnTo>
                      <a:pt x="3703" y="1964"/>
                    </a:lnTo>
                    <a:lnTo>
                      <a:pt x="3697" y="1976"/>
                    </a:lnTo>
                    <a:lnTo>
                      <a:pt x="3711" y="1981"/>
                    </a:lnTo>
                    <a:lnTo>
                      <a:pt x="3714" y="1970"/>
                    </a:lnTo>
                    <a:close/>
                    <a:moveTo>
                      <a:pt x="1016" y="1981"/>
                    </a:moveTo>
                    <a:lnTo>
                      <a:pt x="1036" y="1961"/>
                    </a:lnTo>
                    <a:lnTo>
                      <a:pt x="1022" y="1956"/>
                    </a:lnTo>
                    <a:lnTo>
                      <a:pt x="1011" y="1961"/>
                    </a:lnTo>
                    <a:lnTo>
                      <a:pt x="1005" y="1981"/>
                    </a:lnTo>
                    <a:lnTo>
                      <a:pt x="1016" y="1981"/>
                    </a:lnTo>
                    <a:close/>
                    <a:moveTo>
                      <a:pt x="3613" y="1987"/>
                    </a:moveTo>
                    <a:lnTo>
                      <a:pt x="3613" y="1961"/>
                    </a:lnTo>
                    <a:lnTo>
                      <a:pt x="3598" y="1967"/>
                    </a:lnTo>
                    <a:lnTo>
                      <a:pt x="3598" y="1987"/>
                    </a:lnTo>
                    <a:lnTo>
                      <a:pt x="3613" y="1987"/>
                    </a:lnTo>
                    <a:close/>
                    <a:moveTo>
                      <a:pt x="1939" y="1961"/>
                    </a:moveTo>
                    <a:lnTo>
                      <a:pt x="1959" y="1987"/>
                    </a:lnTo>
                    <a:lnTo>
                      <a:pt x="1959" y="1956"/>
                    </a:lnTo>
                    <a:lnTo>
                      <a:pt x="1945" y="1956"/>
                    </a:lnTo>
                    <a:lnTo>
                      <a:pt x="1939" y="1961"/>
                    </a:lnTo>
                    <a:close/>
                    <a:moveTo>
                      <a:pt x="1174" y="1981"/>
                    </a:moveTo>
                    <a:lnTo>
                      <a:pt x="1154" y="1976"/>
                    </a:lnTo>
                    <a:lnTo>
                      <a:pt x="1140" y="1995"/>
                    </a:lnTo>
                    <a:lnTo>
                      <a:pt x="1171" y="2001"/>
                    </a:lnTo>
                    <a:lnTo>
                      <a:pt x="1171" y="1981"/>
                    </a:lnTo>
                    <a:lnTo>
                      <a:pt x="1174" y="1981"/>
                    </a:lnTo>
                    <a:close/>
                    <a:moveTo>
                      <a:pt x="3017" y="1987"/>
                    </a:moveTo>
                    <a:lnTo>
                      <a:pt x="3003" y="1992"/>
                    </a:lnTo>
                    <a:lnTo>
                      <a:pt x="3023" y="2004"/>
                    </a:lnTo>
                    <a:lnTo>
                      <a:pt x="3017" y="1987"/>
                    </a:lnTo>
                    <a:close/>
                    <a:moveTo>
                      <a:pt x="971" y="2021"/>
                    </a:moveTo>
                    <a:lnTo>
                      <a:pt x="960" y="2015"/>
                    </a:lnTo>
                    <a:lnTo>
                      <a:pt x="954" y="2021"/>
                    </a:lnTo>
                    <a:lnTo>
                      <a:pt x="974" y="2035"/>
                    </a:lnTo>
                    <a:lnTo>
                      <a:pt x="974" y="2021"/>
                    </a:lnTo>
                    <a:lnTo>
                      <a:pt x="971" y="2021"/>
                    </a:lnTo>
                    <a:close/>
                    <a:moveTo>
                      <a:pt x="2515" y="2032"/>
                    </a:moveTo>
                    <a:lnTo>
                      <a:pt x="2501" y="2038"/>
                    </a:lnTo>
                    <a:lnTo>
                      <a:pt x="2515" y="2038"/>
                    </a:lnTo>
                    <a:lnTo>
                      <a:pt x="2515" y="2032"/>
                    </a:lnTo>
                    <a:close/>
                    <a:moveTo>
                      <a:pt x="1290" y="2046"/>
                    </a:moveTo>
                    <a:lnTo>
                      <a:pt x="1276" y="2035"/>
                    </a:lnTo>
                    <a:lnTo>
                      <a:pt x="1281" y="2055"/>
                    </a:lnTo>
                    <a:lnTo>
                      <a:pt x="1290" y="2046"/>
                    </a:lnTo>
                    <a:close/>
                    <a:moveTo>
                      <a:pt x="4349" y="2057"/>
                    </a:moveTo>
                    <a:lnTo>
                      <a:pt x="4338" y="2052"/>
                    </a:lnTo>
                    <a:lnTo>
                      <a:pt x="4338" y="2071"/>
                    </a:lnTo>
                    <a:lnTo>
                      <a:pt x="4349" y="2071"/>
                    </a:lnTo>
                    <a:lnTo>
                      <a:pt x="4349" y="2057"/>
                    </a:lnTo>
                    <a:close/>
                    <a:moveTo>
                      <a:pt x="3175" y="2066"/>
                    </a:moveTo>
                    <a:lnTo>
                      <a:pt x="3164" y="2060"/>
                    </a:lnTo>
                    <a:lnTo>
                      <a:pt x="3138" y="2066"/>
                    </a:lnTo>
                    <a:lnTo>
                      <a:pt x="3144" y="2086"/>
                    </a:lnTo>
                    <a:lnTo>
                      <a:pt x="3184" y="2080"/>
                    </a:lnTo>
                    <a:lnTo>
                      <a:pt x="3175" y="2066"/>
                    </a:lnTo>
                    <a:close/>
                    <a:moveTo>
                      <a:pt x="836" y="2066"/>
                    </a:moveTo>
                    <a:lnTo>
                      <a:pt x="830" y="2071"/>
                    </a:lnTo>
                    <a:lnTo>
                      <a:pt x="841" y="2086"/>
                    </a:lnTo>
                    <a:lnTo>
                      <a:pt x="836" y="2066"/>
                    </a:lnTo>
                    <a:close/>
                    <a:moveTo>
                      <a:pt x="1863" y="2091"/>
                    </a:moveTo>
                    <a:lnTo>
                      <a:pt x="1827" y="2087"/>
                    </a:lnTo>
                    <a:lnTo>
                      <a:pt x="1852" y="2091"/>
                    </a:lnTo>
                    <a:lnTo>
                      <a:pt x="1863" y="2091"/>
                    </a:lnTo>
                    <a:close/>
                    <a:moveTo>
                      <a:pt x="1823" y="2080"/>
                    </a:moveTo>
                    <a:lnTo>
                      <a:pt x="1818" y="2066"/>
                    </a:lnTo>
                    <a:lnTo>
                      <a:pt x="1792" y="2060"/>
                    </a:lnTo>
                    <a:lnTo>
                      <a:pt x="1806" y="2080"/>
                    </a:lnTo>
                    <a:lnTo>
                      <a:pt x="1806" y="2086"/>
                    </a:lnTo>
                    <a:lnTo>
                      <a:pt x="1818" y="2086"/>
                    </a:lnTo>
                    <a:lnTo>
                      <a:pt x="1823" y="2080"/>
                    </a:lnTo>
                    <a:close/>
                    <a:moveTo>
                      <a:pt x="751" y="2071"/>
                    </a:moveTo>
                    <a:lnTo>
                      <a:pt x="790" y="2091"/>
                    </a:lnTo>
                    <a:lnTo>
                      <a:pt x="796" y="2066"/>
                    </a:lnTo>
                    <a:lnTo>
                      <a:pt x="765" y="2046"/>
                    </a:lnTo>
                    <a:lnTo>
                      <a:pt x="734" y="2040"/>
                    </a:lnTo>
                    <a:lnTo>
                      <a:pt x="728" y="2055"/>
                    </a:lnTo>
                    <a:lnTo>
                      <a:pt x="734" y="2080"/>
                    </a:lnTo>
                    <a:lnTo>
                      <a:pt x="751" y="2071"/>
                    </a:lnTo>
                    <a:close/>
                    <a:moveTo>
                      <a:pt x="3683" y="2032"/>
                    </a:moveTo>
                    <a:lnTo>
                      <a:pt x="3669" y="2026"/>
                    </a:lnTo>
                    <a:lnTo>
                      <a:pt x="3689" y="2097"/>
                    </a:lnTo>
                    <a:lnTo>
                      <a:pt x="3694" y="2046"/>
                    </a:lnTo>
                    <a:lnTo>
                      <a:pt x="3683" y="2032"/>
                    </a:lnTo>
                    <a:close/>
                    <a:moveTo>
                      <a:pt x="2503" y="2097"/>
                    </a:moveTo>
                    <a:lnTo>
                      <a:pt x="2509" y="2097"/>
                    </a:lnTo>
                    <a:lnTo>
                      <a:pt x="2509" y="2077"/>
                    </a:lnTo>
                    <a:lnTo>
                      <a:pt x="2489" y="2091"/>
                    </a:lnTo>
                    <a:lnTo>
                      <a:pt x="2503" y="2097"/>
                    </a:lnTo>
                    <a:close/>
                    <a:moveTo>
                      <a:pt x="1657" y="2097"/>
                    </a:moveTo>
                    <a:lnTo>
                      <a:pt x="1677" y="2102"/>
                    </a:lnTo>
                    <a:lnTo>
                      <a:pt x="1657" y="2083"/>
                    </a:lnTo>
                    <a:lnTo>
                      <a:pt x="1657" y="2097"/>
                    </a:lnTo>
                    <a:close/>
                    <a:moveTo>
                      <a:pt x="1315" y="2091"/>
                    </a:moveTo>
                    <a:lnTo>
                      <a:pt x="1341" y="2117"/>
                    </a:lnTo>
                    <a:lnTo>
                      <a:pt x="1355" y="2102"/>
                    </a:lnTo>
                    <a:lnTo>
                      <a:pt x="1355" y="2091"/>
                    </a:lnTo>
                    <a:lnTo>
                      <a:pt x="1341" y="2077"/>
                    </a:lnTo>
                    <a:lnTo>
                      <a:pt x="1321" y="2077"/>
                    </a:lnTo>
                    <a:lnTo>
                      <a:pt x="1315" y="2091"/>
                    </a:lnTo>
                    <a:close/>
                    <a:moveTo>
                      <a:pt x="2560" y="2083"/>
                    </a:moveTo>
                    <a:lnTo>
                      <a:pt x="2554" y="2122"/>
                    </a:lnTo>
                    <a:lnTo>
                      <a:pt x="2566" y="2097"/>
                    </a:lnTo>
                    <a:lnTo>
                      <a:pt x="2560" y="2083"/>
                    </a:lnTo>
                    <a:close/>
                    <a:moveTo>
                      <a:pt x="951" y="2111"/>
                    </a:moveTo>
                    <a:lnTo>
                      <a:pt x="926" y="2091"/>
                    </a:lnTo>
                    <a:lnTo>
                      <a:pt x="895" y="2097"/>
                    </a:lnTo>
                    <a:lnTo>
                      <a:pt x="909" y="2097"/>
                    </a:lnTo>
                    <a:lnTo>
                      <a:pt x="929" y="2117"/>
                    </a:lnTo>
                    <a:lnTo>
                      <a:pt x="960" y="2122"/>
                    </a:lnTo>
                    <a:lnTo>
                      <a:pt x="951" y="2111"/>
                    </a:lnTo>
                    <a:close/>
                    <a:moveTo>
                      <a:pt x="1606" y="2122"/>
                    </a:moveTo>
                    <a:lnTo>
                      <a:pt x="1600" y="2128"/>
                    </a:lnTo>
                    <a:lnTo>
                      <a:pt x="1614" y="2134"/>
                    </a:lnTo>
                    <a:lnTo>
                      <a:pt x="1606" y="2122"/>
                    </a:lnTo>
                    <a:close/>
                    <a:moveTo>
                      <a:pt x="847" y="2148"/>
                    </a:moveTo>
                    <a:lnTo>
                      <a:pt x="847" y="2122"/>
                    </a:lnTo>
                    <a:lnTo>
                      <a:pt x="827" y="2108"/>
                    </a:lnTo>
                    <a:lnTo>
                      <a:pt x="821" y="2148"/>
                    </a:lnTo>
                    <a:lnTo>
                      <a:pt x="847" y="2148"/>
                    </a:lnTo>
                    <a:close/>
                    <a:moveTo>
                      <a:pt x="2080" y="2153"/>
                    </a:moveTo>
                    <a:lnTo>
                      <a:pt x="2086" y="2153"/>
                    </a:lnTo>
                    <a:lnTo>
                      <a:pt x="2091" y="2134"/>
                    </a:lnTo>
                    <a:lnTo>
                      <a:pt x="2072" y="2148"/>
                    </a:lnTo>
                    <a:lnTo>
                      <a:pt x="2080" y="2153"/>
                    </a:lnTo>
                    <a:close/>
                    <a:moveTo>
                      <a:pt x="2670" y="2167"/>
                    </a:moveTo>
                    <a:lnTo>
                      <a:pt x="2664" y="2162"/>
                    </a:lnTo>
                    <a:lnTo>
                      <a:pt x="2664" y="2176"/>
                    </a:lnTo>
                    <a:lnTo>
                      <a:pt x="2678" y="2182"/>
                    </a:lnTo>
                    <a:lnTo>
                      <a:pt x="2670" y="2167"/>
                    </a:lnTo>
                    <a:close/>
                    <a:moveTo>
                      <a:pt x="1555" y="2162"/>
                    </a:moveTo>
                    <a:lnTo>
                      <a:pt x="1575" y="2187"/>
                    </a:lnTo>
                    <a:lnTo>
                      <a:pt x="1569" y="2156"/>
                    </a:lnTo>
                    <a:lnTo>
                      <a:pt x="1555" y="2136"/>
                    </a:lnTo>
                    <a:lnTo>
                      <a:pt x="1555" y="2162"/>
                    </a:lnTo>
                    <a:close/>
                    <a:moveTo>
                      <a:pt x="861" y="2162"/>
                    </a:moveTo>
                    <a:lnTo>
                      <a:pt x="855" y="2176"/>
                    </a:lnTo>
                    <a:lnTo>
                      <a:pt x="861" y="2196"/>
                    </a:lnTo>
                    <a:lnTo>
                      <a:pt x="937" y="2184"/>
                    </a:lnTo>
                    <a:lnTo>
                      <a:pt x="948" y="2165"/>
                    </a:lnTo>
                    <a:lnTo>
                      <a:pt x="884" y="2165"/>
                    </a:lnTo>
                    <a:lnTo>
                      <a:pt x="858" y="2153"/>
                    </a:lnTo>
                    <a:lnTo>
                      <a:pt x="858" y="2162"/>
                    </a:lnTo>
                    <a:lnTo>
                      <a:pt x="861" y="2162"/>
                    </a:lnTo>
                    <a:close/>
                    <a:moveTo>
                      <a:pt x="2060" y="2207"/>
                    </a:moveTo>
                    <a:lnTo>
                      <a:pt x="2066" y="2187"/>
                    </a:lnTo>
                    <a:lnTo>
                      <a:pt x="2055" y="2187"/>
                    </a:lnTo>
                    <a:lnTo>
                      <a:pt x="2049" y="2207"/>
                    </a:lnTo>
                    <a:lnTo>
                      <a:pt x="2060" y="2207"/>
                    </a:lnTo>
                    <a:close/>
                    <a:moveTo>
                      <a:pt x="1047" y="2213"/>
                    </a:moveTo>
                    <a:lnTo>
                      <a:pt x="1053" y="2213"/>
                    </a:lnTo>
                    <a:lnTo>
                      <a:pt x="1058" y="2193"/>
                    </a:lnTo>
                    <a:lnTo>
                      <a:pt x="1033" y="2193"/>
                    </a:lnTo>
                    <a:lnTo>
                      <a:pt x="1033" y="2207"/>
                    </a:lnTo>
                    <a:lnTo>
                      <a:pt x="1047" y="2213"/>
                    </a:lnTo>
                    <a:close/>
                    <a:moveTo>
                      <a:pt x="3028" y="2198"/>
                    </a:moveTo>
                    <a:lnTo>
                      <a:pt x="3028" y="2218"/>
                    </a:lnTo>
                    <a:lnTo>
                      <a:pt x="3042" y="2224"/>
                    </a:lnTo>
                    <a:lnTo>
                      <a:pt x="3057" y="2213"/>
                    </a:lnTo>
                    <a:lnTo>
                      <a:pt x="3051" y="2193"/>
                    </a:lnTo>
                    <a:lnTo>
                      <a:pt x="3028" y="2198"/>
                    </a:lnTo>
                    <a:close/>
                    <a:moveTo>
                      <a:pt x="3759" y="2269"/>
                    </a:moveTo>
                    <a:lnTo>
                      <a:pt x="3745" y="2263"/>
                    </a:lnTo>
                    <a:lnTo>
                      <a:pt x="3745" y="2277"/>
                    </a:lnTo>
                    <a:lnTo>
                      <a:pt x="3765" y="2283"/>
                    </a:lnTo>
                    <a:lnTo>
                      <a:pt x="3759" y="2269"/>
                    </a:lnTo>
                    <a:close/>
                    <a:moveTo>
                      <a:pt x="3573" y="2297"/>
                    </a:moveTo>
                    <a:lnTo>
                      <a:pt x="3542" y="2292"/>
                    </a:lnTo>
                    <a:lnTo>
                      <a:pt x="3528" y="2311"/>
                    </a:lnTo>
                    <a:lnTo>
                      <a:pt x="3573" y="2311"/>
                    </a:lnTo>
                    <a:lnTo>
                      <a:pt x="3573" y="2297"/>
                    </a:lnTo>
                    <a:close/>
                    <a:moveTo>
                      <a:pt x="3415" y="6"/>
                    </a:moveTo>
                    <a:lnTo>
                      <a:pt x="3666" y="6"/>
                    </a:lnTo>
                    <a:lnTo>
                      <a:pt x="3717" y="26"/>
                    </a:lnTo>
                    <a:lnTo>
                      <a:pt x="3807" y="20"/>
                    </a:lnTo>
                    <a:lnTo>
                      <a:pt x="4008" y="76"/>
                    </a:lnTo>
                    <a:lnTo>
                      <a:pt x="4154" y="127"/>
                    </a:lnTo>
                    <a:lnTo>
                      <a:pt x="4219" y="167"/>
                    </a:lnTo>
                    <a:lnTo>
                      <a:pt x="4391" y="302"/>
                    </a:lnTo>
                    <a:lnTo>
                      <a:pt x="4423" y="342"/>
                    </a:lnTo>
                    <a:lnTo>
                      <a:pt x="4513" y="423"/>
                    </a:lnTo>
                    <a:lnTo>
                      <a:pt x="4629" y="649"/>
                    </a:lnTo>
                    <a:lnTo>
                      <a:pt x="4609" y="669"/>
                    </a:lnTo>
                    <a:lnTo>
                      <a:pt x="4609" y="680"/>
                    </a:lnTo>
                    <a:lnTo>
                      <a:pt x="4623" y="686"/>
                    </a:lnTo>
                    <a:lnTo>
                      <a:pt x="4643" y="675"/>
                    </a:lnTo>
                    <a:lnTo>
                      <a:pt x="4648" y="680"/>
                    </a:lnTo>
                    <a:lnTo>
                      <a:pt x="4648" y="720"/>
                    </a:lnTo>
                    <a:lnTo>
                      <a:pt x="4679" y="796"/>
                    </a:lnTo>
                    <a:lnTo>
                      <a:pt x="4705" y="912"/>
                    </a:lnTo>
                    <a:lnTo>
                      <a:pt x="4710" y="1002"/>
                    </a:lnTo>
                    <a:lnTo>
                      <a:pt x="4730" y="1092"/>
                    </a:lnTo>
                    <a:lnTo>
                      <a:pt x="4730" y="1389"/>
                    </a:lnTo>
                    <a:lnTo>
                      <a:pt x="4716" y="1453"/>
                    </a:lnTo>
                    <a:lnTo>
                      <a:pt x="4685" y="1538"/>
                    </a:lnTo>
                    <a:lnTo>
                      <a:pt x="4679" y="1595"/>
                    </a:lnTo>
                    <a:lnTo>
                      <a:pt x="4569" y="1871"/>
                    </a:lnTo>
                    <a:lnTo>
                      <a:pt x="4473" y="2007"/>
                    </a:lnTo>
                    <a:lnTo>
                      <a:pt x="4358" y="2122"/>
                    </a:lnTo>
                    <a:lnTo>
                      <a:pt x="4222" y="2218"/>
                    </a:lnTo>
                    <a:lnTo>
                      <a:pt x="3985" y="2320"/>
                    </a:lnTo>
                    <a:lnTo>
                      <a:pt x="3824" y="2371"/>
                    </a:lnTo>
                    <a:lnTo>
                      <a:pt x="3638" y="2371"/>
                    </a:lnTo>
                    <a:lnTo>
                      <a:pt x="3627" y="2376"/>
                    </a:lnTo>
                    <a:lnTo>
                      <a:pt x="3491" y="2382"/>
                    </a:lnTo>
                    <a:lnTo>
                      <a:pt x="3390" y="2362"/>
                    </a:lnTo>
                    <a:lnTo>
                      <a:pt x="3243" y="2382"/>
                    </a:lnTo>
                    <a:lnTo>
                      <a:pt x="3071" y="2368"/>
                    </a:lnTo>
                    <a:lnTo>
                      <a:pt x="3059" y="2373"/>
                    </a:lnTo>
                    <a:lnTo>
                      <a:pt x="2921" y="2373"/>
                    </a:lnTo>
                    <a:lnTo>
                      <a:pt x="2890" y="2379"/>
                    </a:lnTo>
                    <a:lnTo>
                      <a:pt x="2769" y="2365"/>
                    </a:lnTo>
                    <a:lnTo>
                      <a:pt x="2757" y="2371"/>
                    </a:lnTo>
                    <a:lnTo>
                      <a:pt x="2597" y="2371"/>
                    </a:lnTo>
                    <a:lnTo>
                      <a:pt x="2582" y="2365"/>
                    </a:lnTo>
                    <a:lnTo>
                      <a:pt x="2518" y="2365"/>
                    </a:lnTo>
                    <a:lnTo>
                      <a:pt x="2503" y="2371"/>
                    </a:lnTo>
                    <a:lnTo>
                      <a:pt x="2297" y="2371"/>
                    </a:lnTo>
                    <a:lnTo>
                      <a:pt x="2283" y="2365"/>
                    </a:lnTo>
                    <a:lnTo>
                      <a:pt x="2142" y="2365"/>
                    </a:lnTo>
                    <a:lnTo>
                      <a:pt x="2128" y="2379"/>
                    </a:lnTo>
                    <a:lnTo>
                      <a:pt x="1967" y="2379"/>
                    </a:lnTo>
                    <a:lnTo>
                      <a:pt x="1953" y="2373"/>
                    </a:lnTo>
                    <a:lnTo>
                      <a:pt x="1818" y="2373"/>
                    </a:lnTo>
                    <a:lnTo>
                      <a:pt x="1733" y="2359"/>
                    </a:lnTo>
                    <a:lnTo>
                      <a:pt x="1693" y="2365"/>
                    </a:lnTo>
                    <a:lnTo>
                      <a:pt x="1679" y="2379"/>
                    </a:lnTo>
                    <a:lnTo>
                      <a:pt x="1623" y="2379"/>
                    </a:lnTo>
                    <a:lnTo>
                      <a:pt x="1566" y="2365"/>
                    </a:lnTo>
                    <a:lnTo>
                      <a:pt x="1104" y="2365"/>
                    </a:lnTo>
                    <a:lnTo>
                      <a:pt x="1090" y="2379"/>
                    </a:lnTo>
                    <a:lnTo>
                      <a:pt x="1019" y="2359"/>
                    </a:lnTo>
                    <a:lnTo>
                      <a:pt x="979" y="2373"/>
                    </a:lnTo>
                    <a:lnTo>
                      <a:pt x="909" y="2359"/>
                    </a:lnTo>
                    <a:lnTo>
                      <a:pt x="768" y="2373"/>
                    </a:lnTo>
                    <a:lnTo>
                      <a:pt x="754" y="2368"/>
                    </a:lnTo>
                    <a:lnTo>
                      <a:pt x="663" y="2368"/>
                    </a:lnTo>
                    <a:lnTo>
                      <a:pt x="658" y="2373"/>
                    </a:lnTo>
                    <a:lnTo>
                      <a:pt x="556" y="2373"/>
                    </a:lnTo>
                    <a:lnTo>
                      <a:pt x="545" y="2368"/>
                    </a:lnTo>
                    <a:lnTo>
                      <a:pt x="469" y="2368"/>
                    </a:lnTo>
                    <a:lnTo>
                      <a:pt x="455" y="2373"/>
                    </a:lnTo>
                    <a:lnTo>
                      <a:pt x="404" y="2373"/>
                    </a:lnTo>
                    <a:lnTo>
                      <a:pt x="364" y="2359"/>
                    </a:lnTo>
                    <a:lnTo>
                      <a:pt x="249" y="2359"/>
                    </a:lnTo>
                    <a:lnTo>
                      <a:pt x="133" y="2373"/>
                    </a:lnTo>
                    <a:lnTo>
                      <a:pt x="82" y="2368"/>
                    </a:lnTo>
                    <a:lnTo>
                      <a:pt x="51" y="2356"/>
                    </a:lnTo>
                    <a:lnTo>
                      <a:pt x="31" y="2337"/>
                    </a:lnTo>
                    <a:lnTo>
                      <a:pt x="6" y="2286"/>
                    </a:lnTo>
                    <a:lnTo>
                      <a:pt x="0" y="2190"/>
                    </a:lnTo>
                    <a:lnTo>
                      <a:pt x="14" y="2105"/>
                    </a:lnTo>
                    <a:lnTo>
                      <a:pt x="14" y="2009"/>
                    </a:lnTo>
                    <a:lnTo>
                      <a:pt x="20" y="1998"/>
                    </a:lnTo>
                    <a:lnTo>
                      <a:pt x="20" y="1877"/>
                    </a:lnTo>
                    <a:lnTo>
                      <a:pt x="14" y="1865"/>
                    </a:lnTo>
                    <a:lnTo>
                      <a:pt x="14" y="1775"/>
                    </a:lnTo>
                    <a:lnTo>
                      <a:pt x="9" y="1764"/>
                    </a:lnTo>
                    <a:lnTo>
                      <a:pt x="9" y="1634"/>
                    </a:lnTo>
                    <a:lnTo>
                      <a:pt x="28" y="1583"/>
                    </a:lnTo>
                    <a:lnTo>
                      <a:pt x="54" y="1544"/>
                    </a:lnTo>
                    <a:lnTo>
                      <a:pt x="99" y="1524"/>
                    </a:lnTo>
                    <a:lnTo>
                      <a:pt x="587" y="1524"/>
                    </a:lnTo>
                    <a:lnTo>
                      <a:pt x="598" y="1518"/>
                    </a:lnTo>
                    <a:lnTo>
                      <a:pt x="720" y="1518"/>
                    </a:lnTo>
                    <a:lnTo>
                      <a:pt x="759" y="1532"/>
                    </a:lnTo>
                    <a:lnTo>
                      <a:pt x="804" y="1513"/>
                    </a:lnTo>
                    <a:lnTo>
                      <a:pt x="830" y="1527"/>
                    </a:lnTo>
                    <a:lnTo>
                      <a:pt x="1011" y="1527"/>
                    </a:lnTo>
                    <a:lnTo>
                      <a:pt x="1022" y="1521"/>
                    </a:lnTo>
                    <a:lnTo>
                      <a:pt x="1098" y="1521"/>
                    </a:lnTo>
                    <a:lnTo>
                      <a:pt x="1109" y="1516"/>
                    </a:lnTo>
                    <a:lnTo>
                      <a:pt x="1200" y="1516"/>
                    </a:lnTo>
                    <a:lnTo>
                      <a:pt x="1214" y="1530"/>
                    </a:lnTo>
                    <a:lnTo>
                      <a:pt x="1445" y="1530"/>
                    </a:lnTo>
                    <a:lnTo>
                      <a:pt x="1459" y="1524"/>
                    </a:lnTo>
                    <a:lnTo>
                      <a:pt x="1524" y="1524"/>
                    </a:lnTo>
                    <a:lnTo>
                      <a:pt x="1575" y="1538"/>
                    </a:lnTo>
                    <a:lnTo>
                      <a:pt x="1716" y="1524"/>
                    </a:lnTo>
                    <a:lnTo>
                      <a:pt x="1747" y="1538"/>
                    </a:lnTo>
                    <a:lnTo>
                      <a:pt x="1849" y="1538"/>
                    </a:lnTo>
                    <a:lnTo>
                      <a:pt x="1860" y="1532"/>
                    </a:lnTo>
                    <a:lnTo>
                      <a:pt x="1931" y="1532"/>
                    </a:lnTo>
                    <a:lnTo>
                      <a:pt x="1945" y="1527"/>
                    </a:lnTo>
                    <a:lnTo>
                      <a:pt x="2041" y="1527"/>
                    </a:lnTo>
                    <a:lnTo>
                      <a:pt x="2066" y="1541"/>
                    </a:lnTo>
                    <a:lnTo>
                      <a:pt x="2097" y="1527"/>
                    </a:lnTo>
                    <a:lnTo>
                      <a:pt x="2193" y="1532"/>
                    </a:lnTo>
                    <a:lnTo>
                      <a:pt x="2233" y="1518"/>
                    </a:lnTo>
                    <a:lnTo>
                      <a:pt x="2258" y="1544"/>
                    </a:lnTo>
                    <a:lnTo>
                      <a:pt x="2303" y="1524"/>
                    </a:lnTo>
                    <a:lnTo>
                      <a:pt x="2360" y="1524"/>
                    </a:lnTo>
                    <a:lnTo>
                      <a:pt x="2374" y="1530"/>
                    </a:lnTo>
                    <a:lnTo>
                      <a:pt x="3232" y="1530"/>
                    </a:lnTo>
                    <a:lnTo>
                      <a:pt x="3246" y="1524"/>
                    </a:lnTo>
                    <a:lnTo>
                      <a:pt x="3432" y="1524"/>
                    </a:lnTo>
                    <a:lnTo>
                      <a:pt x="3446" y="1530"/>
                    </a:lnTo>
                    <a:lnTo>
                      <a:pt x="3567" y="1530"/>
                    </a:lnTo>
                    <a:lnTo>
                      <a:pt x="3582" y="1524"/>
                    </a:lnTo>
                    <a:lnTo>
                      <a:pt x="3652" y="1524"/>
                    </a:lnTo>
                    <a:lnTo>
                      <a:pt x="3793" y="1487"/>
                    </a:lnTo>
                    <a:lnTo>
                      <a:pt x="3858" y="1456"/>
                    </a:lnTo>
                    <a:lnTo>
                      <a:pt x="3898" y="1425"/>
                    </a:lnTo>
                    <a:lnTo>
                      <a:pt x="3943" y="1349"/>
                    </a:lnTo>
                    <a:lnTo>
                      <a:pt x="3962" y="1273"/>
                    </a:lnTo>
                    <a:lnTo>
                      <a:pt x="3957" y="1118"/>
                    </a:lnTo>
                    <a:lnTo>
                      <a:pt x="3898" y="991"/>
                    </a:lnTo>
                    <a:lnTo>
                      <a:pt x="3847" y="940"/>
                    </a:lnTo>
                    <a:lnTo>
                      <a:pt x="3782" y="900"/>
                    </a:lnTo>
                    <a:lnTo>
                      <a:pt x="3717" y="881"/>
                    </a:lnTo>
                    <a:lnTo>
                      <a:pt x="3615" y="875"/>
                    </a:lnTo>
                    <a:lnTo>
                      <a:pt x="3565" y="861"/>
                    </a:lnTo>
                    <a:lnTo>
                      <a:pt x="3398" y="861"/>
                    </a:lnTo>
                    <a:lnTo>
                      <a:pt x="3392" y="866"/>
                    </a:lnTo>
                    <a:lnTo>
                      <a:pt x="3034" y="866"/>
                    </a:lnTo>
                    <a:lnTo>
                      <a:pt x="3020" y="872"/>
                    </a:lnTo>
                    <a:lnTo>
                      <a:pt x="2955" y="872"/>
                    </a:lnTo>
                    <a:lnTo>
                      <a:pt x="2941" y="866"/>
                    </a:lnTo>
                    <a:lnTo>
                      <a:pt x="2820" y="861"/>
                    </a:lnTo>
                    <a:lnTo>
                      <a:pt x="2808" y="866"/>
                    </a:lnTo>
                    <a:lnTo>
                      <a:pt x="2718" y="866"/>
                    </a:lnTo>
                    <a:lnTo>
                      <a:pt x="2704" y="861"/>
                    </a:lnTo>
                    <a:lnTo>
                      <a:pt x="2582" y="861"/>
                    </a:lnTo>
                    <a:lnTo>
                      <a:pt x="2568" y="866"/>
                    </a:lnTo>
                    <a:lnTo>
                      <a:pt x="2478" y="866"/>
                    </a:lnTo>
                    <a:lnTo>
                      <a:pt x="2472" y="852"/>
                    </a:lnTo>
                    <a:lnTo>
                      <a:pt x="2306" y="852"/>
                    </a:lnTo>
                    <a:lnTo>
                      <a:pt x="2295" y="858"/>
                    </a:lnTo>
                    <a:lnTo>
                      <a:pt x="2216" y="858"/>
                    </a:lnTo>
                    <a:lnTo>
                      <a:pt x="2201" y="864"/>
                    </a:lnTo>
                    <a:lnTo>
                      <a:pt x="1792" y="864"/>
                    </a:lnTo>
                    <a:lnTo>
                      <a:pt x="1781" y="858"/>
                    </a:lnTo>
                    <a:lnTo>
                      <a:pt x="1363" y="858"/>
                    </a:lnTo>
                    <a:lnTo>
                      <a:pt x="1358" y="864"/>
                    </a:lnTo>
                    <a:lnTo>
                      <a:pt x="1140" y="864"/>
                    </a:lnTo>
                    <a:lnTo>
                      <a:pt x="1075" y="850"/>
                    </a:lnTo>
                    <a:lnTo>
                      <a:pt x="895" y="869"/>
                    </a:lnTo>
                    <a:lnTo>
                      <a:pt x="884" y="864"/>
                    </a:lnTo>
                    <a:lnTo>
                      <a:pt x="833" y="864"/>
                    </a:lnTo>
                    <a:lnTo>
                      <a:pt x="819" y="858"/>
                    </a:lnTo>
                    <a:lnTo>
                      <a:pt x="646" y="858"/>
                    </a:lnTo>
                    <a:lnTo>
                      <a:pt x="635" y="852"/>
                    </a:lnTo>
                    <a:lnTo>
                      <a:pt x="559" y="852"/>
                    </a:lnTo>
                    <a:lnTo>
                      <a:pt x="539" y="866"/>
                    </a:lnTo>
                    <a:lnTo>
                      <a:pt x="443" y="861"/>
                    </a:lnTo>
                    <a:lnTo>
                      <a:pt x="438" y="866"/>
                    </a:lnTo>
                    <a:lnTo>
                      <a:pt x="347" y="866"/>
                    </a:lnTo>
                    <a:lnTo>
                      <a:pt x="333" y="861"/>
                    </a:lnTo>
                    <a:lnTo>
                      <a:pt x="62" y="861"/>
                    </a:lnTo>
                    <a:lnTo>
                      <a:pt x="17" y="785"/>
                    </a:lnTo>
                    <a:lnTo>
                      <a:pt x="11" y="714"/>
                    </a:lnTo>
                    <a:lnTo>
                      <a:pt x="17" y="700"/>
                    </a:lnTo>
                    <a:lnTo>
                      <a:pt x="11" y="649"/>
                    </a:lnTo>
                    <a:lnTo>
                      <a:pt x="11" y="322"/>
                    </a:lnTo>
                    <a:lnTo>
                      <a:pt x="17" y="316"/>
                    </a:lnTo>
                    <a:lnTo>
                      <a:pt x="17" y="186"/>
                    </a:lnTo>
                    <a:lnTo>
                      <a:pt x="11" y="175"/>
                    </a:lnTo>
                    <a:lnTo>
                      <a:pt x="26" y="90"/>
                    </a:lnTo>
                    <a:lnTo>
                      <a:pt x="45" y="40"/>
                    </a:lnTo>
                    <a:lnTo>
                      <a:pt x="76" y="20"/>
                    </a:lnTo>
                    <a:lnTo>
                      <a:pt x="249" y="6"/>
                    </a:lnTo>
                    <a:lnTo>
                      <a:pt x="263" y="0"/>
                    </a:lnTo>
                    <a:lnTo>
                      <a:pt x="339" y="14"/>
                    </a:lnTo>
                    <a:lnTo>
                      <a:pt x="519" y="14"/>
                    </a:lnTo>
                    <a:lnTo>
                      <a:pt x="534" y="9"/>
                    </a:lnTo>
                    <a:lnTo>
                      <a:pt x="610" y="9"/>
                    </a:lnTo>
                    <a:lnTo>
                      <a:pt x="641" y="23"/>
                    </a:lnTo>
                    <a:lnTo>
                      <a:pt x="762" y="17"/>
                    </a:lnTo>
                    <a:lnTo>
                      <a:pt x="776" y="23"/>
                    </a:lnTo>
                    <a:lnTo>
                      <a:pt x="912" y="9"/>
                    </a:lnTo>
                    <a:lnTo>
                      <a:pt x="951" y="23"/>
                    </a:lnTo>
                    <a:lnTo>
                      <a:pt x="1033" y="9"/>
                    </a:lnTo>
                    <a:lnTo>
                      <a:pt x="1064" y="14"/>
                    </a:lnTo>
                    <a:lnTo>
                      <a:pt x="1070" y="59"/>
                    </a:lnTo>
                    <a:lnTo>
                      <a:pt x="1095" y="54"/>
                    </a:lnTo>
                    <a:lnTo>
                      <a:pt x="1177" y="3"/>
                    </a:lnTo>
                    <a:lnTo>
                      <a:pt x="1242" y="17"/>
                    </a:lnTo>
                    <a:lnTo>
                      <a:pt x="1414" y="17"/>
                    </a:lnTo>
                    <a:lnTo>
                      <a:pt x="1420" y="11"/>
                    </a:lnTo>
                    <a:lnTo>
                      <a:pt x="1485" y="11"/>
                    </a:lnTo>
                    <a:lnTo>
                      <a:pt x="1499" y="17"/>
                    </a:lnTo>
                    <a:lnTo>
                      <a:pt x="1634" y="23"/>
                    </a:lnTo>
                    <a:lnTo>
                      <a:pt x="1648" y="17"/>
                    </a:lnTo>
                    <a:lnTo>
                      <a:pt x="1725" y="17"/>
                    </a:lnTo>
                    <a:lnTo>
                      <a:pt x="1739" y="11"/>
                    </a:lnTo>
                    <a:lnTo>
                      <a:pt x="2035" y="11"/>
                    </a:lnTo>
                    <a:lnTo>
                      <a:pt x="2046" y="17"/>
                    </a:lnTo>
                    <a:lnTo>
                      <a:pt x="2368" y="17"/>
                    </a:lnTo>
                    <a:lnTo>
                      <a:pt x="2382" y="11"/>
                    </a:lnTo>
                    <a:lnTo>
                      <a:pt x="2484" y="11"/>
                    </a:lnTo>
                    <a:lnTo>
                      <a:pt x="2523" y="26"/>
                    </a:lnTo>
                    <a:lnTo>
                      <a:pt x="2594" y="11"/>
                    </a:lnTo>
                    <a:lnTo>
                      <a:pt x="2825" y="11"/>
                    </a:lnTo>
                    <a:lnTo>
                      <a:pt x="2839" y="6"/>
                    </a:lnTo>
                    <a:lnTo>
                      <a:pt x="2980" y="11"/>
                    </a:lnTo>
                    <a:lnTo>
                      <a:pt x="3026" y="26"/>
                    </a:lnTo>
                    <a:lnTo>
                      <a:pt x="3051" y="11"/>
                    </a:lnTo>
                    <a:lnTo>
                      <a:pt x="3102" y="11"/>
                    </a:lnTo>
                    <a:lnTo>
                      <a:pt x="3113" y="17"/>
                    </a:lnTo>
                    <a:lnTo>
                      <a:pt x="3229" y="3"/>
                    </a:lnTo>
                    <a:lnTo>
                      <a:pt x="3409" y="3"/>
                    </a:lnTo>
                    <a:lnTo>
                      <a:pt x="3415" y="6"/>
                    </a:lnTo>
                    <a:close/>
                  </a:path>
                </a:pathLst>
              </a:custGeom>
              <a:solidFill>
                <a:srgbClr val="50747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1" name="Freeform 2">
                <a:extLst>
                  <a:ext uri="{FF2B5EF4-FFF2-40B4-BE49-F238E27FC236}">
                    <a16:creationId xmlns:a16="http://schemas.microsoft.com/office/drawing/2014/main" id="{19AF97D6-E479-3243-A3AE-0402185F376A}"/>
                  </a:ext>
                </a:extLst>
              </p:cNvPr>
              <p:cNvSpPr>
                <a:spLocks noChangeArrowheads="1"/>
              </p:cNvSpPr>
              <p:nvPr/>
            </p:nvSpPr>
            <p:spPr bwMode="auto">
              <a:xfrm>
                <a:off x="984250" y="2843213"/>
                <a:ext cx="1720850" cy="850900"/>
              </a:xfrm>
              <a:custGeom>
                <a:avLst/>
                <a:gdLst>
                  <a:gd name="T0" fmla="*/ 4292 w 4779"/>
                  <a:gd name="T1" fmla="*/ 271 h 2363"/>
                  <a:gd name="T2" fmla="*/ 1490 w 4779"/>
                  <a:gd name="T3" fmla="*/ 333 h 2363"/>
                  <a:gd name="T4" fmla="*/ 3903 w 4779"/>
                  <a:gd name="T5" fmla="*/ 358 h 2363"/>
                  <a:gd name="T6" fmla="*/ 587 w 4779"/>
                  <a:gd name="T7" fmla="*/ 389 h 2363"/>
                  <a:gd name="T8" fmla="*/ 3782 w 4779"/>
                  <a:gd name="T9" fmla="*/ 423 h 2363"/>
                  <a:gd name="T10" fmla="*/ 3138 w 4779"/>
                  <a:gd name="T11" fmla="*/ 454 h 2363"/>
                  <a:gd name="T12" fmla="*/ 3903 w 4779"/>
                  <a:gd name="T13" fmla="*/ 564 h 2363"/>
                  <a:gd name="T14" fmla="*/ 4146 w 4779"/>
                  <a:gd name="T15" fmla="*/ 601 h 2363"/>
                  <a:gd name="T16" fmla="*/ 4211 w 4779"/>
                  <a:gd name="T17" fmla="*/ 595 h 2363"/>
                  <a:gd name="T18" fmla="*/ 3525 w 4779"/>
                  <a:gd name="T19" fmla="*/ 629 h 2363"/>
                  <a:gd name="T20" fmla="*/ 2599 w 4779"/>
                  <a:gd name="T21" fmla="*/ 668 h 2363"/>
                  <a:gd name="T22" fmla="*/ 4146 w 4779"/>
                  <a:gd name="T23" fmla="*/ 680 h 2363"/>
                  <a:gd name="T24" fmla="*/ 4069 w 4779"/>
                  <a:gd name="T25" fmla="*/ 705 h 2363"/>
                  <a:gd name="T26" fmla="*/ 2472 w 4779"/>
                  <a:gd name="T27" fmla="*/ 762 h 2363"/>
                  <a:gd name="T28" fmla="*/ 3006 w 4779"/>
                  <a:gd name="T29" fmla="*/ 795 h 2363"/>
                  <a:gd name="T30" fmla="*/ 2901 w 4779"/>
                  <a:gd name="T31" fmla="*/ 781 h 2363"/>
                  <a:gd name="T32" fmla="*/ 2788 w 4779"/>
                  <a:gd name="T33" fmla="*/ 841 h 2363"/>
                  <a:gd name="T34" fmla="*/ 2653 w 4779"/>
                  <a:gd name="T35" fmla="*/ 889 h 2363"/>
                  <a:gd name="T36" fmla="*/ 2644 w 4779"/>
                  <a:gd name="T37" fmla="*/ 911 h 2363"/>
                  <a:gd name="T38" fmla="*/ 2292 w 4779"/>
                  <a:gd name="T39" fmla="*/ 939 h 2363"/>
                  <a:gd name="T40" fmla="*/ 2760 w 4779"/>
                  <a:gd name="T41" fmla="*/ 922 h 2363"/>
                  <a:gd name="T42" fmla="*/ 649 w 4779"/>
                  <a:gd name="T43" fmla="*/ 962 h 2363"/>
                  <a:gd name="T44" fmla="*/ 2613 w 4779"/>
                  <a:gd name="T45" fmla="*/ 982 h 2363"/>
                  <a:gd name="T46" fmla="*/ 2509 w 4779"/>
                  <a:gd name="T47" fmla="*/ 1016 h 2363"/>
                  <a:gd name="T48" fmla="*/ 2486 w 4779"/>
                  <a:gd name="T49" fmla="*/ 1064 h 2363"/>
                  <a:gd name="T50" fmla="*/ 2492 w 4779"/>
                  <a:gd name="T51" fmla="*/ 1134 h 2363"/>
                  <a:gd name="T52" fmla="*/ 2356 w 4779"/>
                  <a:gd name="T53" fmla="*/ 1148 h 2363"/>
                  <a:gd name="T54" fmla="*/ 2704 w 4779"/>
                  <a:gd name="T55" fmla="*/ 1199 h 2363"/>
                  <a:gd name="T56" fmla="*/ 2339 w 4779"/>
                  <a:gd name="T57" fmla="*/ 1179 h 2363"/>
                  <a:gd name="T58" fmla="*/ 2356 w 4779"/>
                  <a:gd name="T59" fmla="*/ 1272 h 2363"/>
                  <a:gd name="T60" fmla="*/ 2562 w 4779"/>
                  <a:gd name="T61" fmla="*/ 1315 h 2363"/>
                  <a:gd name="T62" fmla="*/ 624 w 4779"/>
                  <a:gd name="T63" fmla="*/ 1332 h 2363"/>
                  <a:gd name="T64" fmla="*/ 2235 w 4779"/>
                  <a:gd name="T65" fmla="*/ 1346 h 2363"/>
                  <a:gd name="T66" fmla="*/ 669 w 4779"/>
                  <a:gd name="T67" fmla="*/ 1385 h 2363"/>
                  <a:gd name="T68" fmla="*/ 4321 w 4779"/>
                  <a:gd name="T69" fmla="*/ 1447 h 2363"/>
                  <a:gd name="T70" fmla="*/ 2074 w 4779"/>
                  <a:gd name="T71" fmla="*/ 1456 h 2363"/>
                  <a:gd name="T72" fmla="*/ 1812 w 4779"/>
                  <a:gd name="T73" fmla="*/ 1461 h 2363"/>
                  <a:gd name="T74" fmla="*/ 1707 w 4779"/>
                  <a:gd name="T75" fmla="*/ 1456 h 2363"/>
                  <a:gd name="T76" fmla="*/ 1885 w 4779"/>
                  <a:gd name="T77" fmla="*/ 1498 h 2363"/>
                  <a:gd name="T78" fmla="*/ 734 w 4779"/>
                  <a:gd name="T79" fmla="*/ 1512 h 2363"/>
                  <a:gd name="T80" fmla="*/ 1882 w 4779"/>
                  <a:gd name="T81" fmla="*/ 1546 h 2363"/>
                  <a:gd name="T82" fmla="*/ 1863 w 4779"/>
                  <a:gd name="T83" fmla="*/ 1634 h 2363"/>
                  <a:gd name="T84" fmla="*/ 536 w 4779"/>
                  <a:gd name="T85" fmla="*/ 1673 h 2363"/>
                  <a:gd name="T86" fmla="*/ 1671 w 4779"/>
                  <a:gd name="T87" fmla="*/ 1667 h 2363"/>
                  <a:gd name="T88" fmla="*/ 1388 w 4779"/>
                  <a:gd name="T89" fmla="*/ 1941 h 2363"/>
                  <a:gd name="T90" fmla="*/ 863 w 4779"/>
                  <a:gd name="T91" fmla="*/ 2046 h 2363"/>
                  <a:gd name="T92" fmla="*/ 3660 w 4779"/>
                  <a:gd name="T93" fmla="*/ 2314 h 2363"/>
                  <a:gd name="T94" fmla="*/ 4513 w 4779"/>
                  <a:gd name="T95" fmla="*/ 392 h 2363"/>
                  <a:gd name="T96" fmla="*/ 4772 w 4779"/>
                  <a:gd name="T97" fmla="*/ 1323 h 2363"/>
                  <a:gd name="T98" fmla="*/ 4371 w 4779"/>
                  <a:gd name="T99" fmla="*/ 2113 h 2363"/>
                  <a:gd name="T100" fmla="*/ 3265 w 4779"/>
                  <a:gd name="T101" fmla="*/ 2353 h 2363"/>
                  <a:gd name="T102" fmla="*/ 3353 w 4779"/>
                  <a:gd name="T103" fmla="*/ 1549 h 2363"/>
                  <a:gd name="T104" fmla="*/ 3878 w 4779"/>
                  <a:gd name="T105" fmla="*/ 872 h 2363"/>
                  <a:gd name="T106" fmla="*/ 2932 w 4779"/>
                  <a:gd name="T107" fmla="*/ 1188 h 2363"/>
                  <a:gd name="T108" fmla="*/ 1394 w 4779"/>
                  <a:gd name="T109" fmla="*/ 2294 h 2363"/>
                  <a:gd name="T110" fmla="*/ 511 w 4779"/>
                  <a:gd name="T111" fmla="*/ 2167 h 2363"/>
                  <a:gd name="T112" fmla="*/ 31 w 4779"/>
                  <a:gd name="T113" fmla="*/ 835 h 2363"/>
                  <a:gd name="T114" fmla="*/ 756 w 4779"/>
                  <a:gd name="T115" fmla="*/ 112 h 2363"/>
                  <a:gd name="T116" fmla="*/ 1594 w 4779"/>
                  <a:gd name="T117" fmla="*/ 115 h 2363"/>
                  <a:gd name="T118" fmla="*/ 1445 w 4779"/>
                  <a:gd name="T119" fmla="*/ 877 h 2363"/>
                  <a:gd name="T120" fmla="*/ 765 w 4779"/>
                  <a:gd name="T121" fmla="*/ 1261 h 2363"/>
                  <a:gd name="T122" fmla="*/ 1792 w 4779"/>
                  <a:gd name="T123" fmla="*/ 1145 h 2363"/>
                  <a:gd name="T124" fmla="*/ 3559 w 4779"/>
                  <a:gd name="T125" fmla="*/ 25 h 23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779" h="2363">
                    <a:moveTo>
                      <a:pt x="3051" y="206"/>
                    </a:moveTo>
                    <a:lnTo>
                      <a:pt x="3037" y="211"/>
                    </a:lnTo>
                    <a:lnTo>
                      <a:pt x="3042" y="217"/>
                    </a:lnTo>
                    <a:lnTo>
                      <a:pt x="3051" y="206"/>
                    </a:lnTo>
                    <a:close/>
                    <a:moveTo>
                      <a:pt x="3344" y="262"/>
                    </a:moveTo>
                    <a:lnTo>
                      <a:pt x="3324" y="276"/>
                    </a:lnTo>
                    <a:lnTo>
                      <a:pt x="3350" y="282"/>
                    </a:lnTo>
                    <a:lnTo>
                      <a:pt x="3350" y="268"/>
                    </a:lnTo>
                    <a:lnTo>
                      <a:pt x="3344" y="262"/>
                    </a:lnTo>
                    <a:close/>
                    <a:moveTo>
                      <a:pt x="4275" y="276"/>
                    </a:moveTo>
                    <a:lnTo>
                      <a:pt x="4281" y="296"/>
                    </a:lnTo>
                    <a:lnTo>
                      <a:pt x="4292" y="271"/>
                    </a:lnTo>
                    <a:lnTo>
                      <a:pt x="4275" y="276"/>
                    </a:lnTo>
                    <a:close/>
                    <a:moveTo>
                      <a:pt x="3370" y="313"/>
                    </a:moveTo>
                    <a:lnTo>
                      <a:pt x="3375" y="307"/>
                    </a:lnTo>
                    <a:lnTo>
                      <a:pt x="3355" y="293"/>
                    </a:lnTo>
                    <a:lnTo>
                      <a:pt x="3355" y="319"/>
                    </a:lnTo>
                    <a:lnTo>
                      <a:pt x="3370" y="313"/>
                    </a:lnTo>
                    <a:close/>
                    <a:moveTo>
                      <a:pt x="3288" y="321"/>
                    </a:moveTo>
                    <a:lnTo>
                      <a:pt x="3288" y="341"/>
                    </a:lnTo>
                    <a:lnTo>
                      <a:pt x="3313" y="335"/>
                    </a:lnTo>
                    <a:lnTo>
                      <a:pt x="3313" y="321"/>
                    </a:lnTo>
                    <a:lnTo>
                      <a:pt x="3288" y="321"/>
                    </a:lnTo>
                    <a:close/>
                    <a:moveTo>
                      <a:pt x="1490" y="333"/>
                    </a:moveTo>
                    <a:lnTo>
                      <a:pt x="1476" y="333"/>
                    </a:lnTo>
                    <a:lnTo>
                      <a:pt x="1482" y="347"/>
                    </a:lnTo>
                    <a:lnTo>
                      <a:pt x="1490" y="333"/>
                    </a:lnTo>
                    <a:close/>
                    <a:moveTo>
                      <a:pt x="3838" y="358"/>
                    </a:moveTo>
                    <a:lnTo>
                      <a:pt x="3832" y="364"/>
                    </a:lnTo>
                    <a:lnTo>
                      <a:pt x="3847" y="369"/>
                    </a:lnTo>
                    <a:lnTo>
                      <a:pt x="3838" y="358"/>
                    </a:lnTo>
                    <a:close/>
                    <a:moveTo>
                      <a:pt x="3903" y="358"/>
                    </a:moveTo>
                    <a:lnTo>
                      <a:pt x="3889" y="364"/>
                    </a:lnTo>
                    <a:lnTo>
                      <a:pt x="3889" y="375"/>
                    </a:lnTo>
                    <a:lnTo>
                      <a:pt x="3903" y="375"/>
                    </a:lnTo>
                    <a:lnTo>
                      <a:pt x="3903" y="358"/>
                    </a:lnTo>
                    <a:close/>
                    <a:moveTo>
                      <a:pt x="511" y="378"/>
                    </a:moveTo>
                    <a:lnTo>
                      <a:pt x="530" y="366"/>
                    </a:lnTo>
                    <a:lnTo>
                      <a:pt x="536" y="341"/>
                    </a:lnTo>
                    <a:lnTo>
                      <a:pt x="522" y="341"/>
                    </a:lnTo>
                    <a:lnTo>
                      <a:pt x="497" y="381"/>
                    </a:lnTo>
                    <a:lnTo>
                      <a:pt x="511" y="381"/>
                    </a:lnTo>
                    <a:lnTo>
                      <a:pt x="511" y="378"/>
                    </a:lnTo>
                    <a:close/>
                    <a:moveTo>
                      <a:pt x="573" y="389"/>
                    </a:moveTo>
                    <a:lnTo>
                      <a:pt x="567" y="403"/>
                    </a:lnTo>
                    <a:lnTo>
                      <a:pt x="573" y="417"/>
                    </a:lnTo>
                    <a:lnTo>
                      <a:pt x="587" y="403"/>
                    </a:lnTo>
                    <a:lnTo>
                      <a:pt x="587" y="389"/>
                    </a:lnTo>
                    <a:lnTo>
                      <a:pt x="573" y="389"/>
                    </a:lnTo>
                    <a:close/>
                    <a:moveTo>
                      <a:pt x="3164" y="372"/>
                    </a:moveTo>
                    <a:lnTo>
                      <a:pt x="3152" y="431"/>
                    </a:lnTo>
                    <a:lnTo>
                      <a:pt x="3164" y="426"/>
                    </a:lnTo>
                    <a:lnTo>
                      <a:pt x="3189" y="369"/>
                    </a:lnTo>
                    <a:lnTo>
                      <a:pt x="3164" y="364"/>
                    </a:lnTo>
                    <a:lnTo>
                      <a:pt x="3164" y="372"/>
                    </a:lnTo>
                    <a:close/>
                    <a:moveTo>
                      <a:pt x="2735" y="429"/>
                    </a:moveTo>
                    <a:lnTo>
                      <a:pt x="2729" y="414"/>
                    </a:lnTo>
                    <a:lnTo>
                      <a:pt x="2718" y="429"/>
                    </a:lnTo>
                    <a:lnTo>
                      <a:pt x="2735" y="429"/>
                    </a:lnTo>
                    <a:close/>
                    <a:moveTo>
                      <a:pt x="3782" y="423"/>
                    </a:moveTo>
                    <a:lnTo>
                      <a:pt x="3767" y="417"/>
                    </a:lnTo>
                    <a:lnTo>
                      <a:pt x="3762" y="437"/>
                    </a:lnTo>
                    <a:lnTo>
                      <a:pt x="3782" y="437"/>
                    </a:lnTo>
                    <a:lnTo>
                      <a:pt x="3782" y="423"/>
                    </a:lnTo>
                    <a:close/>
                    <a:moveTo>
                      <a:pt x="3022" y="443"/>
                    </a:moveTo>
                    <a:lnTo>
                      <a:pt x="3037" y="437"/>
                    </a:lnTo>
                    <a:lnTo>
                      <a:pt x="3011" y="406"/>
                    </a:lnTo>
                    <a:lnTo>
                      <a:pt x="3006" y="445"/>
                    </a:lnTo>
                    <a:lnTo>
                      <a:pt x="3022" y="445"/>
                    </a:lnTo>
                    <a:lnTo>
                      <a:pt x="3022" y="443"/>
                    </a:lnTo>
                    <a:close/>
                    <a:moveTo>
                      <a:pt x="3152" y="493"/>
                    </a:moveTo>
                    <a:lnTo>
                      <a:pt x="3138" y="454"/>
                    </a:lnTo>
                    <a:lnTo>
                      <a:pt x="3113" y="440"/>
                    </a:lnTo>
                    <a:lnTo>
                      <a:pt x="3087" y="445"/>
                    </a:lnTo>
                    <a:lnTo>
                      <a:pt x="3118" y="491"/>
                    </a:lnTo>
                    <a:lnTo>
                      <a:pt x="3144" y="496"/>
                    </a:lnTo>
                    <a:lnTo>
                      <a:pt x="3152" y="493"/>
                    </a:lnTo>
                    <a:close/>
                    <a:moveTo>
                      <a:pt x="3691" y="519"/>
                    </a:moveTo>
                    <a:lnTo>
                      <a:pt x="3686" y="525"/>
                    </a:lnTo>
                    <a:lnTo>
                      <a:pt x="3691" y="539"/>
                    </a:lnTo>
                    <a:lnTo>
                      <a:pt x="3711" y="544"/>
                    </a:lnTo>
                    <a:lnTo>
                      <a:pt x="3705" y="513"/>
                    </a:lnTo>
                    <a:lnTo>
                      <a:pt x="3691" y="519"/>
                    </a:lnTo>
                    <a:close/>
                    <a:moveTo>
                      <a:pt x="3903" y="564"/>
                    </a:moveTo>
                    <a:lnTo>
                      <a:pt x="3903" y="553"/>
                    </a:lnTo>
                    <a:lnTo>
                      <a:pt x="3883" y="564"/>
                    </a:lnTo>
                    <a:lnTo>
                      <a:pt x="3897" y="578"/>
                    </a:lnTo>
                    <a:lnTo>
                      <a:pt x="3903" y="564"/>
                    </a:lnTo>
                    <a:close/>
                    <a:moveTo>
                      <a:pt x="164" y="589"/>
                    </a:moveTo>
                    <a:lnTo>
                      <a:pt x="183" y="595"/>
                    </a:lnTo>
                    <a:lnTo>
                      <a:pt x="164" y="575"/>
                    </a:lnTo>
                    <a:lnTo>
                      <a:pt x="164" y="589"/>
                    </a:lnTo>
                    <a:close/>
                    <a:moveTo>
                      <a:pt x="4151" y="575"/>
                    </a:moveTo>
                    <a:lnTo>
                      <a:pt x="4137" y="581"/>
                    </a:lnTo>
                    <a:lnTo>
                      <a:pt x="4132" y="601"/>
                    </a:lnTo>
                    <a:lnTo>
                      <a:pt x="4146" y="601"/>
                    </a:lnTo>
                    <a:lnTo>
                      <a:pt x="4165" y="581"/>
                    </a:lnTo>
                    <a:lnTo>
                      <a:pt x="4151" y="575"/>
                    </a:lnTo>
                    <a:close/>
                    <a:moveTo>
                      <a:pt x="3350" y="575"/>
                    </a:moveTo>
                    <a:lnTo>
                      <a:pt x="3336" y="601"/>
                    </a:lnTo>
                    <a:lnTo>
                      <a:pt x="3401" y="570"/>
                    </a:lnTo>
                    <a:lnTo>
                      <a:pt x="3412" y="550"/>
                    </a:lnTo>
                    <a:lnTo>
                      <a:pt x="3375" y="550"/>
                    </a:lnTo>
                    <a:lnTo>
                      <a:pt x="3350" y="575"/>
                    </a:lnTo>
                    <a:close/>
                    <a:moveTo>
                      <a:pt x="4191" y="589"/>
                    </a:moveTo>
                    <a:lnTo>
                      <a:pt x="4185" y="604"/>
                    </a:lnTo>
                    <a:lnTo>
                      <a:pt x="4211" y="609"/>
                    </a:lnTo>
                    <a:lnTo>
                      <a:pt x="4211" y="595"/>
                    </a:lnTo>
                    <a:lnTo>
                      <a:pt x="4191" y="589"/>
                    </a:lnTo>
                    <a:close/>
                    <a:moveTo>
                      <a:pt x="3561" y="609"/>
                    </a:moveTo>
                    <a:lnTo>
                      <a:pt x="3587" y="604"/>
                    </a:lnTo>
                    <a:lnTo>
                      <a:pt x="3593" y="584"/>
                    </a:lnTo>
                    <a:lnTo>
                      <a:pt x="3581" y="584"/>
                    </a:lnTo>
                    <a:lnTo>
                      <a:pt x="3561" y="609"/>
                    </a:lnTo>
                    <a:close/>
                    <a:moveTo>
                      <a:pt x="2921" y="620"/>
                    </a:moveTo>
                    <a:lnTo>
                      <a:pt x="2907" y="609"/>
                    </a:lnTo>
                    <a:lnTo>
                      <a:pt x="2907" y="629"/>
                    </a:lnTo>
                    <a:lnTo>
                      <a:pt x="2921" y="620"/>
                    </a:lnTo>
                    <a:close/>
                    <a:moveTo>
                      <a:pt x="3545" y="635"/>
                    </a:moveTo>
                    <a:lnTo>
                      <a:pt x="3525" y="629"/>
                    </a:lnTo>
                    <a:lnTo>
                      <a:pt x="3525" y="643"/>
                    </a:lnTo>
                    <a:lnTo>
                      <a:pt x="3536" y="654"/>
                    </a:lnTo>
                    <a:lnTo>
                      <a:pt x="3550" y="649"/>
                    </a:lnTo>
                    <a:lnTo>
                      <a:pt x="3545" y="635"/>
                    </a:lnTo>
                    <a:close/>
                    <a:moveTo>
                      <a:pt x="2749" y="680"/>
                    </a:moveTo>
                    <a:lnTo>
                      <a:pt x="2805" y="660"/>
                    </a:lnTo>
                    <a:lnTo>
                      <a:pt x="2794" y="654"/>
                    </a:lnTo>
                    <a:lnTo>
                      <a:pt x="2754" y="668"/>
                    </a:lnTo>
                    <a:lnTo>
                      <a:pt x="2749" y="680"/>
                    </a:lnTo>
                    <a:close/>
                    <a:moveTo>
                      <a:pt x="2574" y="685"/>
                    </a:moveTo>
                    <a:lnTo>
                      <a:pt x="2599" y="674"/>
                    </a:lnTo>
                    <a:lnTo>
                      <a:pt x="2599" y="668"/>
                    </a:lnTo>
                    <a:lnTo>
                      <a:pt x="2574" y="663"/>
                    </a:lnTo>
                    <a:lnTo>
                      <a:pt x="2574" y="685"/>
                    </a:lnTo>
                    <a:close/>
                    <a:moveTo>
                      <a:pt x="3914" y="680"/>
                    </a:moveTo>
                    <a:lnTo>
                      <a:pt x="3909" y="685"/>
                    </a:lnTo>
                    <a:lnTo>
                      <a:pt x="3920" y="691"/>
                    </a:lnTo>
                    <a:lnTo>
                      <a:pt x="3914" y="680"/>
                    </a:lnTo>
                    <a:close/>
                    <a:moveTo>
                      <a:pt x="4230" y="699"/>
                    </a:moveTo>
                    <a:lnTo>
                      <a:pt x="4236" y="694"/>
                    </a:lnTo>
                    <a:lnTo>
                      <a:pt x="4230" y="680"/>
                    </a:lnTo>
                    <a:lnTo>
                      <a:pt x="4225" y="694"/>
                    </a:lnTo>
                    <a:lnTo>
                      <a:pt x="4230" y="699"/>
                    </a:lnTo>
                    <a:close/>
                    <a:moveTo>
                      <a:pt x="4146" y="680"/>
                    </a:moveTo>
                    <a:lnTo>
                      <a:pt x="4140" y="699"/>
                    </a:lnTo>
                    <a:lnTo>
                      <a:pt x="4154" y="699"/>
                    </a:lnTo>
                    <a:lnTo>
                      <a:pt x="4160" y="674"/>
                    </a:lnTo>
                    <a:lnTo>
                      <a:pt x="4146" y="680"/>
                    </a:lnTo>
                    <a:close/>
                    <a:moveTo>
                      <a:pt x="2689" y="711"/>
                    </a:moveTo>
                    <a:lnTo>
                      <a:pt x="2689" y="699"/>
                    </a:lnTo>
                    <a:lnTo>
                      <a:pt x="2675" y="711"/>
                    </a:lnTo>
                    <a:lnTo>
                      <a:pt x="2689" y="711"/>
                    </a:lnTo>
                    <a:close/>
                    <a:moveTo>
                      <a:pt x="4069" y="705"/>
                    </a:moveTo>
                    <a:lnTo>
                      <a:pt x="4064" y="705"/>
                    </a:lnTo>
                    <a:lnTo>
                      <a:pt x="4075" y="719"/>
                    </a:lnTo>
                    <a:lnTo>
                      <a:pt x="4069" y="705"/>
                    </a:lnTo>
                    <a:close/>
                    <a:moveTo>
                      <a:pt x="2774" y="756"/>
                    </a:moveTo>
                    <a:lnTo>
                      <a:pt x="2760" y="725"/>
                    </a:lnTo>
                    <a:lnTo>
                      <a:pt x="2746" y="725"/>
                    </a:lnTo>
                    <a:lnTo>
                      <a:pt x="2766" y="770"/>
                    </a:lnTo>
                    <a:lnTo>
                      <a:pt x="2774" y="756"/>
                    </a:lnTo>
                    <a:close/>
                    <a:moveTo>
                      <a:pt x="3209" y="756"/>
                    </a:moveTo>
                    <a:lnTo>
                      <a:pt x="3183" y="742"/>
                    </a:lnTo>
                    <a:lnTo>
                      <a:pt x="3178" y="756"/>
                    </a:lnTo>
                    <a:lnTo>
                      <a:pt x="3209" y="776"/>
                    </a:lnTo>
                    <a:lnTo>
                      <a:pt x="3214" y="764"/>
                    </a:lnTo>
                    <a:lnTo>
                      <a:pt x="3209" y="756"/>
                    </a:lnTo>
                    <a:close/>
                    <a:moveTo>
                      <a:pt x="2472" y="762"/>
                    </a:moveTo>
                    <a:lnTo>
                      <a:pt x="2461" y="762"/>
                    </a:lnTo>
                    <a:lnTo>
                      <a:pt x="2461" y="773"/>
                    </a:lnTo>
                    <a:lnTo>
                      <a:pt x="2472" y="773"/>
                    </a:lnTo>
                    <a:lnTo>
                      <a:pt x="2472" y="762"/>
                    </a:lnTo>
                    <a:close/>
                    <a:moveTo>
                      <a:pt x="2588" y="787"/>
                    </a:moveTo>
                    <a:lnTo>
                      <a:pt x="2593" y="781"/>
                    </a:lnTo>
                    <a:lnTo>
                      <a:pt x="2593" y="742"/>
                    </a:lnTo>
                    <a:lnTo>
                      <a:pt x="2574" y="722"/>
                    </a:lnTo>
                    <a:lnTo>
                      <a:pt x="2568" y="773"/>
                    </a:lnTo>
                    <a:lnTo>
                      <a:pt x="2574" y="793"/>
                    </a:lnTo>
                    <a:lnTo>
                      <a:pt x="2588" y="787"/>
                    </a:lnTo>
                    <a:close/>
                    <a:moveTo>
                      <a:pt x="3006" y="795"/>
                    </a:moveTo>
                    <a:lnTo>
                      <a:pt x="3006" y="790"/>
                    </a:lnTo>
                    <a:lnTo>
                      <a:pt x="3045" y="784"/>
                    </a:lnTo>
                    <a:lnTo>
                      <a:pt x="3031" y="759"/>
                    </a:lnTo>
                    <a:lnTo>
                      <a:pt x="3006" y="733"/>
                    </a:lnTo>
                    <a:lnTo>
                      <a:pt x="3000" y="745"/>
                    </a:lnTo>
                    <a:lnTo>
                      <a:pt x="3006" y="790"/>
                    </a:lnTo>
                    <a:lnTo>
                      <a:pt x="2980" y="790"/>
                    </a:lnTo>
                    <a:lnTo>
                      <a:pt x="3000" y="810"/>
                    </a:lnTo>
                    <a:lnTo>
                      <a:pt x="3006" y="795"/>
                    </a:lnTo>
                    <a:close/>
                    <a:moveTo>
                      <a:pt x="2907" y="807"/>
                    </a:moveTo>
                    <a:lnTo>
                      <a:pt x="2926" y="795"/>
                    </a:lnTo>
                    <a:lnTo>
                      <a:pt x="2901" y="781"/>
                    </a:lnTo>
                    <a:lnTo>
                      <a:pt x="2901" y="795"/>
                    </a:lnTo>
                    <a:lnTo>
                      <a:pt x="2907" y="807"/>
                    </a:lnTo>
                    <a:close/>
                    <a:moveTo>
                      <a:pt x="2396" y="787"/>
                    </a:moveTo>
                    <a:lnTo>
                      <a:pt x="2385" y="812"/>
                    </a:lnTo>
                    <a:lnTo>
                      <a:pt x="2404" y="807"/>
                    </a:lnTo>
                    <a:lnTo>
                      <a:pt x="2410" y="781"/>
                    </a:lnTo>
                    <a:lnTo>
                      <a:pt x="2396" y="787"/>
                    </a:lnTo>
                    <a:close/>
                    <a:moveTo>
                      <a:pt x="2814" y="821"/>
                    </a:moveTo>
                    <a:lnTo>
                      <a:pt x="2808" y="801"/>
                    </a:lnTo>
                    <a:lnTo>
                      <a:pt x="2788" y="807"/>
                    </a:lnTo>
                    <a:lnTo>
                      <a:pt x="2774" y="826"/>
                    </a:lnTo>
                    <a:lnTo>
                      <a:pt x="2788" y="841"/>
                    </a:lnTo>
                    <a:lnTo>
                      <a:pt x="2808" y="841"/>
                    </a:lnTo>
                    <a:lnTo>
                      <a:pt x="2814" y="821"/>
                    </a:lnTo>
                    <a:close/>
                    <a:moveTo>
                      <a:pt x="2433" y="872"/>
                    </a:moveTo>
                    <a:lnTo>
                      <a:pt x="2413" y="841"/>
                    </a:lnTo>
                    <a:lnTo>
                      <a:pt x="2399" y="841"/>
                    </a:lnTo>
                    <a:lnTo>
                      <a:pt x="2393" y="866"/>
                    </a:lnTo>
                    <a:lnTo>
                      <a:pt x="2424" y="886"/>
                    </a:lnTo>
                    <a:lnTo>
                      <a:pt x="2433" y="872"/>
                    </a:lnTo>
                    <a:close/>
                    <a:moveTo>
                      <a:pt x="2658" y="877"/>
                    </a:moveTo>
                    <a:lnTo>
                      <a:pt x="2653" y="863"/>
                    </a:lnTo>
                    <a:lnTo>
                      <a:pt x="2647" y="877"/>
                    </a:lnTo>
                    <a:lnTo>
                      <a:pt x="2653" y="889"/>
                    </a:lnTo>
                    <a:lnTo>
                      <a:pt x="2658" y="877"/>
                    </a:lnTo>
                    <a:close/>
                    <a:moveTo>
                      <a:pt x="420" y="891"/>
                    </a:moveTo>
                    <a:lnTo>
                      <a:pt x="435" y="891"/>
                    </a:lnTo>
                    <a:lnTo>
                      <a:pt x="429" y="880"/>
                    </a:lnTo>
                    <a:lnTo>
                      <a:pt x="420" y="891"/>
                    </a:lnTo>
                    <a:close/>
                    <a:moveTo>
                      <a:pt x="528" y="903"/>
                    </a:moveTo>
                    <a:lnTo>
                      <a:pt x="533" y="928"/>
                    </a:lnTo>
                    <a:lnTo>
                      <a:pt x="553" y="914"/>
                    </a:lnTo>
                    <a:lnTo>
                      <a:pt x="528" y="889"/>
                    </a:lnTo>
                    <a:lnTo>
                      <a:pt x="528" y="903"/>
                    </a:lnTo>
                    <a:close/>
                    <a:moveTo>
                      <a:pt x="2658" y="911"/>
                    </a:moveTo>
                    <a:lnTo>
                      <a:pt x="2644" y="911"/>
                    </a:lnTo>
                    <a:lnTo>
                      <a:pt x="2639" y="937"/>
                    </a:lnTo>
                    <a:lnTo>
                      <a:pt x="2653" y="937"/>
                    </a:lnTo>
                    <a:lnTo>
                      <a:pt x="2672" y="917"/>
                    </a:lnTo>
                    <a:lnTo>
                      <a:pt x="2658" y="911"/>
                    </a:lnTo>
                    <a:close/>
                    <a:moveTo>
                      <a:pt x="2292" y="917"/>
                    </a:moveTo>
                    <a:lnTo>
                      <a:pt x="2286" y="931"/>
                    </a:lnTo>
                    <a:lnTo>
                      <a:pt x="2255" y="905"/>
                    </a:lnTo>
                    <a:lnTo>
                      <a:pt x="2241" y="905"/>
                    </a:lnTo>
                    <a:lnTo>
                      <a:pt x="2241" y="920"/>
                    </a:lnTo>
                    <a:lnTo>
                      <a:pt x="2260" y="939"/>
                    </a:lnTo>
                    <a:lnTo>
                      <a:pt x="2286" y="934"/>
                    </a:lnTo>
                    <a:lnTo>
                      <a:pt x="2292" y="939"/>
                    </a:lnTo>
                    <a:lnTo>
                      <a:pt x="2306" y="920"/>
                    </a:lnTo>
                    <a:lnTo>
                      <a:pt x="2292" y="920"/>
                    </a:lnTo>
                    <a:lnTo>
                      <a:pt x="2292" y="917"/>
                    </a:lnTo>
                    <a:close/>
                    <a:moveTo>
                      <a:pt x="2574" y="948"/>
                    </a:moveTo>
                    <a:lnTo>
                      <a:pt x="2579" y="922"/>
                    </a:lnTo>
                    <a:lnTo>
                      <a:pt x="2554" y="897"/>
                    </a:lnTo>
                    <a:lnTo>
                      <a:pt x="2548" y="911"/>
                    </a:lnTo>
                    <a:lnTo>
                      <a:pt x="2554" y="951"/>
                    </a:lnTo>
                    <a:lnTo>
                      <a:pt x="2574" y="951"/>
                    </a:lnTo>
                    <a:lnTo>
                      <a:pt x="2574" y="948"/>
                    </a:lnTo>
                    <a:close/>
                    <a:moveTo>
                      <a:pt x="2754" y="953"/>
                    </a:moveTo>
                    <a:lnTo>
                      <a:pt x="2760" y="922"/>
                    </a:lnTo>
                    <a:lnTo>
                      <a:pt x="2720" y="872"/>
                    </a:lnTo>
                    <a:lnTo>
                      <a:pt x="2735" y="937"/>
                    </a:lnTo>
                    <a:lnTo>
                      <a:pt x="2704" y="956"/>
                    </a:lnTo>
                    <a:lnTo>
                      <a:pt x="2704" y="970"/>
                    </a:lnTo>
                    <a:lnTo>
                      <a:pt x="2749" y="970"/>
                    </a:lnTo>
                    <a:lnTo>
                      <a:pt x="2754" y="953"/>
                    </a:lnTo>
                    <a:close/>
                    <a:moveTo>
                      <a:pt x="649" y="962"/>
                    </a:moveTo>
                    <a:lnTo>
                      <a:pt x="663" y="968"/>
                    </a:lnTo>
                    <a:lnTo>
                      <a:pt x="669" y="962"/>
                    </a:lnTo>
                    <a:lnTo>
                      <a:pt x="663" y="951"/>
                    </a:lnTo>
                    <a:lnTo>
                      <a:pt x="649" y="951"/>
                    </a:lnTo>
                    <a:lnTo>
                      <a:pt x="649" y="962"/>
                    </a:lnTo>
                    <a:close/>
                    <a:moveTo>
                      <a:pt x="2529" y="953"/>
                    </a:moveTo>
                    <a:lnTo>
                      <a:pt x="2514" y="968"/>
                    </a:lnTo>
                    <a:lnTo>
                      <a:pt x="2529" y="973"/>
                    </a:lnTo>
                    <a:lnTo>
                      <a:pt x="2543" y="959"/>
                    </a:lnTo>
                    <a:lnTo>
                      <a:pt x="2529" y="953"/>
                    </a:lnTo>
                    <a:close/>
                    <a:moveTo>
                      <a:pt x="2972" y="987"/>
                    </a:moveTo>
                    <a:lnTo>
                      <a:pt x="2986" y="968"/>
                    </a:lnTo>
                    <a:lnTo>
                      <a:pt x="2980" y="953"/>
                    </a:lnTo>
                    <a:lnTo>
                      <a:pt x="2955" y="979"/>
                    </a:lnTo>
                    <a:lnTo>
                      <a:pt x="2960" y="993"/>
                    </a:lnTo>
                    <a:lnTo>
                      <a:pt x="2972" y="987"/>
                    </a:lnTo>
                    <a:close/>
                    <a:moveTo>
                      <a:pt x="2613" y="982"/>
                    </a:moveTo>
                    <a:lnTo>
                      <a:pt x="2613" y="996"/>
                    </a:lnTo>
                    <a:lnTo>
                      <a:pt x="2633" y="996"/>
                    </a:lnTo>
                    <a:lnTo>
                      <a:pt x="2619" y="970"/>
                    </a:lnTo>
                    <a:lnTo>
                      <a:pt x="2613" y="982"/>
                    </a:lnTo>
                    <a:close/>
                    <a:moveTo>
                      <a:pt x="2498" y="987"/>
                    </a:moveTo>
                    <a:lnTo>
                      <a:pt x="2492" y="968"/>
                    </a:lnTo>
                    <a:lnTo>
                      <a:pt x="2472" y="962"/>
                    </a:lnTo>
                    <a:lnTo>
                      <a:pt x="2466" y="987"/>
                    </a:lnTo>
                    <a:lnTo>
                      <a:pt x="2492" y="1001"/>
                    </a:lnTo>
                    <a:lnTo>
                      <a:pt x="2498" y="987"/>
                    </a:lnTo>
                    <a:close/>
                    <a:moveTo>
                      <a:pt x="2498" y="1027"/>
                    </a:moveTo>
                    <a:lnTo>
                      <a:pt x="2509" y="1016"/>
                    </a:lnTo>
                    <a:lnTo>
                      <a:pt x="2489" y="1021"/>
                    </a:lnTo>
                    <a:lnTo>
                      <a:pt x="2498" y="1027"/>
                    </a:lnTo>
                    <a:close/>
                    <a:moveTo>
                      <a:pt x="2715" y="1052"/>
                    </a:moveTo>
                    <a:lnTo>
                      <a:pt x="2689" y="1027"/>
                    </a:lnTo>
                    <a:lnTo>
                      <a:pt x="2689" y="1052"/>
                    </a:lnTo>
                    <a:lnTo>
                      <a:pt x="2709" y="1064"/>
                    </a:lnTo>
                    <a:lnTo>
                      <a:pt x="2715" y="1052"/>
                    </a:lnTo>
                    <a:close/>
                    <a:moveTo>
                      <a:pt x="2486" y="1064"/>
                    </a:moveTo>
                    <a:lnTo>
                      <a:pt x="2461" y="1058"/>
                    </a:lnTo>
                    <a:lnTo>
                      <a:pt x="2461" y="1069"/>
                    </a:lnTo>
                    <a:lnTo>
                      <a:pt x="2486" y="1075"/>
                    </a:lnTo>
                    <a:lnTo>
                      <a:pt x="2486" y="1064"/>
                    </a:lnTo>
                    <a:close/>
                    <a:moveTo>
                      <a:pt x="4408" y="1069"/>
                    </a:moveTo>
                    <a:lnTo>
                      <a:pt x="4402" y="1075"/>
                    </a:lnTo>
                    <a:lnTo>
                      <a:pt x="4417" y="1080"/>
                    </a:lnTo>
                    <a:lnTo>
                      <a:pt x="4408" y="1069"/>
                    </a:lnTo>
                    <a:close/>
                    <a:moveTo>
                      <a:pt x="2512" y="1089"/>
                    </a:moveTo>
                    <a:lnTo>
                      <a:pt x="2506" y="1103"/>
                    </a:lnTo>
                    <a:lnTo>
                      <a:pt x="2517" y="1103"/>
                    </a:lnTo>
                    <a:lnTo>
                      <a:pt x="2517" y="1089"/>
                    </a:lnTo>
                    <a:lnTo>
                      <a:pt x="2512" y="1089"/>
                    </a:lnTo>
                    <a:close/>
                    <a:moveTo>
                      <a:pt x="2486" y="1128"/>
                    </a:moveTo>
                    <a:lnTo>
                      <a:pt x="2472" y="1134"/>
                    </a:lnTo>
                    <a:lnTo>
                      <a:pt x="2492" y="1134"/>
                    </a:lnTo>
                    <a:lnTo>
                      <a:pt x="2486" y="1128"/>
                    </a:lnTo>
                    <a:close/>
                    <a:moveTo>
                      <a:pt x="2593" y="1154"/>
                    </a:moveTo>
                    <a:lnTo>
                      <a:pt x="2599" y="1154"/>
                    </a:lnTo>
                    <a:lnTo>
                      <a:pt x="2599" y="1134"/>
                    </a:lnTo>
                    <a:lnTo>
                      <a:pt x="2579" y="1145"/>
                    </a:lnTo>
                    <a:lnTo>
                      <a:pt x="2593" y="1154"/>
                    </a:lnTo>
                    <a:close/>
                    <a:moveTo>
                      <a:pt x="2255" y="1159"/>
                    </a:moveTo>
                    <a:lnTo>
                      <a:pt x="2255" y="1140"/>
                    </a:lnTo>
                    <a:lnTo>
                      <a:pt x="2235" y="1159"/>
                    </a:lnTo>
                    <a:lnTo>
                      <a:pt x="2255" y="1159"/>
                    </a:lnTo>
                    <a:close/>
                    <a:moveTo>
                      <a:pt x="2337" y="1168"/>
                    </a:moveTo>
                    <a:lnTo>
                      <a:pt x="2356" y="1148"/>
                    </a:lnTo>
                    <a:lnTo>
                      <a:pt x="2356" y="1123"/>
                    </a:lnTo>
                    <a:lnTo>
                      <a:pt x="2331" y="1134"/>
                    </a:lnTo>
                    <a:lnTo>
                      <a:pt x="2320" y="1159"/>
                    </a:lnTo>
                    <a:lnTo>
                      <a:pt x="2325" y="1174"/>
                    </a:lnTo>
                    <a:lnTo>
                      <a:pt x="2337" y="1168"/>
                    </a:lnTo>
                    <a:close/>
                    <a:moveTo>
                      <a:pt x="2486" y="1174"/>
                    </a:moveTo>
                    <a:lnTo>
                      <a:pt x="2486" y="1154"/>
                    </a:lnTo>
                    <a:lnTo>
                      <a:pt x="2461" y="1179"/>
                    </a:lnTo>
                    <a:lnTo>
                      <a:pt x="2461" y="1191"/>
                    </a:lnTo>
                    <a:lnTo>
                      <a:pt x="2481" y="1196"/>
                    </a:lnTo>
                    <a:lnTo>
                      <a:pt x="2486" y="1174"/>
                    </a:lnTo>
                    <a:close/>
                    <a:moveTo>
                      <a:pt x="2704" y="1199"/>
                    </a:moveTo>
                    <a:lnTo>
                      <a:pt x="2698" y="1205"/>
                    </a:lnTo>
                    <a:lnTo>
                      <a:pt x="2712" y="1210"/>
                    </a:lnTo>
                    <a:lnTo>
                      <a:pt x="2704" y="1199"/>
                    </a:lnTo>
                    <a:close/>
                    <a:moveTo>
                      <a:pt x="2557" y="1199"/>
                    </a:moveTo>
                    <a:lnTo>
                      <a:pt x="2537" y="1193"/>
                    </a:lnTo>
                    <a:lnTo>
                      <a:pt x="2526" y="1207"/>
                    </a:lnTo>
                    <a:lnTo>
                      <a:pt x="2557" y="1213"/>
                    </a:lnTo>
                    <a:lnTo>
                      <a:pt x="2557" y="1199"/>
                    </a:lnTo>
                    <a:close/>
                    <a:moveTo>
                      <a:pt x="2362" y="1210"/>
                    </a:moveTo>
                    <a:lnTo>
                      <a:pt x="2368" y="1199"/>
                    </a:lnTo>
                    <a:lnTo>
                      <a:pt x="2354" y="1179"/>
                    </a:lnTo>
                    <a:lnTo>
                      <a:pt x="2339" y="1179"/>
                    </a:lnTo>
                    <a:lnTo>
                      <a:pt x="2339" y="1210"/>
                    </a:lnTo>
                    <a:lnTo>
                      <a:pt x="2362" y="1210"/>
                    </a:lnTo>
                    <a:close/>
                    <a:moveTo>
                      <a:pt x="2492" y="1244"/>
                    </a:moveTo>
                    <a:lnTo>
                      <a:pt x="2478" y="1250"/>
                    </a:lnTo>
                    <a:lnTo>
                      <a:pt x="2498" y="1255"/>
                    </a:lnTo>
                    <a:lnTo>
                      <a:pt x="2492" y="1244"/>
                    </a:lnTo>
                    <a:close/>
                    <a:moveTo>
                      <a:pt x="2396" y="1244"/>
                    </a:moveTo>
                    <a:lnTo>
                      <a:pt x="2390" y="1250"/>
                    </a:lnTo>
                    <a:lnTo>
                      <a:pt x="2404" y="1255"/>
                    </a:lnTo>
                    <a:lnTo>
                      <a:pt x="2396" y="1244"/>
                    </a:lnTo>
                    <a:close/>
                    <a:moveTo>
                      <a:pt x="2331" y="1253"/>
                    </a:moveTo>
                    <a:lnTo>
                      <a:pt x="2356" y="1272"/>
                    </a:lnTo>
                    <a:lnTo>
                      <a:pt x="2362" y="1261"/>
                    </a:lnTo>
                    <a:lnTo>
                      <a:pt x="2356" y="1241"/>
                    </a:lnTo>
                    <a:lnTo>
                      <a:pt x="2331" y="1241"/>
                    </a:lnTo>
                    <a:lnTo>
                      <a:pt x="2331" y="1253"/>
                    </a:lnTo>
                    <a:close/>
                    <a:moveTo>
                      <a:pt x="2119" y="1275"/>
                    </a:moveTo>
                    <a:lnTo>
                      <a:pt x="2139" y="1261"/>
                    </a:lnTo>
                    <a:lnTo>
                      <a:pt x="2108" y="1255"/>
                    </a:lnTo>
                    <a:lnTo>
                      <a:pt x="2108" y="1267"/>
                    </a:lnTo>
                    <a:lnTo>
                      <a:pt x="2119" y="1275"/>
                    </a:lnTo>
                    <a:close/>
                    <a:moveTo>
                      <a:pt x="2562" y="1295"/>
                    </a:moveTo>
                    <a:lnTo>
                      <a:pt x="2548" y="1295"/>
                    </a:lnTo>
                    <a:lnTo>
                      <a:pt x="2562" y="1315"/>
                    </a:lnTo>
                    <a:lnTo>
                      <a:pt x="2562" y="1295"/>
                    </a:lnTo>
                    <a:close/>
                    <a:moveTo>
                      <a:pt x="2204" y="1270"/>
                    </a:moveTo>
                    <a:lnTo>
                      <a:pt x="2210" y="1284"/>
                    </a:lnTo>
                    <a:lnTo>
                      <a:pt x="2204" y="1315"/>
                    </a:lnTo>
                    <a:lnTo>
                      <a:pt x="2215" y="1320"/>
                    </a:lnTo>
                    <a:lnTo>
                      <a:pt x="2235" y="1315"/>
                    </a:lnTo>
                    <a:lnTo>
                      <a:pt x="2235" y="1301"/>
                    </a:lnTo>
                    <a:lnTo>
                      <a:pt x="2204" y="1270"/>
                    </a:lnTo>
                    <a:close/>
                    <a:moveTo>
                      <a:pt x="624" y="1332"/>
                    </a:moveTo>
                    <a:lnTo>
                      <a:pt x="618" y="1326"/>
                    </a:lnTo>
                    <a:lnTo>
                      <a:pt x="612" y="1337"/>
                    </a:lnTo>
                    <a:lnTo>
                      <a:pt x="624" y="1332"/>
                    </a:lnTo>
                    <a:close/>
                    <a:moveTo>
                      <a:pt x="4609" y="1346"/>
                    </a:moveTo>
                    <a:lnTo>
                      <a:pt x="4603" y="1332"/>
                    </a:lnTo>
                    <a:lnTo>
                      <a:pt x="4589" y="1332"/>
                    </a:lnTo>
                    <a:lnTo>
                      <a:pt x="4583" y="1346"/>
                    </a:lnTo>
                    <a:lnTo>
                      <a:pt x="4597" y="1365"/>
                    </a:lnTo>
                    <a:lnTo>
                      <a:pt x="4611" y="1360"/>
                    </a:lnTo>
                    <a:lnTo>
                      <a:pt x="4611" y="1346"/>
                    </a:lnTo>
                    <a:lnTo>
                      <a:pt x="4609" y="1346"/>
                    </a:lnTo>
                    <a:close/>
                    <a:moveTo>
                      <a:pt x="2221" y="1346"/>
                    </a:moveTo>
                    <a:lnTo>
                      <a:pt x="2235" y="1377"/>
                    </a:lnTo>
                    <a:lnTo>
                      <a:pt x="2241" y="1351"/>
                    </a:lnTo>
                    <a:lnTo>
                      <a:pt x="2235" y="1346"/>
                    </a:lnTo>
                    <a:lnTo>
                      <a:pt x="2221" y="1346"/>
                    </a:lnTo>
                    <a:close/>
                    <a:moveTo>
                      <a:pt x="4352" y="1385"/>
                    </a:moveTo>
                    <a:lnTo>
                      <a:pt x="4352" y="1397"/>
                    </a:lnTo>
                    <a:lnTo>
                      <a:pt x="4363" y="1402"/>
                    </a:lnTo>
                    <a:lnTo>
                      <a:pt x="4369" y="1388"/>
                    </a:lnTo>
                    <a:lnTo>
                      <a:pt x="4363" y="1377"/>
                    </a:lnTo>
                    <a:lnTo>
                      <a:pt x="4352" y="1385"/>
                    </a:lnTo>
                    <a:close/>
                    <a:moveTo>
                      <a:pt x="2255" y="1391"/>
                    </a:moveTo>
                    <a:lnTo>
                      <a:pt x="2229" y="1385"/>
                    </a:lnTo>
                    <a:lnTo>
                      <a:pt x="2255" y="1405"/>
                    </a:lnTo>
                    <a:lnTo>
                      <a:pt x="2255" y="1391"/>
                    </a:lnTo>
                    <a:close/>
                    <a:moveTo>
                      <a:pt x="669" y="1385"/>
                    </a:moveTo>
                    <a:lnTo>
                      <a:pt x="669" y="1411"/>
                    </a:lnTo>
                    <a:lnTo>
                      <a:pt x="683" y="1411"/>
                    </a:lnTo>
                    <a:lnTo>
                      <a:pt x="689" y="1397"/>
                    </a:lnTo>
                    <a:lnTo>
                      <a:pt x="683" y="1377"/>
                    </a:lnTo>
                    <a:lnTo>
                      <a:pt x="669" y="1385"/>
                    </a:lnTo>
                    <a:close/>
                    <a:moveTo>
                      <a:pt x="607" y="1416"/>
                    </a:moveTo>
                    <a:lnTo>
                      <a:pt x="612" y="1422"/>
                    </a:lnTo>
                    <a:lnTo>
                      <a:pt x="626" y="1411"/>
                    </a:lnTo>
                    <a:lnTo>
                      <a:pt x="607" y="1405"/>
                    </a:lnTo>
                    <a:lnTo>
                      <a:pt x="607" y="1416"/>
                    </a:lnTo>
                    <a:close/>
                    <a:moveTo>
                      <a:pt x="4326" y="1436"/>
                    </a:moveTo>
                    <a:lnTo>
                      <a:pt x="4321" y="1447"/>
                    </a:lnTo>
                    <a:lnTo>
                      <a:pt x="4332" y="1453"/>
                    </a:lnTo>
                    <a:lnTo>
                      <a:pt x="4346" y="1433"/>
                    </a:lnTo>
                    <a:lnTo>
                      <a:pt x="4326" y="1433"/>
                    </a:lnTo>
                    <a:lnTo>
                      <a:pt x="4326" y="1436"/>
                    </a:lnTo>
                    <a:close/>
                    <a:moveTo>
                      <a:pt x="1863" y="1405"/>
                    </a:moveTo>
                    <a:lnTo>
                      <a:pt x="1848" y="1380"/>
                    </a:lnTo>
                    <a:lnTo>
                      <a:pt x="1817" y="1399"/>
                    </a:lnTo>
                    <a:lnTo>
                      <a:pt x="1831" y="1444"/>
                    </a:lnTo>
                    <a:lnTo>
                      <a:pt x="1863" y="1464"/>
                    </a:lnTo>
                    <a:lnTo>
                      <a:pt x="1843" y="1425"/>
                    </a:lnTo>
                    <a:lnTo>
                      <a:pt x="1863" y="1405"/>
                    </a:lnTo>
                    <a:close/>
                    <a:moveTo>
                      <a:pt x="2074" y="1456"/>
                    </a:moveTo>
                    <a:lnTo>
                      <a:pt x="2069" y="1461"/>
                    </a:lnTo>
                    <a:lnTo>
                      <a:pt x="2083" y="1467"/>
                    </a:lnTo>
                    <a:lnTo>
                      <a:pt x="2074" y="1456"/>
                    </a:lnTo>
                    <a:close/>
                    <a:moveTo>
                      <a:pt x="4417" y="1456"/>
                    </a:moveTo>
                    <a:lnTo>
                      <a:pt x="4411" y="1476"/>
                    </a:lnTo>
                    <a:lnTo>
                      <a:pt x="4431" y="1470"/>
                    </a:lnTo>
                    <a:lnTo>
                      <a:pt x="4417" y="1456"/>
                    </a:lnTo>
                    <a:close/>
                    <a:moveTo>
                      <a:pt x="2286" y="1461"/>
                    </a:moveTo>
                    <a:lnTo>
                      <a:pt x="2280" y="1467"/>
                    </a:lnTo>
                    <a:lnTo>
                      <a:pt x="2294" y="1473"/>
                    </a:lnTo>
                    <a:lnTo>
                      <a:pt x="2286" y="1461"/>
                    </a:lnTo>
                    <a:close/>
                    <a:moveTo>
                      <a:pt x="1812" y="1461"/>
                    </a:moveTo>
                    <a:lnTo>
                      <a:pt x="1806" y="1467"/>
                    </a:lnTo>
                    <a:lnTo>
                      <a:pt x="1820" y="1473"/>
                    </a:lnTo>
                    <a:lnTo>
                      <a:pt x="1812" y="1461"/>
                    </a:lnTo>
                    <a:close/>
                    <a:moveTo>
                      <a:pt x="4115" y="1481"/>
                    </a:moveTo>
                    <a:lnTo>
                      <a:pt x="4134" y="1461"/>
                    </a:lnTo>
                    <a:lnTo>
                      <a:pt x="4120" y="1461"/>
                    </a:lnTo>
                    <a:lnTo>
                      <a:pt x="4106" y="1476"/>
                    </a:lnTo>
                    <a:lnTo>
                      <a:pt x="4115" y="1481"/>
                    </a:lnTo>
                    <a:close/>
                    <a:moveTo>
                      <a:pt x="1702" y="1461"/>
                    </a:moveTo>
                    <a:lnTo>
                      <a:pt x="1716" y="1481"/>
                    </a:lnTo>
                    <a:lnTo>
                      <a:pt x="1721" y="1461"/>
                    </a:lnTo>
                    <a:lnTo>
                      <a:pt x="1707" y="1456"/>
                    </a:lnTo>
                    <a:lnTo>
                      <a:pt x="1702" y="1461"/>
                    </a:lnTo>
                    <a:close/>
                    <a:moveTo>
                      <a:pt x="2150" y="1442"/>
                    </a:moveTo>
                    <a:lnTo>
                      <a:pt x="2136" y="1447"/>
                    </a:lnTo>
                    <a:lnTo>
                      <a:pt x="2142" y="1478"/>
                    </a:lnTo>
                    <a:lnTo>
                      <a:pt x="2162" y="1484"/>
                    </a:lnTo>
                    <a:lnTo>
                      <a:pt x="2181" y="1464"/>
                    </a:lnTo>
                    <a:lnTo>
                      <a:pt x="2187" y="1439"/>
                    </a:lnTo>
                    <a:lnTo>
                      <a:pt x="2150" y="1439"/>
                    </a:lnTo>
                    <a:lnTo>
                      <a:pt x="2150" y="1442"/>
                    </a:lnTo>
                    <a:close/>
                    <a:moveTo>
                      <a:pt x="1877" y="1487"/>
                    </a:moveTo>
                    <a:lnTo>
                      <a:pt x="1871" y="1492"/>
                    </a:lnTo>
                    <a:lnTo>
                      <a:pt x="1885" y="1498"/>
                    </a:lnTo>
                    <a:lnTo>
                      <a:pt x="1877" y="1487"/>
                    </a:lnTo>
                    <a:close/>
                    <a:moveTo>
                      <a:pt x="1752" y="1487"/>
                    </a:moveTo>
                    <a:lnTo>
                      <a:pt x="1767" y="1507"/>
                    </a:lnTo>
                    <a:lnTo>
                      <a:pt x="1786" y="1507"/>
                    </a:lnTo>
                    <a:lnTo>
                      <a:pt x="1792" y="1442"/>
                    </a:lnTo>
                    <a:lnTo>
                      <a:pt x="1772" y="1442"/>
                    </a:lnTo>
                    <a:lnTo>
                      <a:pt x="1752" y="1487"/>
                    </a:lnTo>
                    <a:close/>
                    <a:moveTo>
                      <a:pt x="734" y="1512"/>
                    </a:moveTo>
                    <a:lnTo>
                      <a:pt x="753" y="1492"/>
                    </a:lnTo>
                    <a:lnTo>
                      <a:pt x="739" y="1487"/>
                    </a:lnTo>
                    <a:lnTo>
                      <a:pt x="725" y="1507"/>
                    </a:lnTo>
                    <a:lnTo>
                      <a:pt x="734" y="1512"/>
                    </a:lnTo>
                    <a:close/>
                    <a:moveTo>
                      <a:pt x="4101" y="1512"/>
                    </a:moveTo>
                    <a:lnTo>
                      <a:pt x="4081" y="1501"/>
                    </a:lnTo>
                    <a:lnTo>
                      <a:pt x="4092" y="1526"/>
                    </a:lnTo>
                    <a:lnTo>
                      <a:pt x="4101" y="1512"/>
                    </a:lnTo>
                    <a:close/>
                    <a:moveTo>
                      <a:pt x="2119" y="1546"/>
                    </a:moveTo>
                    <a:lnTo>
                      <a:pt x="2150" y="1515"/>
                    </a:lnTo>
                    <a:lnTo>
                      <a:pt x="2145" y="1504"/>
                    </a:lnTo>
                    <a:lnTo>
                      <a:pt x="2114" y="1523"/>
                    </a:lnTo>
                    <a:lnTo>
                      <a:pt x="2108" y="1549"/>
                    </a:lnTo>
                    <a:lnTo>
                      <a:pt x="2119" y="1549"/>
                    </a:lnTo>
                    <a:lnTo>
                      <a:pt x="2119" y="1546"/>
                    </a:lnTo>
                    <a:close/>
                    <a:moveTo>
                      <a:pt x="1882" y="1546"/>
                    </a:moveTo>
                    <a:lnTo>
                      <a:pt x="1882" y="1535"/>
                    </a:lnTo>
                    <a:lnTo>
                      <a:pt x="1868" y="1535"/>
                    </a:lnTo>
                    <a:lnTo>
                      <a:pt x="1863" y="1546"/>
                    </a:lnTo>
                    <a:lnTo>
                      <a:pt x="1882" y="1546"/>
                    </a:lnTo>
                    <a:close/>
                    <a:moveTo>
                      <a:pt x="2105" y="1603"/>
                    </a:moveTo>
                    <a:lnTo>
                      <a:pt x="2100" y="1628"/>
                    </a:lnTo>
                    <a:lnTo>
                      <a:pt x="2119" y="1608"/>
                    </a:lnTo>
                    <a:lnTo>
                      <a:pt x="2105" y="1603"/>
                    </a:lnTo>
                    <a:close/>
                    <a:moveTo>
                      <a:pt x="1863" y="1634"/>
                    </a:moveTo>
                    <a:lnTo>
                      <a:pt x="1857" y="1639"/>
                    </a:lnTo>
                    <a:lnTo>
                      <a:pt x="1871" y="1645"/>
                    </a:lnTo>
                    <a:lnTo>
                      <a:pt x="1863" y="1634"/>
                    </a:lnTo>
                    <a:close/>
                    <a:moveTo>
                      <a:pt x="4453" y="1648"/>
                    </a:moveTo>
                    <a:lnTo>
                      <a:pt x="4459" y="1653"/>
                    </a:lnTo>
                    <a:lnTo>
                      <a:pt x="4459" y="1648"/>
                    </a:lnTo>
                    <a:lnTo>
                      <a:pt x="4453" y="1648"/>
                    </a:lnTo>
                    <a:close/>
                    <a:moveTo>
                      <a:pt x="3883" y="1667"/>
                    </a:moveTo>
                    <a:lnTo>
                      <a:pt x="3869" y="1653"/>
                    </a:lnTo>
                    <a:lnTo>
                      <a:pt x="3863" y="1667"/>
                    </a:lnTo>
                    <a:lnTo>
                      <a:pt x="3883" y="1667"/>
                    </a:lnTo>
                    <a:close/>
                    <a:moveTo>
                      <a:pt x="536" y="1673"/>
                    </a:moveTo>
                    <a:lnTo>
                      <a:pt x="516" y="1659"/>
                    </a:lnTo>
                    <a:lnTo>
                      <a:pt x="522" y="1679"/>
                    </a:lnTo>
                    <a:lnTo>
                      <a:pt x="536" y="1673"/>
                    </a:lnTo>
                    <a:close/>
                    <a:moveTo>
                      <a:pt x="2150" y="1673"/>
                    </a:moveTo>
                    <a:lnTo>
                      <a:pt x="2150" y="1667"/>
                    </a:lnTo>
                    <a:lnTo>
                      <a:pt x="2131" y="1662"/>
                    </a:lnTo>
                    <a:lnTo>
                      <a:pt x="2136" y="1687"/>
                    </a:lnTo>
                    <a:lnTo>
                      <a:pt x="2150" y="1673"/>
                    </a:lnTo>
                    <a:close/>
                    <a:moveTo>
                      <a:pt x="1939" y="1687"/>
                    </a:moveTo>
                    <a:lnTo>
                      <a:pt x="1953" y="1687"/>
                    </a:lnTo>
                    <a:lnTo>
                      <a:pt x="1953" y="1673"/>
                    </a:lnTo>
                    <a:lnTo>
                      <a:pt x="1939" y="1667"/>
                    </a:lnTo>
                    <a:lnTo>
                      <a:pt x="1939" y="1687"/>
                    </a:lnTo>
                    <a:close/>
                    <a:moveTo>
                      <a:pt x="1690" y="1687"/>
                    </a:moveTo>
                    <a:lnTo>
                      <a:pt x="1671" y="1667"/>
                    </a:lnTo>
                    <a:lnTo>
                      <a:pt x="1665" y="1693"/>
                    </a:lnTo>
                    <a:lnTo>
                      <a:pt x="1679" y="1707"/>
                    </a:lnTo>
                    <a:lnTo>
                      <a:pt x="1693" y="1707"/>
                    </a:lnTo>
                    <a:lnTo>
                      <a:pt x="1693" y="1687"/>
                    </a:lnTo>
                    <a:lnTo>
                      <a:pt x="1690" y="1687"/>
                    </a:lnTo>
                    <a:close/>
                    <a:moveTo>
                      <a:pt x="4448" y="1730"/>
                    </a:moveTo>
                    <a:lnTo>
                      <a:pt x="4442" y="1710"/>
                    </a:lnTo>
                    <a:lnTo>
                      <a:pt x="4436" y="1730"/>
                    </a:lnTo>
                    <a:lnTo>
                      <a:pt x="4448" y="1730"/>
                    </a:lnTo>
                    <a:close/>
                    <a:moveTo>
                      <a:pt x="1383" y="1916"/>
                    </a:moveTo>
                    <a:lnTo>
                      <a:pt x="1377" y="1936"/>
                    </a:lnTo>
                    <a:lnTo>
                      <a:pt x="1388" y="1941"/>
                    </a:lnTo>
                    <a:lnTo>
                      <a:pt x="1403" y="1936"/>
                    </a:lnTo>
                    <a:lnTo>
                      <a:pt x="1397" y="1910"/>
                    </a:lnTo>
                    <a:lnTo>
                      <a:pt x="1383" y="1916"/>
                    </a:lnTo>
                    <a:close/>
                    <a:moveTo>
                      <a:pt x="1081" y="1969"/>
                    </a:moveTo>
                    <a:lnTo>
                      <a:pt x="1070" y="1969"/>
                    </a:lnTo>
                    <a:lnTo>
                      <a:pt x="1081" y="1995"/>
                    </a:lnTo>
                    <a:lnTo>
                      <a:pt x="1081" y="1969"/>
                    </a:lnTo>
                    <a:close/>
                    <a:moveTo>
                      <a:pt x="863" y="2046"/>
                    </a:moveTo>
                    <a:lnTo>
                      <a:pt x="849" y="2040"/>
                    </a:lnTo>
                    <a:lnTo>
                      <a:pt x="844" y="2054"/>
                    </a:lnTo>
                    <a:lnTo>
                      <a:pt x="863" y="2054"/>
                    </a:lnTo>
                    <a:lnTo>
                      <a:pt x="863" y="2046"/>
                    </a:lnTo>
                    <a:close/>
                    <a:moveTo>
                      <a:pt x="511" y="2077"/>
                    </a:moveTo>
                    <a:lnTo>
                      <a:pt x="497" y="2071"/>
                    </a:lnTo>
                    <a:lnTo>
                      <a:pt x="497" y="2091"/>
                    </a:lnTo>
                    <a:lnTo>
                      <a:pt x="511" y="2091"/>
                    </a:lnTo>
                    <a:lnTo>
                      <a:pt x="511" y="2077"/>
                    </a:lnTo>
                    <a:close/>
                    <a:moveTo>
                      <a:pt x="4055" y="2167"/>
                    </a:moveTo>
                    <a:lnTo>
                      <a:pt x="4050" y="2173"/>
                    </a:lnTo>
                    <a:lnTo>
                      <a:pt x="4064" y="2178"/>
                    </a:lnTo>
                    <a:lnTo>
                      <a:pt x="4055" y="2167"/>
                    </a:lnTo>
                    <a:close/>
                    <a:moveTo>
                      <a:pt x="3652" y="2302"/>
                    </a:moveTo>
                    <a:lnTo>
                      <a:pt x="3646" y="2308"/>
                    </a:lnTo>
                    <a:lnTo>
                      <a:pt x="3660" y="2314"/>
                    </a:lnTo>
                    <a:lnTo>
                      <a:pt x="3652" y="2302"/>
                    </a:lnTo>
                    <a:close/>
                    <a:moveTo>
                      <a:pt x="3561" y="5"/>
                    </a:moveTo>
                    <a:lnTo>
                      <a:pt x="3593" y="0"/>
                    </a:lnTo>
                    <a:lnTo>
                      <a:pt x="3683" y="14"/>
                    </a:lnTo>
                    <a:lnTo>
                      <a:pt x="3818" y="8"/>
                    </a:lnTo>
                    <a:lnTo>
                      <a:pt x="3889" y="33"/>
                    </a:lnTo>
                    <a:lnTo>
                      <a:pt x="3974" y="39"/>
                    </a:lnTo>
                    <a:lnTo>
                      <a:pt x="4038" y="59"/>
                    </a:lnTo>
                    <a:lnTo>
                      <a:pt x="4270" y="175"/>
                    </a:lnTo>
                    <a:lnTo>
                      <a:pt x="4366" y="245"/>
                    </a:lnTo>
                    <a:lnTo>
                      <a:pt x="4482" y="347"/>
                    </a:lnTo>
                    <a:lnTo>
                      <a:pt x="4513" y="392"/>
                    </a:lnTo>
                    <a:lnTo>
                      <a:pt x="4527" y="398"/>
                    </a:lnTo>
                    <a:lnTo>
                      <a:pt x="4611" y="525"/>
                    </a:lnTo>
                    <a:lnTo>
                      <a:pt x="4631" y="544"/>
                    </a:lnTo>
                    <a:lnTo>
                      <a:pt x="4721" y="711"/>
                    </a:lnTo>
                    <a:lnTo>
                      <a:pt x="4727" y="801"/>
                    </a:lnTo>
                    <a:lnTo>
                      <a:pt x="4752" y="866"/>
                    </a:lnTo>
                    <a:lnTo>
                      <a:pt x="4767" y="951"/>
                    </a:lnTo>
                    <a:lnTo>
                      <a:pt x="4778" y="1131"/>
                    </a:lnTo>
                    <a:lnTo>
                      <a:pt x="4767" y="1165"/>
                    </a:lnTo>
                    <a:lnTo>
                      <a:pt x="4778" y="1261"/>
                    </a:lnTo>
                    <a:lnTo>
                      <a:pt x="4772" y="1272"/>
                    </a:lnTo>
                    <a:lnTo>
                      <a:pt x="4772" y="1323"/>
                    </a:lnTo>
                    <a:lnTo>
                      <a:pt x="4767" y="1334"/>
                    </a:lnTo>
                    <a:lnTo>
                      <a:pt x="4767" y="1399"/>
                    </a:lnTo>
                    <a:lnTo>
                      <a:pt x="4747" y="1495"/>
                    </a:lnTo>
                    <a:lnTo>
                      <a:pt x="4707" y="1597"/>
                    </a:lnTo>
                    <a:lnTo>
                      <a:pt x="4707" y="1653"/>
                    </a:lnTo>
                    <a:lnTo>
                      <a:pt x="4668" y="1718"/>
                    </a:lnTo>
                    <a:lnTo>
                      <a:pt x="4623" y="1834"/>
                    </a:lnTo>
                    <a:lnTo>
                      <a:pt x="4577" y="1879"/>
                    </a:lnTo>
                    <a:lnTo>
                      <a:pt x="4532" y="1955"/>
                    </a:lnTo>
                    <a:lnTo>
                      <a:pt x="4402" y="2085"/>
                    </a:lnTo>
                    <a:lnTo>
                      <a:pt x="4377" y="2099"/>
                    </a:lnTo>
                    <a:lnTo>
                      <a:pt x="4371" y="2113"/>
                    </a:lnTo>
                    <a:lnTo>
                      <a:pt x="4140" y="2254"/>
                    </a:lnTo>
                    <a:lnTo>
                      <a:pt x="4075" y="2269"/>
                    </a:lnTo>
                    <a:lnTo>
                      <a:pt x="4005" y="2300"/>
                    </a:lnTo>
                    <a:lnTo>
                      <a:pt x="3844" y="2339"/>
                    </a:lnTo>
                    <a:lnTo>
                      <a:pt x="3742" y="2339"/>
                    </a:lnTo>
                    <a:lnTo>
                      <a:pt x="3728" y="2333"/>
                    </a:lnTo>
                    <a:lnTo>
                      <a:pt x="3697" y="2348"/>
                    </a:lnTo>
                    <a:lnTo>
                      <a:pt x="3525" y="2348"/>
                    </a:lnTo>
                    <a:lnTo>
                      <a:pt x="3494" y="2362"/>
                    </a:lnTo>
                    <a:lnTo>
                      <a:pt x="3375" y="2348"/>
                    </a:lnTo>
                    <a:lnTo>
                      <a:pt x="3361" y="2353"/>
                    </a:lnTo>
                    <a:lnTo>
                      <a:pt x="3265" y="2353"/>
                    </a:lnTo>
                    <a:lnTo>
                      <a:pt x="3149" y="2339"/>
                    </a:lnTo>
                    <a:lnTo>
                      <a:pt x="3085" y="2300"/>
                    </a:lnTo>
                    <a:lnTo>
                      <a:pt x="3053" y="2229"/>
                    </a:lnTo>
                    <a:lnTo>
                      <a:pt x="3053" y="2139"/>
                    </a:lnTo>
                    <a:lnTo>
                      <a:pt x="3068" y="2108"/>
                    </a:lnTo>
                    <a:lnTo>
                      <a:pt x="3062" y="2068"/>
                    </a:lnTo>
                    <a:lnTo>
                      <a:pt x="3062" y="1650"/>
                    </a:lnTo>
                    <a:lnTo>
                      <a:pt x="3068" y="1614"/>
                    </a:lnTo>
                    <a:lnTo>
                      <a:pt x="3082" y="1594"/>
                    </a:lnTo>
                    <a:lnTo>
                      <a:pt x="3127" y="1563"/>
                    </a:lnTo>
                    <a:lnTo>
                      <a:pt x="3237" y="1549"/>
                    </a:lnTo>
                    <a:lnTo>
                      <a:pt x="3353" y="1549"/>
                    </a:lnTo>
                    <a:lnTo>
                      <a:pt x="3364" y="1543"/>
                    </a:lnTo>
                    <a:lnTo>
                      <a:pt x="3635" y="1543"/>
                    </a:lnTo>
                    <a:lnTo>
                      <a:pt x="3841" y="1487"/>
                    </a:lnTo>
                    <a:lnTo>
                      <a:pt x="3931" y="1436"/>
                    </a:lnTo>
                    <a:lnTo>
                      <a:pt x="3971" y="1385"/>
                    </a:lnTo>
                    <a:lnTo>
                      <a:pt x="3985" y="1380"/>
                    </a:lnTo>
                    <a:lnTo>
                      <a:pt x="4016" y="1309"/>
                    </a:lnTo>
                    <a:lnTo>
                      <a:pt x="4036" y="1233"/>
                    </a:lnTo>
                    <a:lnTo>
                      <a:pt x="4030" y="1097"/>
                    </a:lnTo>
                    <a:lnTo>
                      <a:pt x="4019" y="1052"/>
                    </a:lnTo>
                    <a:lnTo>
                      <a:pt x="3988" y="987"/>
                    </a:lnTo>
                    <a:lnTo>
                      <a:pt x="3878" y="872"/>
                    </a:lnTo>
                    <a:lnTo>
                      <a:pt x="3821" y="846"/>
                    </a:lnTo>
                    <a:lnTo>
                      <a:pt x="3694" y="841"/>
                    </a:lnTo>
                    <a:lnTo>
                      <a:pt x="3683" y="835"/>
                    </a:lnTo>
                    <a:lnTo>
                      <a:pt x="3581" y="835"/>
                    </a:lnTo>
                    <a:lnTo>
                      <a:pt x="3401" y="880"/>
                    </a:lnTo>
                    <a:lnTo>
                      <a:pt x="3285" y="925"/>
                    </a:lnTo>
                    <a:lnTo>
                      <a:pt x="3164" y="1001"/>
                    </a:lnTo>
                    <a:lnTo>
                      <a:pt x="3107" y="1052"/>
                    </a:lnTo>
                    <a:lnTo>
                      <a:pt x="3068" y="1064"/>
                    </a:lnTo>
                    <a:lnTo>
                      <a:pt x="3003" y="1123"/>
                    </a:lnTo>
                    <a:lnTo>
                      <a:pt x="2972" y="1168"/>
                    </a:lnTo>
                    <a:lnTo>
                      <a:pt x="2932" y="1188"/>
                    </a:lnTo>
                    <a:lnTo>
                      <a:pt x="2656" y="1484"/>
                    </a:lnTo>
                    <a:lnTo>
                      <a:pt x="2565" y="1569"/>
                    </a:lnTo>
                    <a:lnTo>
                      <a:pt x="2424" y="1721"/>
                    </a:lnTo>
                    <a:lnTo>
                      <a:pt x="2201" y="1913"/>
                    </a:lnTo>
                    <a:lnTo>
                      <a:pt x="1950" y="2099"/>
                    </a:lnTo>
                    <a:lnTo>
                      <a:pt x="1854" y="2139"/>
                    </a:lnTo>
                    <a:lnTo>
                      <a:pt x="1809" y="2170"/>
                    </a:lnTo>
                    <a:lnTo>
                      <a:pt x="1733" y="2195"/>
                    </a:lnTo>
                    <a:lnTo>
                      <a:pt x="1668" y="2235"/>
                    </a:lnTo>
                    <a:lnTo>
                      <a:pt x="1541" y="2274"/>
                    </a:lnTo>
                    <a:lnTo>
                      <a:pt x="1445" y="2294"/>
                    </a:lnTo>
                    <a:lnTo>
                      <a:pt x="1394" y="2294"/>
                    </a:lnTo>
                    <a:lnTo>
                      <a:pt x="1380" y="2288"/>
                    </a:lnTo>
                    <a:lnTo>
                      <a:pt x="1304" y="2314"/>
                    </a:lnTo>
                    <a:lnTo>
                      <a:pt x="1213" y="2319"/>
                    </a:lnTo>
                    <a:lnTo>
                      <a:pt x="1199" y="2314"/>
                    </a:lnTo>
                    <a:lnTo>
                      <a:pt x="1058" y="2314"/>
                    </a:lnTo>
                    <a:lnTo>
                      <a:pt x="1044" y="2302"/>
                    </a:lnTo>
                    <a:lnTo>
                      <a:pt x="878" y="2302"/>
                    </a:lnTo>
                    <a:lnTo>
                      <a:pt x="697" y="2257"/>
                    </a:lnTo>
                    <a:lnTo>
                      <a:pt x="677" y="2237"/>
                    </a:lnTo>
                    <a:lnTo>
                      <a:pt x="601" y="2212"/>
                    </a:lnTo>
                    <a:lnTo>
                      <a:pt x="562" y="2187"/>
                    </a:lnTo>
                    <a:lnTo>
                      <a:pt x="511" y="2167"/>
                    </a:lnTo>
                    <a:lnTo>
                      <a:pt x="440" y="2122"/>
                    </a:lnTo>
                    <a:lnTo>
                      <a:pt x="435" y="2108"/>
                    </a:lnTo>
                    <a:lnTo>
                      <a:pt x="403" y="2088"/>
                    </a:lnTo>
                    <a:lnTo>
                      <a:pt x="288" y="1986"/>
                    </a:lnTo>
                    <a:lnTo>
                      <a:pt x="172" y="1859"/>
                    </a:lnTo>
                    <a:lnTo>
                      <a:pt x="141" y="1803"/>
                    </a:lnTo>
                    <a:lnTo>
                      <a:pt x="70" y="1617"/>
                    </a:lnTo>
                    <a:lnTo>
                      <a:pt x="39" y="1507"/>
                    </a:lnTo>
                    <a:lnTo>
                      <a:pt x="20" y="1481"/>
                    </a:lnTo>
                    <a:lnTo>
                      <a:pt x="0" y="1354"/>
                    </a:lnTo>
                    <a:lnTo>
                      <a:pt x="0" y="1021"/>
                    </a:lnTo>
                    <a:lnTo>
                      <a:pt x="31" y="835"/>
                    </a:lnTo>
                    <a:lnTo>
                      <a:pt x="70" y="714"/>
                    </a:lnTo>
                    <a:lnTo>
                      <a:pt x="121" y="604"/>
                    </a:lnTo>
                    <a:lnTo>
                      <a:pt x="166" y="558"/>
                    </a:lnTo>
                    <a:lnTo>
                      <a:pt x="206" y="474"/>
                    </a:lnTo>
                    <a:lnTo>
                      <a:pt x="231" y="443"/>
                    </a:lnTo>
                    <a:lnTo>
                      <a:pt x="262" y="423"/>
                    </a:lnTo>
                    <a:lnTo>
                      <a:pt x="299" y="372"/>
                    </a:lnTo>
                    <a:lnTo>
                      <a:pt x="364" y="316"/>
                    </a:lnTo>
                    <a:lnTo>
                      <a:pt x="403" y="296"/>
                    </a:lnTo>
                    <a:lnTo>
                      <a:pt x="480" y="239"/>
                    </a:lnTo>
                    <a:lnTo>
                      <a:pt x="626" y="163"/>
                    </a:lnTo>
                    <a:lnTo>
                      <a:pt x="756" y="112"/>
                    </a:lnTo>
                    <a:lnTo>
                      <a:pt x="858" y="87"/>
                    </a:lnTo>
                    <a:lnTo>
                      <a:pt x="974" y="87"/>
                    </a:lnTo>
                    <a:lnTo>
                      <a:pt x="988" y="81"/>
                    </a:lnTo>
                    <a:lnTo>
                      <a:pt x="1180" y="81"/>
                    </a:lnTo>
                    <a:lnTo>
                      <a:pt x="1191" y="76"/>
                    </a:lnTo>
                    <a:lnTo>
                      <a:pt x="1307" y="76"/>
                    </a:lnTo>
                    <a:lnTo>
                      <a:pt x="1318" y="70"/>
                    </a:lnTo>
                    <a:lnTo>
                      <a:pt x="1394" y="70"/>
                    </a:lnTo>
                    <a:lnTo>
                      <a:pt x="1408" y="65"/>
                    </a:lnTo>
                    <a:lnTo>
                      <a:pt x="1498" y="65"/>
                    </a:lnTo>
                    <a:lnTo>
                      <a:pt x="1558" y="84"/>
                    </a:lnTo>
                    <a:lnTo>
                      <a:pt x="1594" y="115"/>
                    </a:lnTo>
                    <a:lnTo>
                      <a:pt x="1620" y="172"/>
                    </a:lnTo>
                    <a:lnTo>
                      <a:pt x="1620" y="423"/>
                    </a:lnTo>
                    <a:lnTo>
                      <a:pt x="1614" y="437"/>
                    </a:lnTo>
                    <a:lnTo>
                      <a:pt x="1614" y="513"/>
                    </a:lnTo>
                    <a:lnTo>
                      <a:pt x="1628" y="553"/>
                    </a:lnTo>
                    <a:lnTo>
                      <a:pt x="1623" y="688"/>
                    </a:lnTo>
                    <a:lnTo>
                      <a:pt x="1617" y="702"/>
                    </a:lnTo>
                    <a:lnTo>
                      <a:pt x="1617" y="767"/>
                    </a:lnTo>
                    <a:lnTo>
                      <a:pt x="1597" y="818"/>
                    </a:lnTo>
                    <a:lnTo>
                      <a:pt x="1577" y="838"/>
                    </a:lnTo>
                    <a:lnTo>
                      <a:pt x="1521" y="872"/>
                    </a:lnTo>
                    <a:lnTo>
                      <a:pt x="1445" y="877"/>
                    </a:lnTo>
                    <a:lnTo>
                      <a:pt x="1434" y="872"/>
                    </a:lnTo>
                    <a:lnTo>
                      <a:pt x="1383" y="872"/>
                    </a:lnTo>
                    <a:lnTo>
                      <a:pt x="1369" y="866"/>
                    </a:lnTo>
                    <a:lnTo>
                      <a:pt x="1247" y="866"/>
                    </a:lnTo>
                    <a:lnTo>
                      <a:pt x="1202" y="877"/>
                    </a:lnTo>
                    <a:lnTo>
                      <a:pt x="1041" y="877"/>
                    </a:lnTo>
                    <a:lnTo>
                      <a:pt x="990" y="891"/>
                    </a:lnTo>
                    <a:lnTo>
                      <a:pt x="869" y="948"/>
                    </a:lnTo>
                    <a:lnTo>
                      <a:pt x="824" y="993"/>
                    </a:lnTo>
                    <a:lnTo>
                      <a:pt x="773" y="1089"/>
                    </a:lnTo>
                    <a:lnTo>
                      <a:pt x="753" y="1165"/>
                    </a:lnTo>
                    <a:lnTo>
                      <a:pt x="765" y="1261"/>
                    </a:lnTo>
                    <a:lnTo>
                      <a:pt x="804" y="1357"/>
                    </a:lnTo>
                    <a:lnTo>
                      <a:pt x="880" y="1442"/>
                    </a:lnTo>
                    <a:lnTo>
                      <a:pt x="990" y="1487"/>
                    </a:lnTo>
                    <a:lnTo>
                      <a:pt x="1112" y="1487"/>
                    </a:lnTo>
                    <a:lnTo>
                      <a:pt x="1123" y="1492"/>
                    </a:lnTo>
                    <a:lnTo>
                      <a:pt x="1188" y="1492"/>
                    </a:lnTo>
                    <a:lnTo>
                      <a:pt x="1278" y="1473"/>
                    </a:lnTo>
                    <a:lnTo>
                      <a:pt x="1394" y="1433"/>
                    </a:lnTo>
                    <a:lnTo>
                      <a:pt x="1611" y="1306"/>
                    </a:lnTo>
                    <a:lnTo>
                      <a:pt x="1696" y="1241"/>
                    </a:lnTo>
                    <a:lnTo>
                      <a:pt x="1747" y="1176"/>
                    </a:lnTo>
                    <a:lnTo>
                      <a:pt x="1792" y="1145"/>
                    </a:lnTo>
                    <a:lnTo>
                      <a:pt x="2105" y="832"/>
                    </a:lnTo>
                    <a:lnTo>
                      <a:pt x="2433" y="499"/>
                    </a:lnTo>
                    <a:lnTo>
                      <a:pt x="2543" y="423"/>
                    </a:lnTo>
                    <a:lnTo>
                      <a:pt x="2639" y="333"/>
                    </a:lnTo>
                    <a:lnTo>
                      <a:pt x="2678" y="327"/>
                    </a:lnTo>
                    <a:lnTo>
                      <a:pt x="2723" y="282"/>
                    </a:lnTo>
                    <a:lnTo>
                      <a:pt x="2825" y="217"/>
                    </a:lnTo>
                    <a:lnTo>
                      <a:pt x="2910" y="177"/>
                    </a:lnTo>
                    <a:lnTo>
                      <a:pt x="3192" y="62"/>
                    </a:lnTo>
                    <a:lnTo>
                      <a:pt x="3313" y="31"/>
                    </a:lnTo>
                    <a:lnTo>
                      <a:pt x="3474" y="11"/>
                    </a:lnTo>
                    <a:lnTo>
                      <a:pt x="3559" y="25"/>
                    </a:lnTo>
                    <a:lnTo>
                      <a:pt x="3561" y="5"/>
                    </a:lnTo>
                    <a:close/>
                  </a:path>
                </a:pathLst>
              </a:custGeom>
              <a:solidFill>
                <a:srgbClr val="50747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2" name="Freeform 3">
                <a:extLst>
                  <a:ext uri="{FF2B5EF4-FFF2-40B4-BE49-F238E27FC236}">
                    <a16:creationId xmlns:a16="http://schemas.microsoft.com/office/drawing/2014/main" id="{322ACF8D-4509-DB45-B3F2-9A5D5D23EE34}"/>
                  </a:ext>
                </a:extLst>
              </p:cNvPr>
              <p:cNvSpPr>
                <a:spLocks noChangeArrowheads="1"/>
              </p:cNvSpPr>
              <p:nvPr/>
            </p:nvSpPr>
            <p:spPr bwMode="auto">
              <a:xfrm>
                <a:off x="3038475" y="2851150"/>
                <a:ext cx="908050" cy="1841500"/>
              </a:xfrm>
              <a:custGeom>
                <a:avLst/>
                <a:gdLst>
                  <a:gd name="T0" fmla="*/ 2204 w 2521"/>
                  <a:gd name="T1" fmla="*/ 4582 h 5114"/>
                  <a:gd name="T2" fmla="*/ 2178 w 2521"/>
                  <a:gd name="T3" fmla="*/ 3518 h 5114"/>
                  <a:gd name="T4" fmla="*/ 2116 w 2521"/>
                  <a:gd name="T5" fmla="*/ 4179 h 5114"/>
                  <a:gd name="T6" fmla="*/ 2088 w 2521"/>
                  <a:gd name="T7" fmla="*/ 630 h 5114"/>
                  <a:gd name="T8" fmla="*/ 2060 w 2521"/>
                  <a:gd name="T9" fmla="*/ 2928 h 5114"/>
                  <a:gd name="T10" fmla="*/ 1992 w 2521"/>
                  <a:gd name="T11" fmla="*/ 3374 h 5114"/>
                  <a:gd name="T12" fmla="*/ 1964 w 2521"/>
                  <a:gd name="T13" fmla="*/ 3953 h 5114"/>
                  <a:gd name="T14" fmla="*/ 1873 w 2521"/>
                  <a:gd name="T15" fmla="*/ 4427 h 5114"/>
                  <a:gd name="T16" fmla="*/ 1890 w 2521"/>
                  <a:gd name="T17" fmla="*/ 4489 h 5114"/>
                  <a:gd name="T18" fmla="*/ 1868 w 2521"/>
                  <a:gd name="T19" fmla="*/ 3115 h 5114"/>
                  <a:gd name="T20" fmla="*/ 1803 w 2521"/>
                  <a:gd name="T21" fmla="*/ 2948 h 5114"/>
                  <a:gd name="T22" fmla="*/ 1777 w 2521"/>
                  <a:gd name="T23" fmla="*/ 4537 h 5114"/>
                  <a:gd name="T24" fmla="*/ 1758 w 2521"/>
                  <a:gd name="T25" fmla="*/ 2880 h 5114"/>
                  <a:gd name="T26" fmla="*/ 1710 w 2521"/>
                  <a:gd name="T27" fmla="*/ 3403 h 5114"/>
                  <a:gd name="T28" fmla="*/ 1741 w 2521"/>
                  <a:gd name="T29" fmla="*/ 2756 h 5114"/>
                  <a:gd name="T30" fmla="*/ 1653 w 2521"/>
                  <a:gd name="T31" fmla="*/ 3208 h 5114"/>
                  <a:gd name="T32" fmla="*/ 1676 w 2521"/>
                  <a:gd name="T33" fmla="*/ 2565 h 5114"/>
                  <a:gd name="T34" fmla="*/ 1571 w 2521"/>
                  <a:gd name="T35" fmla="*/ 2601 h 5114"/>
                  <a:gd name="T36" fmla="*/ 1523 w 2521"/>
                  <a:gd name="T37" fmla="*/ 573 h 5114"/>
                  <a:gd name="T38" fmla="*/ 1523 w 2521"/>
                  <a:gd name="T39" fmla="*/ 2450 h 5114"/>
                  <a:gd name="T40" fmla="*/ 1546 w 2521"/>
                  <a:gd name="T41" fmla="*/ 2728 h 5114"/>
                  <a:gd name="T42" fmla="*/ 1484 w 2521"/>
                  <a:gd name="T43" fmla="*/ 711 h 5114"/>
                  <a:gd name="T44" fmla="*/ 1498 w 2521"/>
                  <a:gd name="T45" fmla="*/ 3191 h 5114"/>
                  <a:gd name="T46" fmla="*/ 1461 w 2521"/>
                  <a:gd name="T47" fmla="*/ 2641 h 5114"/>
                  <a:gd name="T48" fmla="*/ 1380 w 2521"/>
                  <a:gd name="T49" fmla="*/ 2660 h 5114"/>
                  <a:gd name="T50" fmla="*/ 1354 w 2521"/>
                  <a:gd name="T51" fmla="*/ 2697 h 5114"/>
                  <a:gd name="T52" fmla="*/ 1298 w 2521"/>
                  <a:gd name="T53" fmla="*/ 2416 h 5114"/>
                  <a:gd name="T54" fmla="*/ 1255 w 2521"/>
                  <a:gd name="T55" fmla="*/ 2632 h 5114"/>
                  <a:gd name="T56" fmla="*/ 1236 w 2521"/>
                  <a:gd name="T57" fmla="*/ 2737 h 5114"/>
                  <a:gd name="T58" fmla="*/ 1182 w 2521"/>
                  <a:gd name="T59" fmla="*/ 2560 h 5114"/>
                  <a:gd name="T60" fmla="*/ 1162 w 2521"/>
                  <a:gd name="T61" fmla="*/ 2258 h 5114"/>
                  <a:gd name="T62" fmla="*/ 1162 w 2521"/>
                  <a:gd name="T63" fmla="*/ 2359 h 5114"/>
                  <a:gd name="T64" fmla="*/ 1078 w 2521"/>
                  <a:gd name="T65" fmla="*/ 4932 h 5114"/>
                  <a:gd name="T66" fmla="*/ 1038 w 2521"/>
                  <a:gd name="T67" fmla="*/ 4658 h 5114"/>
                  <a:gd name="T68" fmla="*/ 996 w 2521"/>
                  <a:gd name="T69" fmla="*/ 655 h 5114"/>
                  <a:gd name="T70" fmla="*/ 976 w 2521"/>
                  <a:gd name="T71" fmla="*/ 1961 h 5114"/>
                  <a:gd name="T72" fmla="*/ 956 w 2521"/>
                  <a:gd name="T73" fmla="*/ 2450 h 5114"/>
                  <a:gd name="T74" fmla="*/ 934 w 2521"/>
                  <a:gd name="T75" fmla="*/ 4404 h 5114"/>
                  <a:gd name="T76" fmla="*/ 979 w 2521"/>
                  <a:gd name="T77" fmla="*/ 2306 h 5114"/>
                  <a:gd name="T78" fmla="*/ 900 w 2521"/>
                  <a:gd name="T79" fmla="*/ 788 h 5114"/>
                  <a:gd name="T80" fmla="*/ 894 w 2521"/>
                  <a:gd name="T81" fmla="*/ 2266 h 5114"/>
                  <a:gd name="T82" fmla="*/ 770 w 2521"/>
                  <a:gd name="T83" fmla="*/ 1995 h 5114"/>
                  <a:gd name="T84" fmla="*/ 728 w 2521"/>
                  <a:gd name="T85" fmla="*/ 576 h 5114"/>
                  <a:gd name="T86" fmla="*/ 733 w 2521"/>
                  <a:gd name="T87" fmla="*/ 2077 h 5114"/>
                  <a:gd name="T88" fmla="*/ 666 w 2521"/>
                  <a:gd name="T89" fmla="*/ 4763 h 5114"/>
                  <a:gd name="T90" fmla="*/ 335 w 2521"/>
                  <a:gd name="T91" fmla="*/ 912 h 5114"/>
                  <a:gd name="T92" fmla="*/ 200 w 2521"/>
                  <a:gd name="T93" fmla="*/ 4342 h 5114"/>
                  <a:gd name="T94" fmla="*/ 2333 w 2521"/>
                  <a:gd name="T95" fmla="*/ 4571 h 5114"/>
                  <a:gd name="T96" fmla="*/ 1278 w 2521"/>
                  <a:gd name="T97" fmla="*/ 5099 h 5114"/>
                  <a:gd name="T98" fmla="*/ 428 w 2521"/>
                  <a:gd name="T99" fmla="*/ 4853 h 5114"/>
                  <a:gd name="T100" fmla="*/ 0 w 2521"/>
                  <a:gd name="T101" fmla="*/ 3738 h 5114"/>
                  <a:gd name="T102" fmla="*/ 809 w 2521"/>
                  <a:gd name="T103" fmla="*/ 3298 h 5114"/>
                  <a:gd name="T104" fmla="*/ 1343 w 2521"/>
                  <a:gd name="T105" fmla="*/ 4308 h 5114"/>
                  <a:gd name="T106" fmla="*/ 1377 w 2521"/>
                  <a:gd name="T107" fmla="*/ 3270 h 5114"/>
                  <a:gd name="T108" fmla="*/ 129 w 2521"/>
                  <a:gd name="T109" fmla="*/ 1778 h 5114"/>
                  <a:gd name="T110" fmla="*/ 129 w 2521"/>
                  <a:gd name="T111" fmla="*/ 720 h 5114"/>
                  <a:gd name="T112" fmla="*/ 934 w 2521"/>
                  <a:gd name="T113" fmla="*/ 20 h 5114"/>
                  <a:gd name="T114" fmla="*/ 2201 w 2521"/>
                  <a:gd name="T115" fmla="*/ 438 h 5114"/>
                  <a:gd name="T116" fmla="*/ 2452 w 2521"/>
                  <a:gd name="T117" fmla="*/ 1518 h 5114"/>
                  <a:gd name="T118" fmla="*/ 1653 w 2521"/>
                  <a:gd name="T119" fmla="*/ 1722 h 5114"/>
                  <a:gd name="T120" fmla="*/ 1470 w 2521"/>
                  <a:gd name="T121" fmla="*/ 875 h 5114"/>
                  <a:gd name="T122" fmla="*/ 1134 w 2521"/>
                  <a:gd name="T123" fmla="*/ 1722 h 5114"/>
                  <a:gd name="T124" fmla="*/ 2463 w 2521"/>
                  <a:gd name="T125" fmla="*/ 3411 h 5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521" h="5114">
                    <a:moveTo>
                      <a:pt x="2300" y="3264"/>
                    </a:moveTo>
                    <a:lnTo>
                      <a:pt x="2291" y="3250"/>
                    </a:lnTo>
                    <a:lnTo>
                      <a:pt x="2285" y="3256"/>
                    </a:lnTo>
                    <a:lnTo>
                      <a:pt x="2300" y="3264"/>
                    </a:lnTo>
                    <a:close/>
                    <a:moveTo>
                      <a:pt x="2232" y="3589"/>
                    </a:moveTo>
                    <a:lnTo>
                      <a:pt x="2240" y="3583"/>
                    </a:lnTo>
                    <a:lnTo>
                      <a:pt x="2226" y="3563"/>
                    </a:lnTo>
                    <a:lnTo>
                      <a:pt x="2221" y="3592"/>
                    </a:lnTo>
                    <a:lnTo>
                      <a:pt x="2232" y="3592"/>
                    </a:lnTo>
                    <a:lnTo>
                      <a:pt x="2232" y="3589"/>
                    </a:lnTo>
                    <a:close/>
                    <a:moveTo>
                      <a:pt x="2223" y="4576"/>
                    </a:moveTo>
                    <a:lnTo>
                      <a:pt x="2204" y="4582"/>
                    </a:lnTo>
                    <a:lnTo>
                      <a:pt x="2232" y="4596"/>
                    </a:lnTo>
                    <a:lnTo>
                      <a:pt x="2223" y="4576"/>
                    </a:lnTo>
                    <a:close/>
                    <a:moveTo>
                      <a:pt x="2184" y="3609"/>
                    </a:moveTo>
                    <a:lnTo>
                      <a:pt x="2192" y="3614"/>
                    </a:lnTo>
                    <a:lnTo>
                      <a:pt x="2206" y="3594"/>
                    </a:lnTo>
                    <a:lnTo>
                      <a:pt x="2178" y="3594"/>
                    </a:lnTo>
                    <a:lnTo>
                      <a:pt x="2184" y="3609"/>
                    </a:lnTo>
                    <a:close/>
                    <a:moveTo>
                      <a:pt x="2178" y="3518"/>
                    </a:moveTo>
                    <a:lnTo>
                      <a:pt x="2158" y="3518"/>
                    </a:lnTo>
                    <a:lnTo>
                      <a:pt x="2164" y="3546"/>
                    </a:lnTo>
                    <a:lnTo>
                      <a:pt x="2178" y="3546"/>
                    </a:lnTo>
                    <a:lnTo>
                      <a:pt x="2178" y="3518"/>
                    </a:lnTo>
                    <a:close/>
                    <a:moveTo>
                      <a:pt x="2164" y="1597"/>
                    </a:moveTo>
                    <a:lnTo>
                      <a:pt x="2164" y="1583"/>
                    </a:lnTo>
                    <a:lnTo>
                      <a:pt x="2150" y="1589"/>
                    </a:lnTo>
                    <a:lnTo>
                      <a:pt x="2164" y="1597"/>
                    </a:lnTo>
                    <a:close/>
                    <a:moveTo>
                      <a:pt x="2136" y="4111"/>
                    </a:moveTo>
                    <a:lnTo>
                      <a:pt x="2130" y="4102"/>
                    </a:lnTo>
                    <a:lnTo>
                      <a:pt x="2122" y="4116"/>
                    </a:lnTo>
                    <a:lnTo>
                      <a:pt x="2136" y="4111"/>
                    </a:lnTo>
                    <a:close/>
                    <a:moveTo>
                      <a:pt x="2136" y="4179"/>
                    </a:moveTo>
                    <a:lnTo>
                      <a:pt x="2130" y="4164"/>
                    </a:lnTo>
                    <a:lnTo>
                      <a:pt x="2116" y="4164"/>
                    </a:lnTo>
                    <a:lnTo>
                      <a:pt x="2116" y="4179"/>
                    </a:lnTo>
                    <a:lnTo>
                      <a:pt x="2136" y="4179"/>
                    </a:lnTo>
                    <a:close/>
                    <a:moveTo>
                      <a:pt x="2116" y="548"/>
                    </a:moveTo>
                    <a:lnTo>
                      <a:pt x="2130" y="567"/>
                    </a:lnTo>
                    <a:lnTo>
                      <a:pt x="2158" y="573"/>
                    </a:lnTo>
                    <a:lnTo>
                      <a:pt x="2158" y="559"/>
                    </a:lnTo>
                    <a:lnTo>
                      <a:pt x="2119" y="531"/>
                    </a:lnTo>
                    <a:lnTo>
                      <a:pt x="2119" y="548"/>
                    </a:lnTo>
                    <a:lnTo>
                      <a:pt x="2116" y="548"/>
                    </a:lnTo>
                    <a:close/>
                    <a:moveTo>
                      <a:pt x="2102" y="615"/>
                    </a:moveTo>
                    <a:lnTo>
                      <a:pt x="2088" y="610"/>
                    </a:lnTo>
                    <a:lnTo>
                      <a:pt x="2074" y="615"/>
                    </a:lnTo>
                    <a:lnTo>
                      <a:pt x="2088" y="630"/>
                    </a:lnTo>
                    <a:lnTo>
                      <a:pt x="2102" y="630"/>
                    </a:lnTo>
                    <a:lnTo>
                      <a:pt x="2102" y="615"/>
                    </a:lnTo>
                    <a:close/>
                    <a:moveTo>
                      <a:pt x="2122" y="3388"/>
                    </a:moveTo>
                    <a:lnTo>
                      <a:pt x="2060" y="3374"/>
                    </a:lnTo>
                    <a:lnTo>
                      <a:pt x="2065" y="3388"/>
                    </a:lnTo>
                    <a:lnTo>
                      <a:pt x="2127" y="3417"/>
                    </a:lnTo>
                    <a:lnTo>
                      <a:pt x="2133" y="3388"/>
                    </a:lnTo>
                    <a:lnTo>
                      <a:pt x="2122" y="3388"/>
                    </a:lnTo>
                    <a:close/>
                    <a:moveTo>
                      <a:pt x="2060" y="2928"/>
                    </a:moveTo>
                    <a:lnTo>
                      <a:pt x="2074" y="2923"/>
                    </a:lnTo>
                    <a:lnTo>
                      <a:pt x="2060" y="2909"/>
                    </a:lnTo>
                    <a:lnTo>
                      <a:pt x="2060" y="2928"/>
                    </a:lnTo>
                    <a:close/>
                    <a:moveTo>
                      <a:pt x="2068" y="4049"/>
                    </a:moveTo>
                    <a:lnTo>
                      <a:pt x="2077" y="4035"/>
                    </a:lnTo>
                    <a:lnTo>
                      <a:pt x="2057" y="4029"/>
                    </a:lnTo>
                    <a:lnTo>
                      <a:pt x="2057" y="4049"/>
                    </a:lnTo>
                    <a:lnTo>
                      <a:pt x="2068" y="4049"/>
                    </a:lnTo>
                    <a:close/>
                    <a:moveTo>
                      <a:pt x="2046" y="3239"/>
                    </a:moveTo>
                    <a:lnTo>
                      <a:pt x="2051" y="3253"/>
                    </a:lnTo>
                    <a:lnTo>
                      <a:pt x="2085" y="3225"/>
                    </a:lnTo>
                    <a:lnTo>
                      <a:pt x="2043" y="3219"/>
                    </a:lnTo>
                    <a:lnTo>
                      <a:pt x="2043" y="3239"/>
                    </a:lnTo>
                    <a:lnTo>
                      <a:pt x="2046" y="3239"/>
                    </a:lnTo>
                    <a:close/>
                    <a:moveTo>
                      <a:pt x="1992" y="3374"/>
                    </a:moveTo>
                    <a:lnTo>
                      <a:pt x="2034" y="3360"/>
                    </a:lnTo>
                    <a:lnTo>
                      <a:pt x="2048" y="3332"/>
                    </a:lnTo>
                    <a:lnTo>
                      <a:pt x="2043" y="3304"/>
                    </a:lnTo>
                    <a:lnTo>
                      <a:pt x="1995" y="3338"/>
                    </a:lnTo>
                    <a:lnTo>
                      <a:pt x="1989" y="3366"/>
                    </a:lnTo>
                    <a:lnTo>
                      <a:pt x="1992" y="3374"/>
                    </a:lnTo>
                    <a:close/>
                    <a:moveTo>
                      <a:pt x="1964" y="3953"/>
                    </a:moveTo>
                    <a:lnTo>
                      <a:pt x="1958" y="3947"/>
                    </a:lnTo>
                    <a:lnTo>
                      <a:pt x="1944" y="3953"/>
                    </a:lnTo>
                    <a:lnTo>
                      <a:pt x="1938" y="3973"/>
                    </a:lnTo>
                    <a:lnTo>
                      <a:pt x="1972" y="3967"/>
                    </a:lnTo>
                    <a:lnTo>
                      <a:pt x="1964" y="3953"/>
                    </a:lnTo>
                    <a:close/>
                    <a:moveTo>
                      <a:pt x="1916" y="4179"/>
                    </a:moveTo>
                    <a:lnTo>
                      <a:pt x="1930" y="4179"/>
                    </a:lnTo>
                    <a:lnTo>
                      <a:pt x="1916" y="4159"/>
                    </a:lnTo>
                    <a:lnTo>
                      <a:pt x="1902" y="4173"/>
                    </a:lnTo>
                    <a:lnTo>
                      <a:pt x="1916" y="4179"/>
                    </a:lnTo>
                    <a:close/>
                    <a:moveTo>
                      <a:pt x="1888" y="178"/>
                    </a:moveTo>
                    <a:lnTo>
                      <a:pt x="1879" y="198"/>
                    </a:lnTo>
                    <a:lnTo>
                      <a:pt x="1899" y="178"/>
                    </a:lnTo>
                    <a:lnTo>
                      <a:pt x="1888" y="178"/>
                    </a:lnTo>
                    <a:close/>
                    <a:moveTo>
                      <a:pt x="1902" y="4447"/>
                    </a:moveTo>
                    <a:lnTo>
                      <a:pt x="1893" y="4433"/>
                    </a:lnTo>
                    <a:lnTo>
                      <a:pt x="1873" y="4427"/>
                    </a:lnTo>
                    <a:lnTo>
                      <a:pt x="1873" y="4441"/>
                    </a:lnTo>
                    <a:lnTo>
                      <a:pt x="1893" y="4461"/>
                    </a:lnTo>
                    <a:lnTo>
                      <a:pt x="1902" y="4447"/>
                    </a:lnTo>
                    <a:close/>
                    <a:moveTo>
                      <a:pt x="1930" y="3614"/>
                    </a:moveTo>
                    <a:lnTo>
                      <a:pt x="1902" y="3586"/>
                    </a:lnTo>
                    <a:lnTo>
                      <a:pt x="1873" y="3572"/>
                    </a:lnTo>
                    <a:lnTo>
                      <a:pt x="1907" y="3640"/>
                    </a:lnTo>
                    <a:lnTo>
                      <a:pt x="1927" y="3654"/>
                    </a:lnTo>
                    <a:lnTo>
                      <a:pt x="1927" y="3614"/>
                    </a:lnTo>
                    <a:lnTo>
                      <a:pt x="1930" y="3614"/>
                    </a:lnTo>
                    <a:close/>
                    <a:moveTo>
                      <a:pt x="1882" y="4509"/>
                    </a:moveTo>
                    <a:lnTo>
                      <a:pt x="1890" y="4489"/>
                    </a:lnTo>
                    <a:lnTo>
                      <a:pt x="1876" y="4483"/>
                    </a:lnTo>
                    <a:lnTo>
                      <a:pt x="1871" y="4512"/>
                    </a:lnTo>
                    <a:lnTo>
                      <a:pt x="1882" y="4512"/>
                    </a:lnTo>
                    <a:lnTo>
                      <a:pt x="1882" y="4509"/>
                    </a:lnTo>
                    <a:close/>
                    <a:moveTo>
                      <a:pt x="1896" y="3834"/>
                    </a:moveTo>
                    <a:lnTo>
                      <a:pt x="1868" y="3815"/>
                    </a:lnTo>
                    <a:lnTo>
                      <a:pt x="1873" y="3843"/>
                    </a:lnTo>
                    <a:lnTo>
                      <a:pt x="1893" y="3848"/>
                    </a:lnTo>
                    <a:lnTo>
                      <a:pt x="1893" y="3834"/>
                    </a:lnTo>
                    <a:lnTo>
                      <a:pt x="1896" y="3834"/>
                    </a:lnTo>
                    <a:close/>
                    <a:moveTo>
                      <a:pt x="1854" y="3129"/>
                    </a:moveTo>
                    <a:lnTo>
                      <a:pt x="1868" y="3115"/>
                    </a:lnTo>
                    <a:lnTo>
                      <a:pt x="1848" y="3115"/>
                    </a:lnTo>
                    <a:lnTo>
                      <a:pt x="1854" y="3129"/>
                    </a:lnTo>
                    <a:close/>
                    <a:moveTo>
                      <a:pt x="1840" y="3795"/>
                    </a:moveTo>
                    <a:lnTo>
                      <a:pt x="1845" y="3775"/>
                    </a:lnTo>
                    <a:lnTo>
                      <a:pt x="1831" y="3775"/>
                    </a:lnTo>
                    <a:lnTo>
                      <a:pt x="1817" y="3789"/>
                    </a:lnTo>
                    <a:lnTo>
                      <a:pt x="1823" y="3803"/>
                    </a:lnTo>
                    <a:lnTo>
                      <a:pt x="1840" y="3795"/>
                    </a:lnTo>
                    <a:close/>
                    <a:moveTo>
                      <a:pt x="1792" y="2943"/>
                    </a:moveTo>
                    <a:lnTo>
                      <a:pt x="1811" y="3005"/>
                    </a:lnTo>
                    <a:lnTo>
                      <a:pt x="1817" y="2991"/>
                    </a:lnTo>
                    <a:lnTo>
                      <a:pt x="1803" y="2948"/>
                    </a:lnTo>
                    <a:lnTo>
                      <a:pt x="1792" y="2943"/>
                    </a:lnTo>
                    <a:close/>
                    <a:moveTo>
                      <a:pt x="1786" y="2756"/>
                    </a:moveTo>
                    <a:lnTo>
                      <a:pt x="1800" y="2785"/>
                    </a:lnTo>
                    <a:lnTo>
                      <a:pt x="1806" y="2785"/>
                    </a:lnTo>
                    <a:lnTo>
                      <a:pt x="1811" y="2756"/>
                    </a:lnTo>
                    <a:lnTo>
                      <a:pt x="1786" y="2756"/>
                    </a:lnTo>
                    <a:close/>
                    <a:moveTo>
                      <a:pt x="1792" y="4193"/>
                    </a:moveTo>
                    <a:lnTo>
                      <a:pt x="1786" y="4187"/>
                    </a:lnTo>
                    <a:lnTo>
                      <a:pt x="1780" y="4201"/>
                    </a:lnTo>
                    <a:lnTo>
                      <a:pt x="1792" y="4193"/>
                    </a:lnTo>
                    <a:close/>
                    <a:moveTo>
                      <a:pt x="1772" y="4528"/>
                    </a:moveTo>
                    <a:lnTo>
                      <a:pt x="1777" y="4537"/>
                    </a:lnTo>
                    <a:lnTo>
                      <a:pt x="1792" y="4528"/>
                    </a:lnTo>
                    <a:lnTo>
                      <a:pt x="1777" y="4523"/>
                    </a:lnTo>
                    <a:lnTo>
                      <a:pt x="1772" y="4528"/>
                    </a:lnTo>
                    <a:close/>
                    <a:moveTo>
                      <a:pt x="1792" y="4438"/>
                    </a:moveTo>
                    <a:lnTo>
                      <a:pt x="1772" y="4430"/>
                    </a:lnTo>
                    <a:lnTo>
                      <a:pt x="1772" y="4444"/>
                    </a:lnTo>
                    <a:lnTo>
                      <a:pt x="1800" y="4449"/>
                    </a:lnTo>
                    <a:lnTo>
                      <a:pt x="1792" y="4438"/>
                    </a:lnTo>
                    <a:close/>
                    <a:moveTo>
                      <a:pt x="1758" y="2880"/>
                    </a:moveTo>
                    <a:lnTo>
                      <a:pt x="1772" y="2880"/>
                    </a:lnTo>
                    <a:lnTo>
                      <a:pt x="1758" y="2866"/>
                    </a:lnTo>
                    <a:lnTo>
                      <a:pt x="1758" y="2880"/>
                    </a:lnTo>
                    <a:close/>
                    <a:moveTo>
                      <a:pt x="1766" y="4356"/>
                    </a:moveTo>
                    <a:lnTo>
                      <a:pt x="1766" y="4351"/>
                    </a:lnTo>
                    <a:lnTo>
                      <a:pt x="1752" y="4365"/>
                    </a:lnTo>
                    <a:lnTo>
                      <a:pt x="1766" y="4356"/>
                    </a:lnTo>
                    <a:close/>
                    <a:moveTo>
                      <a:pt x="1710" y="2971"/>
                    </a:moveTo>
                    <a:lnTo>
                      <a:pt x="1744" y="2957"/>
                    </a:lnTo>
                    <a:lnTo>
                      <a:pt x="1744" y="2943"/>
                    </a:lnTo>
                    <a:lnTo>
                      <a:pt x="1696" y="2962"/>
                    </a:lnTo>
                    <a:lnTo>
                      <a:pt x="1710" y="2971"/>
                    </a:lnTo>
                    <a:close/>
                    <a:moveTo>
                      <a:pt x="1710" y="3436"/>
                    </a:moveTo>
                    <a:lnTo>
                      <a:pt x="1724" y="3408"/>
                    </a:lnTo>
                    <a:lnTo>
                      <a:pt x="1710" y="3403"/>
                    </a:lnTo>
                    <a:lnTo>
                      <a:pt x="1690" y="3436"/>
                    </a:lnTo>
                    <a:lnTo>
                      <a:pt x="1704" y="3442"/>
                    </a:lnTo>
                    <a:lnTo>
                      <a:pt x="1710" y="3436"/>
                    </a:lnTo>
                    <a:close/>
                    <a:moveTo>
                      <a:pt x="1690" y="2646"/>
                    </a:moveTo>
                    <a:lnTo>
                      <a:pt x="1704" y="2646"/>
                    </a:lnTo>
                    <a:lnTo>
                      <a:pt x="1704" y="2635"/>
                    </a:lnTo>
                    <a:lnTo>
                      <a:pt x="1690" y="2635"/>
                    </a:lnTo>
                    <a:lnTo>
                      <a:pt x="1690" y="2646"/>
                    </a:lnTo>
                    <a:close/>
                    <a:moveTo>
                      <a:pt x="1676" y="2770"/>
                    </a:moveTo>
                    <a:lnTo>
                      <a:pt x="1682" y="2776"/>
                    </a:lnTo>
                    <a:lnTo>
                      <a:pt x="1721" y="2776"/>
                    </a:lnTo>
                    <a:lnTo>
                      <a:pt x="1741" y="2756"/>
                    </a:lnTo>
                    <a:lnTo>
                      <a:pt x="1684" y="2751"/>
                    </a:lnTo>
                    <a:lnTo>
                      <a:pt x="1665" y="2756"/>
                    </a:lnTo>
                    <a:lnTo>
                      <a:pt x="1676" y="2770"/>
                    </a:lnTo>
                    <a:close/>
                    <a:moveTo>
                      <a:pt x="1667" y="3216"/>
                    </a:moveTo>
                    <a:lnTo>
                      <a:pt x="1673" y="3216"/>
                    </a:lnTo>
                    <a:lnTo>
                      <a:pt x="1679" y="3259"/>
                    </a:lnTo>
                    <a:lnTo>
                      <a:pt x="1707" y="3244"/>
                    </a:lnTo>
                    <a:lnTo>
                      <a:pt x="1735" y="3216"/>
                    </a:lnTo>
                    <a:lnTo>
                      <a:pt x="1721" y="3211"/>
                    </a:lnTo>
                    <a:lnTo>
                      <a:pt x="1673" y="3216"/>
                    </a:lnTo>
                    <a:lnTo>
                      <a:pt x="1673" y="3188"/>
                    </a:lnTo>
                    <a:lnTo>
                      <a:pt x="1653" y="3208"/>
                    </a:lnTo>
                    <a:lnTo>
                      <a:pt x="1667" y="3216"/>
                    </a:lnTo>
                    <a:close/>
                    <a:moveTo>
                      <a:pt x="1667" y="3106"/>
                    </a:moveTo>
                    <a:lnTo>
                      <a:pt x="1653" y="3112"/>
                    </a:lnTo>
                    <a:lnTo>
                      <a:pt x="1667" y="3132"/>
                    </a:lnTo>
                    <a:lnTo>
                      <a:pt x="1682" y="3103"/>
                    </a:lnTo>
                    <a:lnTo>
                      <a:pt x="1667" y="3103"/>
                    </a:lnTo>
                    <a:lnTo>
                      <a:pt x="1667" y="3106"/>
                    </a:lnTo>
                    <a:close/>
                    <a:moveTo>
                      <a:pt x="1676" y="2565"/>
                    </a:moveTo>
                    <a:lnTo>
                      <a:pt x="1648" y="2551"/>
                    </a:lnTo>
                    <a:lnTo>
                      <a:pt x="1653" y="2571"/>
                    </a:lnTo>
                    <a:lnTo>
                      <a:pt x="1682" y="2577"/>
                    </a:lnTo>
                    <a:lnTo>
                      <a:pt x="1676" y="2565"/>
                    </a:lnTo>
                    <a:close/>
                    <a:moveTo>
                      <a:pt x="1642" y="3010"/>
                    </a:moveTo>
                    <a:lnTo>
                      <a:pt x="1662" y="3005"/>
                    </a:lnTo>
                    <a:lnTo>
                      <a:pt x="1656" y="2985"/>
                    </a:lnTo>
                    <a:lnTo>
                      <a:pt x="1636" y="2971"/>
                    </a:lnTo>
                    <a:lnTo>
                      <a:pt x="1622" y="2985"/>
                    </a:lnTo>
                    <a:lnTo>
                      <a:pt x="1622" y="3005"/>
                    </a:lnTo>
                    <a:lnTo>
                      <a:pt x="1642" y="3010"/>
                    </a:lnTo>
                    <a:close/>
                    <a:moveTo>
                      <a:pt x="1586" y="2607"/>
                    </a:moveTo>
                    <a:lnTo>
                      <a:pt x="1619" y="2587"/>
                    </a:lnTo>
                    <a:lnTo>
                      <a:pt x="1619" y="2574"/>
                    </a:lnTo>
                    <a:lnTo>
                      <a:pt x="1591" y="2568"/>
                    </a:lnTo>
                    <a:lnTo>
                      <a:pt x="1571" y="2601"/>
                    </a:lnTo>
                    <a:lnTo>
                      <a:pt x="1586" y="2607"/>
                    </a:lnTo>
                    <a:close/>
                    <a:moveTo>
                      <a:pt x="1580" y="2847"/>
                    </a:moveTo>
                    <a:lnTo>
                      <a:pt x="1594" y="2841"/>
                    </a:lnTo>
                    <a:lnTo>
                      <a:pt x="1580" y="2835"/>
                    </a:lnTo>
                    <a:lnTo>
                      <a:pt x="1566" y="2841"/>
                    </a:lnTo>
                    <a:lnTo>
                      <a:pt x="1580" y="2847"/>
                    </a:lnTo>
                    <a:close/>
                    <a:moveTo>
                      <a:pt x="1566" y="452"/>
                    </a:moveTo>
                    <a:lnTo>
                      <a:pt x="1566" y="466"/>
                    </a:lnTo>
                    <a:lnTo>
                      <a:pt x="1580" y="460"/>
                    </a:lnTo>
                    <a:lnTo>
                      <a:pt x="1566" y="452"/>
                    </a:lnTo>
                    <a:close/>
                    <a:moveTo>
                      <a:pt x="1552" y="567"/>
                    </a:moveTo>
                    <a:lnTo>
                      <a:pt x="1523" y="573"/>
                    </a:lnTo>
                    <a:lnTo>
                      <a:pt x="1538" y="593"/>
                    </a:lnTo>
                    <a:lnTo>
                      <a:pt x="1566" y="565"/>
                    </a:lnTo>
                    <a:lnTo>
                      <a:pt x="1552" y="565"/>
                    </a:lnTo>
                    <a:lnTo>
                      <a:pt x="1552" y="567"/>
                    </a:lnTo>
                    <a:close/>
                    <a:moveTo>
                      <a:pt x="1546" y="2847"/>
                    </a:moveTo>
                    <a:lnTo>
                      <a:pt x="1546" y="2832"/>
                    </a:lnTo>
                    <a:lnTo>
                      <a:pt x="1518" y="2827"/>
                    </a:lnTo>
                    <a:lnTo>
                      <a:pt x="1518" y="2841"/>
                    </a:lnTo>
                    <a:lnTo>
                      <a:pt x="1538" y="2861"/>
                    </a:lnTo>
                    <a:lnTo>
                      <a:pt x="1546" y="2847"/>
                    </a:lnTo>
                    <a:close/>
                    <a:moveTo>
                      <a:pt x="1538" y="2455"/>
                    </a:moveTo>
                    <a:lnTo>
                      <a:pt x="1523" y="2450"/>
                    </a:lnTo>
                    <a:lnTo>
                      <a:pt x="1552" y="2416"/>
                    </a:lnTo>
                    <a:lnTo>
                      <a:pt x="1552" y="2402"/>
                    </a:lnTo>
                    <a:lnTo>
                      <a:pt x="1538" y="2402"/>
                    </a:lnTo>
                    <a:lnTo>
                      <a:pt x="1518" y="2421"/>
                    </a:lnTo>
                    <a:lnTo>
                      <a:pt x="1523" y="2450"/>
                    </a:lnTo>
                    <a:lnTo>
                      <a:pt x="1518" y="2455"/>
                    </a:lnTo>
                    <a:lnTo>
                      <a:pt x="1538" y="2469"/>
                    </a:lnTo>
                    <a:lnTo>
                      <a:pt x="1538" y="2455"/>
                    </a:lnTo>
                    <a:close/>
                    <a:moveTo>
                      <a:pt x="1504" y="2756"/>
                    </a:moveTo>
                    <a:lnTo>
                      <a:pt x="1532" y="2762"/>
                    </a:lnTo>
                    <a:lnTo>
                      <a:pt x="1560" y="2734"/>
                    </a:lnTo>
                    <a:lnTo>
                      <a:pt x="1546" y="2728"/>
                    </a:lnTo>
                    <a:lnTo>
                      <a:pt x="1504" y="2734"/>
                    </a:lnTo>
                    <a:lnTo>
                      <a:pt x="1504" y="2756"/>
                    </a:lnTo>
                    <a:close/>
                    <a:moveTo>
                      <a:pt x="1498" y="2948"/>
                    </a:moveTo>
                    <a:lnTo>
                      <a:pt x="1532" y="2954"/>
                    </a:lnTo>
                    <a:lnTo>
                      <a:pt x="1586" y="2911"/>
                    </a:lnTo>
                    <a:lnTo>
                      <a:pt x="1518" y="2926"/>
                    </a:lnTo>
                    <a:lnTo>
                      <a:pt x="1498" y="2892"/>
                    </a:lnTo>
                    <a:lnTo>
                      <a:pt x="1484" y="2892"/>
                    </a:lnTo>
                    <a:lnTo>
                      <a:pt x="1484" y="2940"/>
                    </a:lnTo>
                    <a:lnTo>
                      <a:pt x="1498" y="2948"/>
                    </a:lnTo>
                    <a:close/>
                    <a:moveTo>
                      <a:pt x="1490" y="697"/>
                    </a:moveTo>
                    <a:lnTo>
                      <a:pt x="1484" y="711"/>
                    </a:lnTo>
                    <a:lnTo>
                      <a:pt x="1490" y="717"/>
                    </a:lnTo>
                    <a:lnTo>
                      <a:pt x="1504" y="711"/>
                    </a:lnTo>
                    <a:lnTo>
                      <a:pt x="1504" y="697"/>
                    </a:lnTo>
                    <a:lnTo>
                      <a:pt x="1490" y="697"/>
                    </a:lnTo>
                    <a:close/>
                    <a:moveTo>
                      <a:pt x="1498" y="2708"/>
                    </a:moveTo>
                    <a:lnTo>
                      <a:pt x="1484" y="2694"/>
                    </a:lnTo>
                    <a:lnTo>
                      <a:pt x="1478" y="2708"/>
                    </a:lnTo>
                    <a:lnTo>
                      <a:pt x="1492" y="2722"/>
                    </a:lnTo>
                    <a:lnTo>
                      <a:pt x="1498" y="2708"/>
                    </a:lnTo>
                    <a:close/>
                    <a:moveTo>
                      <a:pt x="1464" y="3182"/>
                    </a:moveTo>
                    <a:lnTo>
                      <a:pt x="1484" y="3197"/>
                    </a:lnTo>
                    <a:lnTo>
                      <a:pt x="1498" y="3191"/>
                    </a:lnTo>
                    <a:lnTo>
                      <a:pt x="1470" y="3163"/>
                    </a:lnTo>
                    <a:lnTo>
                      <a:pt x="1456" y="3168"/>
                    </a:lnTo>
                    <a:lnTo>
                      <a:pt x="1464" y="3182"/>
                    </a:lnTo>
                    <a:close/>
                    <a:moveTo>
                      <a:pt x="1470" y="2799"/>
                    </a:moveTo>
                    <a:lnTo>
                      <a:pt x="1456" y="2799"/>
                    </a:lnTo>
                    <a:lnTo>
                      <a:pt x="1456" y="2818"/>
                    </a:lnTo>
                    <a:lnTo>
                      <a:pt x="1484" y="2804"/>
                    </a:lnTo>
                    <a:lnTo>
                      <a:pt x="1470" y="2799"/>
                    </a:lnTo>
                    <a:close/>
                    <a:moveTo>
                      <a:pt x="1464" y="2674"/>
                    </a:moveTo>
                    <a:lnTo>
                      <a:pt x="1484" y="2669"/>
                    </a:lnTo>
                    <a:lnTo>
                      <a:pt x="1490" y="2649"/>
                    </a:lnTo>
                    <a:lnTo>
                      <a:pt x="1461" y="2641"/>
                    </a:lnTo>
                    <a:lnTo>
                      <a:pt x="1447" y="2669"/>
                    </a:lnTo>
                    <a:lnTo>
                      <a:pt x="1464" y="2674"/>
                    </a:lnTo>
                    <a:close/>
                    <a:moveTo>
                      <a:pt x="1422" y="2674"/>
                    </a:moveTo>
                    <a:lnTo>
                      <a:pt x="1436" y="2689"/>
                    </a:lnTo>
                    <a:lnTo>
                      <a:pt x="1428" y="2669"/>
                    </a:lnTo>
                    <a:lnTo>
                      <a:pt x="1422" y="2674"/>
                    </a:lnTo>
                    <a:close/>
                    <a:moveTo>
                      <a:pt x="1394" y="2909"/>
                    </a:moveTo>
                    <a:lnTo>
                      <a:pt x="1422" y="2880"/>
                    </a:lnTo>
                    <a:lnTo>
                      <a:pt x="1394" y="2880"/>
                    </a:lnTo>
                    <a:lnTo>
                      <a:pt x="1380" y="2900"/>
                    </a:lnTo>
                    <a:lnTo>
                      <a:pt x="1394" y="2909"/>
                    </a:lnTo>
                    <a:close/>
                    <a:moveTo>
                      <a:pt x="1380" y="2660"/>
                    </a:moveTo>
                    <a:lnTo>
                      <a:pt x="1385" y="2632"/>
                    </a:lnTo>
                    <a:lnTo>
                      <a:pt x="1371" y="2632"/>
                    </a:lnTo>
                    <a:lnTo>
                      <a:pt x="1365" y="2660"/>
                    </a:lnTo>
                    <a:lnTo>
                      <a:pt x="1380" y="2660"/>
                    </a:lnTo>
                    <a:close/>
                    <a:moveTo>
                      <a:pt x="1374" y="4720"/>
                    </a:moveTo>
                    <a:lnTo>
                      <a:pt x="1368" y="4715"/>
                    </a:lnTo>
                    <a:lnTo>
                      <a:pt x="1360" y="4729"/>
                    </a:lnTo>
                    <a:lnTo>
                      <a:pt x="1374" y="4720"/>
                    </a:lnTo>
                    <a:close/>
                    <a:moveTo>
                      <a:pt x="1354" y="2689"/>
                    </a:moveTo>
                    <a:lnTo>
                      <a:pt x="1340" y="2683"/>
                    </a:lnTo>
                    <a:lnTo>
                      <a:pt x="1340" y="2697"/>
                    </a:lnTo>
                    <a:lnTo>
                      <a:pt x="1354" y="2697"/>
                    </a:lnTo>
                    <a:lnTo>
                      <a:pt x="1354" y="2689"/>
                    </a:lnTo>
                    <a:close/>
                    <a:moveTo>
                      <a:pt x="1312" y="2660"/>
                    </a:moveTo>
                    <a:lnTo>
                      <a:pt x="1306" y="2646"/>
                    </a:lnTo>
                    <a:lnTo>
                      <a:pt x="1306" y="2666"/>
                    </a:lnTo>
                    <a:lnTo>
                      <a:pt x="1312" y="2660"/>
                    </a:lnTo>
                    <a:close/>
                    <a:moveTo>
                      <a:pt x="1284" y="2779"/>
                    </a:moveTo>
                    <a:lnTo>
                      <a:pt x="1284" y="2785"/>
                    </a:lnTo>
                    <a:lnTo>
                      <a:pt x="1303" y="2785"/>
                    </a:lnTo>
                    <a:lnTo>
                      <a:pt x="1289" y="2765"/>
                    </a:lnTo>
                    <a:lnTo>
                      <a:pt x="1284" y="2779"/>
                    </a:lnTo>
                    <a:close/>
                    <a:moveTo>
                      <a:pt x="1278" y="2416"/>
                    </a:moveTo>
                    <a:lnTo>
                      <a:pt x="1298" y="2416"/>
                    </a:lnTo>
                    <a:lnTo>
                      <a:pt x="1278" y="2396"/>
                    </a:lnTo>
                    <a:lnTo>
                      <a:pt x="1278" y="2416"/>
                    </a:lnTo>
                    <a:close/>
                    <a:moveTo>
                      <a:pt x="1269" y="2503"/>
                    </a:moveTo>
                    <a:lnTo>
                      <a:pt x="1289" y="2523"/>
                    </a:lnTo>
                    <a:lnTo>
                      <a:pt x="1317" y="2523"/>
                    </a:lnTo>
                    <a:lnTo>
                      <a:pt x="1303" y="2495"/>
                    </a:lnTo>
                    <a:lnTo>
                      <a:pt x="1275" y="2481"/>
                    </a:lnTo>
                    <a:lnTo>
                      <a:pt x="1261" y="2486"/>
                    </a:lnTo>
                    <a:lnTo>
                      <a:pt x="1269" y="2503"/>
                    </a:lnTo>
                    <a:close/>
                    <a:moveTo>
                      <a:pt x="1264" y="2660"/>
                    </a:moveTo>
                    <a:lnTo>
                      <a:pt x="1284" y="2660"/>
                    </a:lnTo>
                    <a:lnTo>
                      <a:pt x="1255" y="2632"/>
                    </a:lnTo>
                    <a:lnTo>
                      <a:pt x="1241" y="2632"/>
                    </a:lnTo>
                    <a:lnTo>
                      <a:pt x="1236" y="2652"/>
                    </a:lnTo>
                    <a:lnTo>
                      <a:pt x="1264" y="2660"/>
                    </a:lnTo>
                    <a:close/>
                    <a:moveTo>
                      <a:pt x="1236" y="2895"/>
                    </a:moveTo>
                    <a:lnTo>
                      <a:pt x="1230" y="2889"/>
                    </a:lnTo>
                    <a:lnTo>
                      <a:pt x="1224" y="2903"/>
                    </a:lnTo>
                    <a:lnTo>
                      <a:pt x="1236" y="2895"/>
                    </a:lnTo>
                    <a:close/>
                    <a:moveTo>
                      <a:pt x="1236" y="2737"/>
                    </a:moveTo>
                    <a:lnTo>
                      <a:pt x="1241" y="2717"/>
                    </a:lnTo>
                    <a:lnTo>
                      <a:pt x="1227" y="2703"/>
                    </a:lnTo>
                    <a:lnTo>
                      <a:pt x="1222" y="2737"/>
                    </a:lnTo>
                    <a:lnTo>
                      <a:pt x="1236" y="2737"/>
                    </a:lnTo>
                    <a:close/>
                    <a:moveTo>
                      <a:pt x="1222" y="2532"/>
                    </a:moveTo>
                    <a:lnTo>
                      <a:pt x="1236" y="2537"/>
                    </a:lnTo>
                    <a:lnTo>
                      <a:pt x="1255" y="2523"/>
                    </a:lnTo>
                    <a:lnTo>
                      <a:pt x="1255" y="2509"/>
                    </a:lnTo>
                    <a:lnTo>
                      <a:pt x="1222" y="2509"/>
                    </a:lnTo>
                    <a:lnTo>
                      <a:pt x="1222" y="2532"/>
                    </a:lnTo>
                    <a:close/>
                    <a:moveTo>
                      <a:pt x="1188" y="2669"/>
                    </a:moveTo>
                    <a:lnTo>
                      <a:pt x="1182" y="2655"/>
                    </a:lnTo>
                    <a:lnTo>
                      <a:pt x="1176" y="2674"/>
                    </a:lnTo>
                    <a:lnTo>
                      <a:pt x="1188" y="2669"/>
                    </a:lnTo>
                    <a:close/>
                    <a:moveTo>
                      <a:pt x="1188" y="2565"/>
                    </a:moveTo>
                    <a:lnTo>
                      <a:pt x="1182" y="2560"/>
                    </a:lnTo>
                    <a:lnTo>
                      <a:pt x="1176" y="2574"/>
                    </a:lnTo>
                    <a:lnTo>
                      <a:pt x="1188" y="2565"/>
                    </a:lnTo>
                    <a:close/>
                    <a:moveTo>
                      <a:pt x="1196" y="2498"/>
                    </a:moveTo>
                    <a:lnTo>
                      <a:pt x="1182" y="2498"/>
                    </a:lnTo>
                    <a:lnTo>
                      <a:pt x="1162" y="2526"/>
                    </a:lnTo>
                    <a:lnTo>
                      <a:pt x="1176" y="2532"/>
                    </a:lnTo>
                    <a:lnTo>
                      <a:pt x="1196" y="2526"/>
                    </a:lnTo>
                    <a:lnTo>
                      <a:pt x="1196" y="2498"/>
                    </a:lnTo>
                    <a:close/>
                    <a:moveTo>
                      <a:pt x="1154" y="2272"/>
                    </a:moveTo>
                    <a:lnTo>
                      <a:pt x="1168" y="2292"/>
                    </a:lnTo>
                    <a:lnTo>
                      <a:pt x="1176" y="2258"/>
                    </a:lnTo>
                    <a:lnTo>
                      <a:pt x="1162" y="2258"/>
                    </a:lnTo>
                    <a:lnTo>
                      <a:pt x="1154" y="2272"/>
                    </a:lnTo>
                    <a:close/>
                    <a:moveTo>
                      <a:pt x="1134" y="2742"/>
                    </a:moveTo>
                    <a:lnTo>
                      <a:pt x="1134" y="2728"/>
                    </a:lnTo>
                    <a:lnTo>
                      <a:pt x="1114" y="2742"/>
                    </a:lnTo>
                    <a:lnTo>
                      <a:pt x="1134" y="2742"/>
                    </a:lnTo>
                    <a:close/>
                    <a:moveTo>
                      <a:pt x="1162" y="2359"/>
                    </a:moveTo>
                    <a:lnTo>
                      <a:pt x="1148" y="2365"/>
                    </a:lnTo>
                    <a:lnTo>
                      <a:pt x="1114" y="2359"/>
                    </a:lnTo>
                    <a:lnTo>
                      <a:pt x="1106" y="2373"/>
                    </a:lnTo>
                    <a:lnTo>
                      <a:pt x="1114" y="2393"/>
                    </a:lnTo>
                    <a:lnTo>
                      <a:pt x="1128" y="2393"/>
                    </a:lnTo>
                    <a:lnTo>
                      <a:pt x="1162" y="2359"/>
                    </a:lnTo>
                    <a:close/>
                    <a:moveTo>
                      <a:pt x="1092" y="672"/>
                    </a:moveTo>
                    <a:lnTo>
                      <a:pt x="1097" y="666"/>
                    </a:lnTo>
                    <a:lnTo>
                      <a:pt x="1083" y="661"/>
                    </a:lnTo>
                    <a:lnTo>
                      <a:pt x="1092" y="672"/>
                    </a:lnTo>
                    <a:close/>
                    <a:moveTo>
                      <a:pt x="1078" y="4932"/>
                    </a:moveTo>
                    <a:lnTo>
                      <a:pt x="1092" y="4926"/>
                    </a:lnTo>
                    <a:lnTo>
                      <a:pt x="1092" y="4912"/>
                    </a:lnTo>
                    <a:lnTo>
                      <a:pt x="1078" y="4907"/>
                    </a:lnTo>
                    <a:lnTo>
                      <a:pt x="1058" y="4921"/>
                    </a:lnTo>
                    <a:lnTo>
                      <a:pt x="1063" y="4935"/>
                    </a:lnTo>
                    <a:lnTo>
                      <a:pt x="1078" y="4935"/>
                    </a:lnTo>
                    <a:lnTo>
                      <a:pt x="1078" y="4932"/>
                    </a:lnTo>
                    <a:close/>
                    <a:moveTo>
                      <a:pt x="1078" y="2382"/>
                    </a:moveTo>
                    <a:lnTo>
                      <a:pt x="1044" y="2396"/>
                    </a:lnTo>
                    <a:lnTo>
                      <a:pt x="1072" y="2402"/>
                    </a:lnTo>
                    <a:lnTo>
                      <a:pt x="1080" y="2396"/>
                    </a:lnTo>
                    <a:lnTo>
                      <a:pt x="1080" y="2382"/>
                    </a:lnTo>
                    <a:lnTo>
                      <a:pt x="1078" y="2382"/>
                    </a:lnTo>
                    <a:close/>
                    <a:moveTo>
                      <a:pt x="1038" y="4658"/>
                    </a:moveTo>
                    <a:lnTo>
                      <a:pt x="1024" y="4658"/>
                    </a:lnTo>
                    <a:lnTo>
                      <a:pt x="1018" y="4672"/>
                    </a:lnTo>
                    <a:lnTo>
                      <a:pt x="1032" y="4678"/>
                    </a:lnTo>
                    <a:lnTo>
                      <a:pt x="1047" y="4672"/>
                    </a:lnTo>
                    <a:lnTo>
                      <a:pt x="1038" y="4658"/>
                    </a:lnTo>
                    <a:close/>
                    <a:moveTo>
                      <a:pt x="1030" y="2416"/>
                    </a:moveTo>
                    <a:lnTo>
                      <a:pt x="1038" y="2388"/>
                    </a:lnTo>
                    <a:lnTo>
                      <a:pt x="1018" y="2416"/>
                    </a:lnTo>
                    <a:lnTo>
                      <a:pt x="1030" y="2416"/>
                    </a:lnTo>
                    <a:close/>
                    <a:moveTo>
                      <a:pt x="1038" y="720"/>
                    </a:moveTo>
                    <a:lnTo>
                      <a:pt x="1010" y="720"/>
                    </a:lnTo>
                    <a:lnTo>
                      <a:pt x="1010" y="734"/>
                    </a:lnTo>
                    <a:lnTo>
                      <a:pt x="1024" y="740"/>
                    </a:lnTo>
                    <a:lnTo>
                      <a:pt x="1044" y="734"/>
                    </a:lnTo>
                    <a:lnTo>
                      <a:pt x="1038" y="720"/>
                    </a:lnTo>
                    <a:close/>
                    <a:moveTo>
                      <a:pt x="1001" y="649"/>
                    </a:moveTo>
                    <a:lnTo>
                      <a:pt x="996" y="655"/>
                    </a:lnTo>
                    <a:lnTo>
                      <a:pt x="1010" y="669"/>
                    </a:lnTo>
                    <a:lnTo>
                      <a:pt x="1018" y="649"/>
                    </a:lnTo>
                    <a:lnTo>
                      <a:pt x="1001" y="649"/>
                    </a:lnTo>
                    <a:close/>
                    <a:moveTo>
                      <a:pt x="982" y="4630"/>
                    </a:moveTo>
                    <a:lnTo>
                      <a:pt x="968" y="4624"/>
                    </a:lnTo>
                    <a:lnTo>
                      <a:pt x="962" y="4639"/>
                    </a:lnTo>
                    <a:lnTo>
                      <a:pt x="982" y="4653"/>
                    </a:lnTo>
                    <a:lnTo>
                      <a:pt x="982" y="4630"/>
                    </a:lnTo>
                    <a:close/>
                    <a:moveTo>
                      <a:pt x="1015" y="1995"/>
                    </a:moveTo>
                    <a:lnTo>
                      <a:pt x="1044" y="1981"/>
                    </a:lnTo>
                    <a:lnTo>
                      <a:pt x="1024" y="1947"/>
                    </a:lnTo>
                    <a:lnTo>
                      <a:pt x="976" y="1961"/>
                    </a:lnTo>
                    <a:lnTo>
                      <a:pt x="956" y="1995"/>
                    </a:lnTo>
                    <a:lnTo>
                      <a:pt x="999" y="1976"/>
                    </a:lnTo>
                    <a:lnTo>
                      <a:pt x="1015" y="1995"/>
                    </a:lnTo>
                    <a:close/>
                    <a:moveTo>
                      <a:pt x="962" y="2224"/>
                    </a:moveTo>
                    <a:lnTo>
                      <a:pt x="956" y="2218"/>
                    </a:lnTo>
                    <a:lnTo>
                      <a:pt x="948" y="2232"/>
                    </a:lnTo>
                    <a:lnTo>
                      <a:pt x="962" y="2224"/>
                    </a:lnTo>
                    <a:close/>
                    <a:moveTo>
                      <a:pt x="962" y="4726"/>
                    </a:moveTo>
                    <a:lnTo>
                      <a:pt x="942" y="4720"/>
                    </a:lnTo>
                    <a:lnTo>
                      <a:pt x="948" y="4740"/>
                    </a:lnTo>
                    <a:lnTo>
                      <a:pt x="962" y="4726"/>
                    </a:lnTo>
                    <a:close/>
                    <a:moveTo>
                      <a:pt x="956" y="2450"/>
                    </a:moveTo>
                    <a:lnTo>
                      <a:pt x="948" y="2444"/>
                    </a:lnTo>
                    <a:lnTo>
                      <a:pt x="942" y="2458"/>
                    </a:lnTo>
                    <a:lnTo>
                      <a:pt x="956" y="2450"/>
                    </a:lnTo>
                    <a:close/>
                    <a:moveTo>
                      <a:pt x="956" y="1942"/>
                    </a:moveTo>
                    <a:lnTo>
                      <a:pt x="948" y="1936"/>
                    </a:lnTo>
                    <a:lnTo>
                      <a:pt x="942" y="1950"/>
                    </a:lnTo>
                    <a:lnTo>
                      <a:pt x="956" y="1942"/>
                    </a:lnTo>
                    <a:close/>
                    <a:moveTo>
                      <a:pt x="934" y="4404"/>
                    </a:moveTo>
                    <a:lnTo>
                      <a:pt x="953" y="4424"/>
                    </a:lnTo>
                    <a:lnTo>
                      <a:pt x="953" y="4413"/>
                    </a:lnTo>
                    <a:lnTo>
                      <a:pt x="939" y="4399"/>
                    </a:lnTo>
                    <a:lnTo>
                      <a:pt x="934" y="4404"/>
                    </a:lnTo>
                    <a:close/>
                    <a:moveTo>
                      <a:pt x="956" y="1823"/>
                    </a:moveTo>
                    <a:lnTo>
                      <a:pt x="936" y="1837"/>
                    </a:lnTo>
                    <a:lnTo>
                      <a:pt x="956" y="1843"/>
                    </a:lnTo>
                    <a:lnTo>
                      <a:pt x="962" y="1829"/>
                    </a:lnTo>
                    <a:lnTo>
                      <a:pt x="956" y="1823"/>
                    </a:lnTo>
                    <a:close/>
                    <a:moveTo>
                      <a:pt x="976" y="2306"/>
                    </a:moveTo>
                    <a:lnTo>
                      <a:pt x="970" y="2292"/>
                    </a:lnTo>
                    <a:lnTo>
                      <a:pt x="936" y="2297"/>
                    </a:lnTo>
                    <a:lnTo>
                      <a:pt x="931" y="2317"/>
                    </a:lnTo>
                    <a:lnTo>
                      <a:pt x="951" y="2337"/>
                    </a:lnTo>
                    <a:lnTo>
                      <a:pt x="979" y="2342"/>
                    </a:lnTo>
                    <a:lnTo>
                      <a:pt x="979" y="2306"/>
                    </a:lnTo>
                    <a:lnTo>
                      <a:pt x="976" y="2306"/>
                    </a:lnTo>
                    <a:close/>
                    <a:moveTo>
                      <a:pt x="928" y="2009"/>
                    </a:moveTo>
                    <a:lnTo>
                      <a:pt x="922" y="2004"/>
                    </a:lnTo>
                    <a:lnTo>
                      <a:pt x="917" y="2018"/>
                    </a:lnTo>
                    <a:lnTo>
                      <a:pt x="928" y="2009"/>
                    </a:lnTo>
                    <a:close/>
                    <a:moveTo>
                      <a:pt x="976" y="1899"/>
                    </a:moveTo>
                    <a:lnTo>
                      <a:pt x="928" y="1880"/>
                    </a:lnTo>
                    <a:lnTo>
                      <a:pt x="908" y="1894"/>
                    </a:lnTo>
                    <a:lnTo>
                      <a:pt x="908" y="1914"/>
                    </a:lnTo>
                    <a:lnTo>
                      <a:pt x="976" y="1922"/>
                    </a:lnTo>
                    <a:lnTo>
                      <a:pt x="976" y="1899"/>
                    </a:lnTo>
                    <a:close/>
                    <a:moveTo>
                      <a:pt x="900" y="788"/>
                    </a:moveTo>
                    <a:lnTo>
                      <a:pt x="920" y="807"/>
                    </a:lnTo>
                    <a:lnTo>
                      <a:pt x="925" y="793"/>
                    </a:lnTo>
                    <a:lnTo>
                      <a:pt x="905" y="779"/>
                    </a:lnTo>
                    <a:lnTo>
                      <a:pt x="900" y="788"/>
                    </a:lnTo>
                    <a:close/>
                    <a:moveTo>
                      <a:pt x="900" y="4390"/>
                    </a:moveTo>
                    <a:lnTo>
                      <a:pt x="914" y="4370"/>
                    </a:lnTo>
                    <a:lnTo>
                      <a:pt x="886" y="4385"/>
                    </a:lnTo>
                    <a:lnTo>
                      <a:pt x="900" y="4390"/>
                    </a:lnTo>
                    <a:close/>
                    <a:moveTo>
                      <a:pt x="866" y="2272"/>
                    </a:moveTo>
                    <a:lnTo>
                      <a:pt x="900" y="2306"/>
                    </a:lnTo>
                    <a:lnTo>
                      <a:pt x="914" y="2300"/>
                    </a:lnTo>
                    <a:lnTo>
                      <a:pt x="894" y="2266"/>
                    </a:lnTo>
                    <a:lnTo>
                      <a:pt x="866" y="2261"/>
                    </a:lnTo>
                    <a:lnTo>
                      <a:pt x="866" y="2272"/>
                    </a:lnTo>
                    <a:close/>
                    <a:moveTo>
                      <a:pt x="866" y="2018"/>
                    </a:moveTo>
                    <a:lnTo>
                      <a:pt x="880" y="2018"/>
                    </a:lnTo>
                    <a:lnTo>
                      <a:pt x="880" y="2004"/>
                    </a:lnTo>
                    <a:lnTo>
                      <a:pt x="866" y="1998"/>
                    </a:lnTo>
                    <a:lnTo>
                      <a:pt x="866" y="2018"/>
                    </a:lnTo>
                    <a:close/>
                    <a:moveTo>
                      <a:pt x="804" y="2258"/>
                    </a:moveTo>
                    <a:lnTo>
                      <a:pt x="776" y="2252"/>
                    </a:lnTo>
                    <a:lnTo>
                      <a:pt x="795" y="2272"/>
                    </a:lnTo>
                    <a:lnTo>
                      <a:pt x="804" y="2258"/>
                    </a:lnTo>
                    <a:close/>
                    <a:moveTo>
                      <a:pt x="770" y="1995"/>
                    </a:moveTo>
                    <a:lnTo>
                      <a:pt x="764" y="1990"/>
                    </a:lnTo>
                    <a:lnTo>
                      <a:pt x="759" y="2004"/>
                    </a:lnTo>
                    <a:lnTo>
                      <a:pt x="770" y="1995"/>
                    </a:lnTo>
                    <a:close/>
                    <a:moveTo>
                      <a:pt x="756" y="4768"/>
                    </a:moveTo>
                    <a:lnTo>
                      <a:pt x="750" y="4774"/>
                    </a:lnTo>
                    <a:lnTo>
                      <a:pt x="756" y="4774"/>
                    </a:lnTo>
                    <a:lnTo>
                      <a:pt x="756" y="4768"/>
                    </a:lnTo>
                    <a:close/>
                    <a:moveTo>
                      <a:pt x="736" y="4159"/>
                    </a:moveTo>
                    <a:lnTo>
                      <a:pt x="750" y="4145"/>
                    </a:lnTo>
                    <a:lnTo>
                      <a:pt x="736" y="4139"/>
                    </a:lnTo>
                    <a:lnTo>
                      <a:pt x="736" y="4159"/>
                    </a:lnTo>
                    <a:close/>
                    <a:moveTo>
                      <a:pt x="728" y="576"/>
                    </a:moveTo>
                    <a:lnTo>
                      <a:pt x="742" y="556"/>
                    </a:lnTo>
                    <a:lnTo>
                      <a:pt x="722" y="562"/>
                    </a:lnTo>
                    <a:lnTo>
                      <a:pt x="728" y="576"/>
                    </a:lnTo>
                    <a:close/>
                    <a:moveTo>
                      <a:pt x="728" y="2306"/>
                    </a:moveTo>
                    <a:lnTo>
                      <a:pt x="733" y="2306"/>
                    </a:lnTo>
                    <a:lnTo>
                      <a:pt x="742" y="2286"/>
                    </a:lnTo>
                    <a:lnTo>
                      <a:pt x="714" y="2292"/>
                    </a:lnTo>
                    <a:lnTo>
                      <a:pt x="728" y="2306"/>
                    </a:lnTo>
                    <a:close/>
                    <a:moveTo>
                      <a:pt x="714" y="2077"/>
                    </a:moveTo>
                    <a:lnTo>
                      <a:pt x="714" y="2091"/>
                    </a:lnTo>
                    <a:lnTo>
                      <a:pt x="728" y="2091"/>
                    </a:lnTo>
                    <a:lnTo>
                      <a:pt x="733" y="2077"/>
                    </a:lnTo>
                    <a:lnTo>
                      <a:pt x="714" y="2077"/>
                    </a:lnTo>
                    <a:close/>
                    <a:moveTo>
                      <a:pt x="714" y="1812"/>
                    </a:moveTo>
                    <a:lnTo>
                      <a:pt x="733" y="1792"/>
                    </a:lnTo>
                    <a:lnTo>
                      <a:pt x="705" y="1787"/>
                    </a:lnTo>
                    <a:lnTo>
                      <a:pt x="691" y="1801"/>
                    </a:lnTo>
                    <a:lnTo>
                      <a:pt x="691" y="1815"/>
                    </a:lnTo>
                    <a:lnTo>
                      <a:pt x="714" y="1815"/>
                    </a:lnTo>
                    <a:lnTo>
                      <a:pt x="714" y="1812"/>
                    </a:lnTo>
                    <a:close/>
                    <a:moveTo>
                      <a:pt x="666" y="4763"/>
                    </a:moveTo>
                    <a:lnTo>
                      <a:pt x="685" y="4757"/>
                    </a:lnTo>
                    <a:lnTo>
                      <a:pt x="666" y="4751"/>
                    </a:lnTo>
                    <a:lnTo>
                      <a:pt x="666" y="4763"/>
                    </a:lnTo>
                    <a:close/>
                    <a:moveTo>
                      <a:pt x="468" y="1482"/>
                    </a:moveTo>
                    <a:lnTo>
                      <a:pt x="448" y="1476"/>
                    </a:lnTo>
                    <a:lnTo>
                      <a:pt x="443" y="1490"/>
                    </a:lnTo>
                    <a:lnTo>
                      <a:pt x="448" y="1504"/>
                    </a:lnTo>
                    <a:lnTo>
                      <a:pt x="476" y="1499"/>
                    </a:lnTo>
                    <a:lnTo>
                      <a:pt x="468" y="1482"/>
                    </a:lnTo>
                    <a:close/>
                    <a:moveTo>
                      <a:pt x="412" y="1157"/>
                    </a:moveTo>
                    <a:lnTo>
                      <a:pt x="412" y="1143"/>
                    </a:lnTo>
                    <a:lnTo>
                      <a:pt x="383" y="1157"/>
                    </a:lnTo>
                    <a:lnTo>
                      <a:pt x="412" y="1157"/>
                    </a:lnTo>
                    <a:close/>
                    <a:moveTo>
                      <a:pt x="330" y="926"/>
                    </a:moveTo>
                    <a:lnTo>
                      <a:pt x="335" y="912"/>
                    </a:lnTo>
                    <a:lnTo>
                      <a:pt x="321" y="906"/>
                    </a:lnTo>
                    <a:lnTo>
                      <a:pt x="321" y="926"/>
                    </a:lnTo>
                    <a:lnTo>
                      <a:pt x="330" y="926"/>
                    </a:lnTo>
                    <a:close/>
                    <a:moveTo>
                      <a:pt x="296" y="548"/>
                    </a:moveTo>
                    <a:lnTo>
                      <a:pt x="304" y="534"/>
                    </a:lnTo>
                    <a:lnTo>
                      <a:pt x="285" y="534"/>
                    </a:lnTo>
                    <a:lnTo>
                      <a:pt x="285" y="548"/>
                    </a:lnTo>
                    <a:lnTo>
                      <a:pt x="296" y="548"/>
                    </a:lnTo>
                    <a:close/>
                    <a:moveTo>
                      <a:pt x="200" y="4342"/>
                    </a:moveTo>
                    <a:lnTo>
                      <a:pt x="194" y="4337"/>
                    </a:lnTo>
                    <a:lnTo>
                      <a:pt x="186" y="4351"/>
                    </a:lnTo>
                    <a:lnTo>
                      <a:pt x="200" y="4342"/>
                    </a:lnTo>
                    <a:close/>
                    <a:moveTo>
                      <a:pt x="56" y="3910"/>
                    </a:moveTo>
                    <a:lnTo>
                      <a:pt x="47" y="3905"/>
                    </a:lnTo>
                    <a:lnTo>
                      <a:pt x="42" y="3919"/>
                    </a:lnTo>
                    <a:lnTo>
                      <a:pt x="56" y="3910"/>
                    </a:lnTo>
                    <a:close/>
                    <a:moveTo>
                      <a:pt x="2514" y="3815"/>
                    </a:moveTo>
                    <a:lnTo>
                      <a:pt x="2520" y="3848"/>
                    </a:lnTo>
                    <a:lnTo>
                      <a:pt x="2506" y="3944"/>
                    </a:lnTo>
                    <a:lnTo>
                      <a:pt x="2511" y="4088"/>
                    </a:lnTo>
                    <a:lnTo>
                      <a:pt x="2483" y="4164"/>
                    </a:lnTo>
                    <a:lnTo>
                      <a:pt x="2477" y="4255"/>
                    </a:lnTo>
                    <a:lnTo>
                      <a:pt x="2458" y="4322"/>
                    </a:lnTo>
                    <a:lnTo>
                      <a:pt x="2333" y="4571"/>
                    </a:lnTo>
                    <a:lnTo>
                      <a:pt x="2257" y="4672"/>
                    </a:lnTo>
                    <a:lnTo>
                      <a:pt x="2147" y="4797"/>
                    </a:lnTo>
                    <a:lnTo>
                      <a:pt x="2099" y="4830"/>
                    </a:lnTo>
                    <a:lnTo>
                      <a:pt x="2094" y="4845"/>
                    </a:lnTo>
                    <a:lnTo>
                      <a:pt x="1955" y="4935"/>
                    </a:lnTo>
                    <a:lnTo>
                      <a:pt x="1936" y="4955"/>
                    </a:lnTo>
                    <a:lnTo>
                      <a:pt x="1758" y="5051"/>
                    </a:lnTo>
                    <a:lnTo>
                      <a:pt x="1662" y="5056"/>
                    </a:lnTo>
                    <a:lnTo>
                      <a:pt x="1594" y="5084"/>
                    </a:lnTo>
                    <a:lnTo>
                      <a:pt x="1504" y="5099"/>
                    </a:lnTo>
                    <a:lnTo>
                      <a:pt x="1312" y="5113"/>
                    </a:lnTo>
                    <a:lnTo>
                      <a:pt x="1278" y="5099"/>
                    </a:lnTo>
                    <a:lnTo>
                      <a:pt x="1176" y="5113"/>
                    </a:lnTo>
                    <a:lnTo>
                      <a:pt x="1162" y="5107"/>
                    </a:lnTo>
                    <a:lnTo>
                      <a:pt x="1106" y="5107"/>
                    </a:lnTo>
                    <a:lnTo>
                      <a:pt x="1092" y="5101"/>
                    </a:lnTo>
                    <a:lnTo>
                      <a:pt x="1024" y="5101"/>
                    </a:lnTo>
                    <a:lnTo>
                      <a:pt x="922" y="5082"/>
                    </a:lnTo>
                    <a:lnTo>
                      <a:pt x="812" y="5039"/>
                    </a:lnTo>
                    <a:lnTo>
                      <a:pt x="750" y="5039"/>
                    </a:lnTo>
                    <a:lnTo>
                      <a:pt x="682" y="4997"/>
                    </a:lnTo>
                    <a:lnTo>
                      <a:pt x="558" y="4949"/>
                    </a:lnTo>
                    <a:lnTo>
                      <a:pt x="510" y="4901"/>
                    </a:lnTo>
                    <a:lnTo>
                      <a:pt x="428" y="4853"/>
                    </a:lnTo>
                    <a:lnTo>
                      <a:pt x="290" y="4715"/>
                    </a:lnTo>
                    <a:lnTo>
                      <a:pt x="276" y="4687"/>
                    </a:lnTo>
                    <a:lnTo>
                      <a:pt x="262" y="4681"/>
                    </a:lnTo>
                    <a:lnTo>
                      <a:pt x="110" y="4433"/>
                    </a:lnTo>
                    <a:lnTo>
                      <a:pt x="95" y="4365"/>
                    </a:lnTo>
                    <a:lnTo>
                      <a:pt x="62" y="4289"/>
                    </a:lnTo>
                    <a:lnTo>
                      <a:pt x="22" y="4116"/>
                    </a:lnTo>
                    <a:lnTo>
                      <a:pt x="22" y="4006"/>
                    </a:lnTo>
                    <a:lnTo>
                      <a:pt x="28" y="3992"/>
                    </a:lnTo>
                    <a:lnTo>
                      <a:pt x="14" y="3958"/>
                    </a:lnTo>
                    <a:lnTo>
                      <a:pt x="14" y="3772"/>
                    </a:lnTo>
                    <a:lnTo>
                      <a:pt x="0" y="3738"/>
                    </a:lnTo>
                    <a:lnTo>
                      <a:pt x="5" y="3614"/>
                    </a:lnTo>
                    <a:lnTo>
                      <a:pt x="0" y="3600"/>
                    </a:lnTo>
                    <a:lnTo>
                      <a:pt x="0" y="3496"/>
                    </a:lnTo>
                    <a:lnTo>
                      <a:pt x="14" y="3371"/>
                    </a:lnTo>
                    <a:lnTo>
                      <a:pt x="53" y="3304"/>
                    </a:lnTo>
                    <a:lnTo>
                      <a:pt x="129" y="3270"/>
                    </a:lnTo>
                    <a:lnTo>
                      <a:pt x="225" y="3270"/>
                    </a:lnTo>
                    <a:lnTo>
                      <a:pt x="259" y="3284"/>
                    </a:lnTo>
                    <a:lnTo>
                      <a:pt x="301" y="3278"/>
                    </a:lnTo>
                    <a:lnTo>
                      <a:pt x="747" y="3278"/>
                    </a:lnTo>
                    <a:lnTo>
                      <a:pt x="790" y="3284"/>
                    </a:lnTo>
                    <a:lnTo>
                      <a:pt x="809" y="3298"/>
                    </a:lnTo>
                    <a:lnTo>
                      <a:pt x="843" y="3346"/>
                    </a:lnTo>
                    <a:lnTo>
                      <a:pt x="857" y="3462"/>
                    </a:lnTo>
                    <a:lnTo>
                      <a:pt x="857" y="3586"/>
                    </a:lnTo>
                    <a:lnTo>
                      <a:pt x="863" y="3600"/>
                    </a:lnTo>
                    <a:lnTo>
                      <a:pt x="863" y="3888"/>
                    </a:lnTo>
                    <a:lnTo>
                      <a:pt x="925" y="4108"/>
                    </a:lnTo>
                    <a:lnTo>
                      <a:pt x="982" y="4204"/>
                    </a:lnTo>
                    <a:lnTo>
                      <a:pt x="1035" y="4246"/>
                    </a:lnTo>
                    <a:lnTo>
                      <a:pt x="1041" y="4260"/>
                    </a:lnTo>
                    <a:lnTo>
                      <a:pt x="1117" y="4294"/>
                    </a:lnTo>
                    <a:lnTo>
                      <a:pt x="1199" y="4314"/>
                    </a:lnTo>
                    <a:lnTo>
                      <a:pt x="1343" y="4308"/>
                    </a:lnTo>
                    <a:lnTo>
                      <a:pt x="1391" y="4294"/>
                    </a:lnTo>
                    <a:lnTo>
                      <a:pt x="1459" y="4260"/>
                    </a:lnTo>
                    <a:lnTo>
                      <a:pt x="1583" y="4145"/>
                    </a:lnTo>
                    <a:lnTo>
                      <a:pt x="1611" y="4083"/>
                    </a:lnTo>
                    <a:lnTo>
                      <a:pt x="1619" y="3944"/>
                    </a:lnTo>
                    <a:lnTo>
                      <a:pt x="1625" y="3930"/>
                    </a:lnTo>
                    <a:lnTo>
                      <a:pt x="1625" y="3820"/>
                    </a:lnTo>
                    <a:lnTo>
                      <a:pt x="1577" y="3628"/>
                    </a:lnTo>
                    <a:lnTo>
                      <a:pt x="1529" y="3504"/>
                    </a:lnTo>
                    <a:lnTo>
                      <a:pt x="1447" y="3374"/>
                    </a:lnTo>
                    <a:lnTo>
                      <a:pt x="1391" y="3312"/>
                    </a:lnTo>
                    <a:lnTo>
                      <a:pt x="1377" y="3270"/>
                    </a:lnTo>
                    <a:lnTo>
                      <a:pt x="1315" y="3202"/>
                    </a:lnTo>
                    <a:lnTo>
                      <a:pt x="1267" y="3168"/>
                    </a:lnTo>
                    <a:lnTo>
                      <a:pt x="1247" y="3126"/>
                    </a:lnTo>
                    <a:lnTo>
                      <a:pt x="934" y="2832"/>
                    </a:lnTo>
                    <a:lnTo>
                      <a:pt x="843" y="2737"/>
                    </a:lnTo>
                    <a:lnTo>
                      <a:pt x="680" y="2584"/>
                    </a:lnTo>
                    <a:lnTo>
                      <a:pt x="474" y="2345"/>
                    </a:lnTo>
                    <a:lnTo>
                      <a:pt x="276" y="2077"/>
                    </a:lnTo>
                    <a:lnTo>
                      <a:pt x="234" y="1976"/>
                    </a:lnTo>
                    <a:lnTo>
                      <a:pt x="200" y="1928"/>
                    </a:lnTo>
                    <a:lnTo>
                      <a:pt x="172" y="1846"/>
                    </a:lnTo>
                    <a:lnTo>
                      <a:pt x="129" y="1778"/>
                    </a:lnTo>
                    <a:lnTo>
                      <a:pt x="87" y="1640"/>
                    </a:lnTo>
                    <a:lnTo>
                      <a:pt x="70" y="1535"/>
                    </a:lnTo>
                    <a:lnTo>
                      <a:pt x="70" y="1482"/>
                    </a:lnTo>
                    <a:lnTo>
                      <a:pt x="76" y="1468"/>
                    </a:lnTo>
                    <a:lnTo>
                      <a:pt x="47" y="1386"/>
                    </a:lnTo>
                    <a:lnTo>
                      <a:pt x="42" y="1290"/>
                    </a:lnTo>
                    <a:lnTo>
                      <a:pt x="47" y="1276"/>
                    </a:lnTo>
                    <a:lnTo>
                      <a:pt x="47" y="1123"/>
                    </a:lnTo>
                    <a:lnTo>
                      <a:pt x="62" y="1109"/>
                    </a:lnTo>
                    <a:lnTo>
                      <a:pt x="62" y="931"/>
                    </a:lnTo>
                    <a:lnTo>
                      <a:pt x="110" y="740"/>
                    </a:lnTo>
                    <a:lnTo>
                      <a:pt x="129" y="720"/>
                    </a:lnTo>
                    <a:lnTo>
                      <a:pt x="158" y="638"/>
                    </a:lnTo>
                    <a:lnTo>
                      <a:pt x="186" y="596"/>
                    </a:lnTo>
                    <a:lnTo>
                      <a:pt x="206" y="539"/>
                    </a:lnTo>
                    <a:lnTo>
                      <a:pt x="248" y="471"/>
                    </a:lnTo>
                    <a:lnTo>
                      <a:pt x="262" y="466"/>
                    </a:lnTo>
                    <a:lnTo>
                      <a:pt x="282" y="432"/>
                    </a:lnTo>
                    <a:lnTo>
                      <a:pt x="392" y="308"/>
                    </a:lnTo>
                    <a:lnTo>
                      <a:pt x="530" y="184"/>
                    </a:lnTo>
                    <a:lnTo>
                      <a:pt x="592" y="150"/>
                    </a:lnTo>
                    <a:lnTo>
                      <a:pt x="790" y="74"/>
                    </a:lnTo>
                    <a:lnTo>
                      <a:pt x="905" y="40"/>
                    </a:lnTo>
                    <a:lnTo>
                      <a:pt x="934" y="20"/>
                    </a:lnTo>
                    <a:lnTo>
                      <a:pt x="1072" y="0"/>
                    </a:lnTo>
                    <a:lnTo>
                      <a:pt x="1428" y="0"/>
                    </a:lnTo>
                    <a:lnTo>
                      <a:pt x="1628" y="34"/>
                    </a:lnTo>
                    <a:lnTo>
                      <a:pt x="1758" y="76"/>
                    </a:lnTo>
                    <a:lnTo>
                      <a:pt x="1873" y="133"/>
                    </a:lnTo>
                    <a:lnTo>
                      <a:pt x="1921" y="181"/>
                    </a:lnTo>
                    <a:lnTo>
                      <a:pt x="2012" y="223"/>
                    </a:lnTo>
                    <a:lnTo>
                      <a:pt x="2046" y="251"/>
                    </a:lnTo>
                    <a:lnTo>
                      <a:pt x="2065" y="285"/>
                    </a:lnTo>
                    <a:lnTo>
                      <a:pt x="2119" y="328"/>
                    </a:lnTo>
                    <a:lnTo>
                      <a:pt x="2181" y="395"/>
                    </a:lnTo>
                    <a:lnTo>
                      <a:pt x="2201" y="438"/>
                    </a:lnTo>
                    <a:lnTo>
                      <a:pt x="2263" y="519"/>
                    </a:lnTo>
                    <a:lnTo>
                      <a:pt x="2345" y="677"/>
                    </a:lnTo>
                    <a:lnTo>
                      <a:pt x="2401" y="816"/>
                    </a:lnTo>
                    <a:lnTo>
                      <a:pt x="2429" y="926"/>
                    </a:lnTo>
                    <a:lnTo>
                      <a:pt x="2429" y="1050"/>
                    </a:lnTo>
                    <a:lnTo>
                      <a:pt x="2435" y="1064"/>
                    </a:lnTo>
                    <a:lnTo>
                      <a:pt x="2435" y="1270"/>
                    </a:lnTo>
                    <a:lnTo>
                      <a:pt x="2441" y="1284"/>
                    </a:lnTo>
                    <a:lnTo>
                      <a:pt x="2441" y="1408"/>
                    </a:lnTo>
                    <a:lnTo>
                      <a:pt x="2446" y="1422"/>
                    </a:lnTo>
                    <a:lnTo>
                      <a:pt x="2446" y="1504"/>
                    </a:lnTo>
                    <a:lnTo>
                      <a:pt x="2452" y="1518"/>
                    </a:lnTo>
                    <a:lnTo>
                      <a:pt x="2452" y="1614"/>
                    </a:lnTo>
                    <a:lnTo>
                      <a:pt x="2432" y="1676"/>
                    </a:lnTo>
                    <a:lnTo>
                      <a:pt x="2398" y="1719"/>
                    </a:lnTo>
                    <a:lnTo>
                      <a:pt x="2336" y="1747"/>
                    </a:lnTo>
                    <a:lnTo>
                      <a:pt x="2074" y="1747"/>
                    </a:lnTo>
                    <a:lnTo>
                      <a:pt x="2060" y="1741"/>
                    </a:lnTo>
                    <a:lnTo>
                      <a:pt x="1978" y="1741"/>
                    </a:lnTo>
                    <a:lnTo>
                      <a:pt x="1936" y="1755"/>
                    </a:lnTo>
                    <a:lnTo>
                      <a:pt x="1792" y="1747"/>
                    </a:lnTo>
                    <a:lnTo>
                      <a:pt x="1777" y="1741"/>
                    </a:lnTo>
                    <a:lnTo>
                      <a:pt x="1710" y="1741"/>
                    </a:lnTo>
                    <a:lnTo>
                      <a:pt x="1653" y="1722"/>
                    </a:lnTo>
                    <a:lnTo>
                      <a:pt x="1634" y="1702"/>
                    </a:lnTo>
                    <a:lnTo>
                      <a:pt x="1600" y="1640"/>
                    </a:lnTo>
                    <a:lnTo>
                      <a:pt x="1594" y="1558"/>
                    </a:lnTo>
                    <a:lnTo>
                      <a:pt x="1600" y="1544"/>
                    </a:lnTo>
                    <a:lnTo>
                      <a:pt x="1600" y="1490"/>
                    </a:lnTo>
                    <a:lnTo>
                      <a:pt x="1608" y="1476"/>
                    </a:lnTo>
                    <a:lnTo>
                      <a:pt x="1608" y="1346"/>
                    </a:lnTo>
                    <a:lnTo>
                      <a:pt x="1594" y="1281"/>
                    </a:lnTo>
                    <a:lnTo>
                      <a:pt x="1594" y="1109"/>
                    </a:lnTo>
                    <a:lnTo>
                      <a:pt x="1580" y="1053"/>
                    </a:lnTo>
                    <a:lnTo>
                      <a:pt x="1518" y="923"/>
                    </a:lnTo>
                    <a:lnTo>
                      <a:pt x="1470" y="875"/>
                    </a:lnTo>
                    <a:lnTo>
                      <a:pt x="1368" y="821"/>
                    </a:lnTo>
                    <a:lnTo>
                      <a:pt x="1284" y="802"/>
                    </a:lnTo>
                    <a:lnTo>
                      <a:pt x="1179" y="816"/>
                    </a:lnTo>
                    <a:lnTo>
                      <a:pt x="1078" y="858"/>
                    </a:lnTo>
                    <a:lnTo>
                      <a:pt x="987" y="940"/>
                    </a:lnTo>
                    <a:lnTo>
                      <a:pt x="939" y="1056"/>
                    </a:lnTo>
                    <a:lnTo>
                      <a:pt x="939" y="1185"/>
                    </a:lnTo>
                    <a:lnTo>
                      <a:pt x="934" y="1200"/>
                    </a:lnTo>
                    <a:lnTo>
                      <a:pt x="934" y="1267"/>
                    </a:lnTo>
                    <a:lnTo>
                      <a:pt x="953" y="1363"/>
                    </a:lnTo>
                    <a:lnTo>
                      <a:pt x="996" y="1487"/>
                    </a:lnTo>
                    <a:lnTo>
                      <a:pt x="1134" y="1722"/>
                    </a:lnTo>
                    <a:lnTo>
                      <a:pt x="1202" y="1812"/>
                    </a:lnTo>
                    <a:lnTo>
                      <a:pt x="1269" y="1866"/>
                    </a:lnTo>
                    <a:lnTo>
                      <a:pt x="1303" y="1914"/>
                    </a:lnTo>
                    <a:lnTo>
                      <a:pt x="1639" y="2249"/>
                    </a:lnTo>
                    <a:lnTo>
                      <a:pt x="1998" y="2598"/>
                    </a:lnTo>
                    <a:lnTo>
                      <a:pt x="2079" y="2714"/>
                    </a:lnTo>
                    <a:lnTo>
                      <a:pt x="2175" y="2818"/>
                    </a:lnTo>
                    <a:lnTo>
                      <a:pt x="2181" y="2861"/>
                    </a:lnTo>
                    <a:lnTo>
                      <a:pt x="2229" y="2909"/>
                    </a:lnTo>
                    <a:lnTo>
                      <a:pt x="2297" y="3019"/>
                    </a:lnTo>
                    <a:lnTo>
                      <a:pt x="2339" y="3109"/>
                    </a:lnTo>
                    <a:lnTo>
                      <a:pt x="2463" y="3411"/>
                    </a:lnTo>
                    <a:lnTo>
                      <a:pt x="2497" y="3541"/>
                    </a:lnTo>
                    <a:lnTo>
                      <a:pt x="2517" y="3713"/>
                    </a:lnTo>
                    <a:lnTo>
                      <a:pt x="2503" y="3803"/>
                    </a:lnTo>
                    <a:lnTo>
                      <a:pt x="2514" y="3815"/>
                    </a:lnTo>
                    <a:close/>
                  </a:path>
                </a:pathLst>
              </a:custGeom>
              <a:solidFill>
                <a:srgbClr val="F15B2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3" name="Freeform 4">
                <a:extLst>
                  <a:ext uri="{FF2B5EF4-FFF2-40B4-BE49-F238E27FC236}">
                    <a16:creationId xmlns:a16="http://schemas.microsoft.com/office/drawing/2014/main" id="{C85541AC-1ADE-2A4F-B761-F6E36D21FBFA}"/>
                  </a:ext>
                </a:extLst>
              </p:cNvPr>
              <p:cNvSpPr>
                <a:spLocks noChangeArrowheads="1"/>
              </p:cNvSpPr>
              <p:nvPr/>
            </p:nvSpPr>
            <p:spPr bwMode="auto">
              <a:xfrm>
                <a:off x="4110038" y="2849563"/>
                <a:ext cx="925512" cy="1849437"/>
              </a:xfrm>
              <a:custGeom>
                <a:avLst/>
                <a:gdLst>
                  <a:gd name="T0" fmla="*/ 2365 w 2572"/>
                  <a:gd name="T1" fmla="*/ 2407 h 5138"/>
                  <a:gd name="T2" fmla="*/ 2317 w 2572"/>
                  <a:gd name="T3" fmla="*/ 1391 h 5138"/>
                  <a:gd name="T4" fmla="*/ 2294 w 2572"/>
                  <a:gd name="T5" fmla="*/ 4026 h 5138"/>
                  <a:gd name="T6" fmla="*/ 2280 w 2572"/>
                  <a:gd name="T7" fmla="*/ 1631 h 5138"/>
                  <a:gd name="T8" fmla="*/ 2246 w 2572"/>
                  <a:gd name="T9" fmla="*/ 2020 h 5138"/>
                  <a:gd name="T10" fmla="*/ 2218 w 2572"/>
                  <a:gd name="T11" fmla="*/ 2172 h 5138"/>
                  <a:gd name="T12" fmla="*/ 2184 w 2572"/>
                  <a:gd name="T13" fmla="*/ 1176 h 5138"/>
                  <a:gd name="T14" fmla="*/ 2145 w 2572"/>
                  <a:gd name="T15" fmla="*/ 3910 h 5138"/>
                  <a:gd name="T16" fmla="*/ 2164 w 2572"/>
                  <a:gd name="T17" fmla="*/ 2373 h 5138"/>
                  <a:gd name="T18" fmla="*/ 2125 w 2572"/>
                  <a:gd name="T19" fmla="*/ 2750 h 5138"/>
                  <a:gd name="T20" fmla="*/ 2094 w 2572"/>
                  <a:gd name="T21" fmla="*/ 400 h 5138"/>
                  <a:gd name="T22" fmla="*/ 2088 w 2572"/>
                  <a:gd name="T23" fmla="*/ 3470 h 5138"/>
                  <a:gd name="T24" fmla="*/ 2069 w 2572"/>
                  <a:gd name="T25" fmla="*/ 2229 h 5138"/>
                  <a:gd name="T26" fmla="*/ 2006 w 2572"/>
                  <a:gd name="T27" fmla="*/ 2996 h 5138"/>
                  <a:gd name="T28" fmla="*/ 1984 w 2572"/>
                  <a:gd name="T29" fmla="*/ 4116 h 5138"/>
                  <a:gd name="T30" fmla="*/ 1978 w 2572"/>
                  <a:gd name="T31" fmla="*/ 4212 h 5138"/>
                  <a:gd name="T32" fmla="*/ 1992 w 2572"/>
                  <a:gd name="T33" fmla="*/ 1334 h 5138"/>
                  <a:gd name="T34" fmla="*/ 1973 w 2572"/>
                  <a:gd name="T35" fmla="*/ 1981 h 5138"/>
                  <a:gd name="T36" fmla="*/ 1964 w 2572"/>
                  <a:gd name="T37" fmla="*/ 3455 h 5138"/>
                  <a:gd name="T38" fmla="*/ 2012 w 2572"/>
                  <a:gd name="T39" fmla="*/ 3656 h 5138"/>
                  <a:gd name="T40" fmla="*/ 1939 w 2572"/>
                  <a:gd name="T41" fmla="*/ 4460 h 5138"/>
                  <a:gd name="T42" fmla="*/ 1894 w 2572"/>
                  <a:gd name="T43" fmla="*/ 1631 h 5138"/>
                  <a:gd name="T44" fmla="*/ 1848 w 2572"/>
                  <a:gd name="T45" fmla="*/ 3249 h 5138"/>
                  <a:gd name="T46" fmla="*/ 1815 w 2572"/>
                  <a:gd name="T47" fmla="*/ 2598 h 5138"/>
                  <a:gd name="T48" fmla="*/ 1781 w 2572"/>
                  <a:gd name="T49" fmla="*/ 4370 h 5138"/>
                  <a:gd name="T50" fmla="*/ 1781 w 2572"/>
                  <a:gd name="T51" fmla="*/ 4768 h 5138"/>
                  <a:gd name="T52" fmla="*/ 1634 w 2572"/>
                  <a:gd name="T53" fmla="*/ 4892 h 5138"/>
                  <a:gd name="T54" fmla="*/ 1456 w 2572"/>
                  <a:gd name="T55" fmla="*/ 4672 h 5138"/>
                  <a:gd name="T56" fmla="*/ 1295 w 2572"/>
                  <a:gd name="T57" fmla="*/ 305 h 5138"/>
                  <a:gd name="T58" fmla="*/ 971 w 2572"/>
                  <a:gd name="T59" fmla="*/ 5041 h 5138"/>
                  <a:gd name="T60" fmla="*/ 937 w 2572"/>
                  <a:gd name="T61" fmla="*/ 1272 h 5138"/>
                  <a:gd name="T62" fmla="*/ 1665 w 2572"/>
                  <a:gd name="T63" fmla="*/ 3896 h 5138"/>
                  <a:gd name="T64" fmla="*/ 756 w 2572"/>
                  <a:gd name="T65" fmla="*/ 2432 h 5138"/>
                  <a:gd name="T66" fmla="*/ 765 w 2572"/>
                  <a:gd name="T67" fmla="*/ 4079 h 5138"/>
                  <a:gd name="T68" fmla="*/ 722 w 2572"/>
                  <a:gd name="T69" fmla="*/ 2283 h 5138"/>
                  <a:gd name="T70" fmla="*/ 688 w 2572"/>
                  <a:gd name="T71" fmla="*/ 3086 h 5138"/>
                  <a:gd name="T72" fmla="*/ 666 w 2572"/>
                  <a:gd name="T73" fmla="*/ 2722 h 5138"/>
                  <a:gd name="T74" fmla="*/ 629 w 2572"/>
                  <a:gd name="T75" fmla="*/ 4596 h 5138"/>
                  <a:gd name="T76" fmla="*/ 621 w 2572"/>
                  <a:gd name="T77" fmla="*/ 1741 h 5138"/>
                  <a:gd name="T78" fmla="*/ 578 w 2572"/>
                  <a:gd name="T79" fmla="*/ 2990 h 5138"/>
                  <a:gd name="T80" fmla="*/ 584 w 2572"/>
                  <a:gd name="T81" fmla="*/ 1659 h 5138"/>
                  <a:gd name="T82" fmla="*/ 522 w 2572"/>
                  <a:gd name="T83" fmla="*/ 2753 h 5138"/>
                  <a:gd name="T84" fmla="*/ 536 w 2572"/>
                  <a:gd name="T85" fmla="*/ 4855 h 5138"/>
                  <a:gd name="T86" fmla="*/ 468 w 2572"/>
                  <a:gd name="T87" fmla="*/ 3052 h 5138"/>
                  <a:gd name="T88" fmla="*/ 468 w 2572"/>
                  <a:gd name="T89" fmla="*/ 1205 h 5138"/>
                  <a:gd name="T90" fmla="*/ 429 w 2572"/>
                  <a:gd name="T91" fmla="*/ 2973 h 5138"/>
                  <a:gd name="T92" fmla="*/ 426 w 2572"/>
                  <a:gd name="T93" fmla="*/ 3450 h 5138"/>
                  <a:gd name="T94" fmla="*/ 392 w 2572"/>
                  <a:gd name="T95" fmla="*/ 1560 h 5138"/>
                  <a:gd name="T96" fmla="*/ 358 w 2572"/>
                  <a:gd name="T97" fmla="*/ 2105 h 5138"/>
                  <a:gd name="T98" fmla="*/ 364 w 2572"/>
                  <a:gd name="T99" fmla="*/ 3162 h 5138"/>
                  <a:gd name="T100" fmla="*/ 350 w 2572"/>
                  <a:gd name="T101" fmla="*/ 3413 h 5138"/>
                  <a:gd name="T102" fmla="*/ 291 w 2572"/>
                  <a:gd name="T103" fmla="*/ 2285 h 5138"/>
                  <a:gd name="T104" fmla="*/ 257 w 2572"/>
                  <a:gd name="T105" fmla="*/ 3518 h 5138"/>
                  <a:gd name="T106" fmla="*/ 296 w 2572"/>
                  <a:gd name="T107" fmla="*/ 1586 h 5138"/>
                  <a:gd name="T108" fmla="*/ 200 w 2572"/>
                  <a:gd name="T109" fmla="*/ 1713 h 5138"/>
                  <a:gd name="T110" fmla="*/ 203 w 2572"/>
                  <a:gd name="T111" fmla="*/ 2150 h 5138"/>
                  <a:gd name="T112" fmla="*/ 124 w 2572"/>
                  <a:gd name="T113" fmla="*/ 2398 h 5138"/>
                  <a:gd name="T114" fmla="*/ 2373 w 2572"/>
                  <a:gd name="T115" fmla="*/ 4570 h 5138"/>
                  <a:gd name="T116" fmla="*/ 73 w 2572"/>
                  <a:gd name="T117" fmla="*/ 4313 h 5138"/>
                  <a:gd name="T118" fmla="*/ 14 w 2572"/>
                  <a:gd name="T119" fmla="*/ 1526 h 5138"/>
                  <a:gd name="T120" fmla="*/ 2272 w 2572"/>
                  <a:gd name="T121" fmla="*/ 406 h 5138"/>
                  <a:gd name="T122" fmla="*/ 2565 w 2572"/>
                  <a:gd name="T123" fmla="*/ 3168 h 5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572" h="5138">
                    <a:moveTo>
                      <a:pt x="2466" y="4280"/>
                    </a:moveTo>
                    <a:lnTo>
                      <a:pt x="2438" y="4280"/>
                    </a:lnTo>
                    <a:lnTo>
                      <a:pt x="2438" y="4285"/>
                    </a:lnTo>
                    <a:lnTo>
                      <a:pt x="2466" y="4291"/>
                    </a:lnTo>
                    <a:lnTo>
                      <a:pt x="2466" y="4280"/>
                    </a:lnTo>
                    <a:close/>
                    <a:moveTo>
                      <a:pt x="2376" y="4471"/>
                    </a:moveTo>
                    <a:lnTo>
                      <a:pt x="2362" y="4466"/>
                    </a:lnTo>
                    <a:lnTo>
                      <a:pt x="2356" y="4480"/>
                    </a:lnTo>
                    <a:lnTo>
                      <a:pt x="2362" y="4494"/>
                    </a:lnTo>
                    <a:lnTo>
                      <a:pt x="2376" y="4494"/>
                    </a:lnTo>
                    <a:lnTo>
                      <a:pt x="2376" y="4471"/>
                    </a:lnTo>
                    <a:close/>
                    <a:moveTo>
                      <a:pt x="2351" y="3255"/>
                    </a:moveTo>
                    <a:lnTo>
                      <a:pt x="2365" y="3255"/>
                    </a:lnTo>
                    <a:lnTo>
                      <a:pt x="2371" y="3241"/>
                    </a:lnTo>
                    <a:lnTo>
                      <a:pt x="2365" y="3227"/>
                    </a:lnTo>
                    <a:lnTo>
                      <a:pt x="2351" y="3227"/>
                    </a:lnTo>
                    <a:lnTo>
                      <a:pt x="2351" y="3255"/>
                    </a:lnTo>
                    <a:close/>
                    <a:moveTo>
                      <a:pt x="2371" y="2336"/>
                    </a:moveTo>
                    <a:lnTo>
                      <a:pt x="2385" y="2322"/>
                    </a:lnTo>
                    <a:lnTo>
                      <a:pt x="2379" y="2308"/>
                    </a:lnTo>
                    <a:lnTo>
                      <a:pt x="2359" y="2308"/>
                    </a:lnTo>
                    <a:lnTo>
                      <a:pt x="2354" y="2328"/>
                    </a:lnTo>
                    <a:lnTo>
                      <a:pt x="2371" y="2336"/>
                    </a:lnTo>
                    <a:close/>
                    <a:moveTo>
                      <a:pt x="2342" y="2598"/>
                    </a:moveTo>
                    <a:lnTo>
                      <a:pt x="2337" y="2592"/>
                    </a:lnTo>
                    <a:lnTo>
                      <a:pt x="2337" y="2606"/>
                    </a:lnTo>
                    <a:lnTo>
                      <a:pt x="2342" y="2598"/>
                    </a:lnTo>
                    <a:close/>
                    <a:moveTo>
                      <a:pt x="2337" y="2393"/>
                    </a:moveTo>
                    <a:lnTo>
                      <a:pt x="2365" y="2407"/>
                    </a:lnTo>
                    <a:lnTo>
                      <a:pt x="2399" y="2401"/>
                    </a:lnTo>
                    <a:lnTo>
                      <a:pt x="2413" y="2381"/>
                    </a:lnTo>
                    <a:lnTo>
                      <a:pt x="2337" y="2376"/>
                    </a:lnTo>
                    <a:lnTo>
                      <a:pt x="2337" y="2393"/>
                    </a:lnTo>
                    <a:close/>
                    <a:moveTo>
                      <a:pt x="2351" y="1631"/>
                    </a:moveTo>
                    <a:lnTo>
                      <a:pt x="2337" y="1625"/>
                    </a:lnTo>
                    <a:lnTo>
                      <a:pt x="2337" y="1653"/>
                    </a:lnTo>
                    <a:lnTo>
                      <a:pt x="2351" y="1653"/>
                    </a:lnTo>
                    <a:lnTo>
                      <a:pt x="2351" y="1631"/>
                    </a:lnTo>
                    <a:close/>
                    <a:moveTo>
                      <a:pt x="2342" y="3450"/>
                    </a:moveTo>
                    <a:lnTo>
                      <a:pt x="2337" y="3444"/>
                    </a:lnTo>
                    <a:lnTo>
                      <a:pt x="2331" y="3458"/>
                    </a:lnTo>
                    <a:lnTo>
                      <a:pt x="2342" y="3450"/>
                    </a:lnTo>
                    <a:close/>
                    <a:moveTo>
                      <a:pt x="2337" y="1041"/>
                    </a:moveTo>
                    <a:lnTo>
                      <a:pt x="2331" y="1035"/>
                    </a:lnTo>
                    <a:lnTo>
                      <a:pt x="2323" y="1049"/>
                    </a:lnTo>
                    <a:lnTo>
                      <a:pt x="2337" y="1041"/>
                    </a:lnTo>
                    <a:close/>
                    <a:moveTo>
                      <a:pt x="2323" y="2832"/>
                    </a:moveTo>
                    <a:lnTo>
                      <a:pt x="2317" y="2852"/>
                    </a:lnTo>
                    <a:lnTo>
                      <a:pt x="2331" y="2852"/>
                    </a:lnTo>
                    <a:lnTo>
                      <a:pt x="2337" y="2823"/>
                    </a:lnTo>
                    <a:lnTo>
                      <a:pt x="2323" y="2818"/>
                    </a:lnTo>
                    <a:lnTo>
                      <a:pt x="2323" y="2832"/>
                    </a:lnTo>
                    <a:close/>
                    <a:moveTo>
                      <a:pt x="2328" y="2489"/>
                    </a:moveTo>
                    <a:lnTo>
                      <a:pt x="2320" y="2483"/>
                    </a:lnTo>
                    <a:lnTo>
                      <a:pt x="2314" y="2497"/>
                    </a:lnTo>
                    <a:lnTo>
                      <a:pt x="2328" y="2489"/>
                    </a:lnTo>
                    <a:close/>
                    <a:moveTo>
                      <a:pt x="2308" y="1377"/>
                    </a:moveTo>
                    <a:lnTo>
                      <a:pt x="2317" y="1391"/>
                    </a:lnTo>
                    <a:lnTo>
                      <a:pt x="2345" y="1385"/>
                    </a:lnTo>
                    <a:lnTo>
                      <a:pt x="2345" y="1371"/>
                    </a:lnTo>
                    <a:lnTo>
                      <a:pt x="2323" y="1357"/>
                    </a:lnTo>
                    <a:lnTo>
                      <a:pt x="2308" y="1363"/>
                    </a:lnTo>
                    <a:lnTo>
                      <a:pt x="2308" y="1377"/>
                    </a:lnTo>
                    <a:close/>
                    <a:moveTo>
                      <a:pt x="2323" y="3681"/>
                    </a:moveTo>
                    <a:lnTo>
                      <a:pt x="2337" y="3676"/>
                    </a:lnTo>
                    <a:lnTo>
                      <a:pt x="2337" y="3647"/>
                    </a:lnTo>
                    <a:lnTo>
                      <a:pt x="2314" y="3647"/>
                    </a:lnTo>
                    <a:lnTo>
                      <a:pt x="2300" y="3667"/>
                    </a:lnTo>
                    <a:lnTo>
                      <a:pt x="2306" y="3681"/>
                    </a:lnTo>
                    <a:lnTo>
                      <a:pt x="2323" y="3681"/>
                    </a:lnTo>
                    <a:close/>
                    <a:moveTo>
                      <a:pt x="2323" y="2302"/>
                    </a:moveTo>
                    <a:lnTo>
                      <a:pt x="2337" y="2297"/>
                    </a:lnTo>
                    <a:lnTo>
                      <a:pt x="2323" y="2291"/>
                    </a:lnTo>
                    <a:lnTo>
                      <a:pt x="2303" y="2297"/>
                    </a:lnTo>
                    <a:lnTo>
                      <a:pt x="2308" y="2302"/>
                    </a:lnTo>
                    <a:lnTo>
                      <a:pt x="2323" y="2302"/>
                    </a:lnTo>
                    <a:close/>
                    <a:moveTo>
                      <a:pt x="2328" y="2441"/>
                    </a:moveTo>
                    <a:lnTo>
                      <a:pt x="2314" y="2426"/>
                    </a:lnTo>
                    <a:lnTo>
                      <a:pt x="2300" y="2426"/>
                    </a:lnTo>
                    <a:lnTo>
                      <a:pt x="2294" y="2441"/>
                    </a:lnTo>
                    <a:lnTo>
                      <a:pt x="2328" y="2455"/>
                    </a:lnTo>
                    <a:lnTo>
                      <a:pt x="2328" y="2441"/>
                    </a:lnTo>
                    <a:close/>
                    <a:moveTo>
                      <a:pt x="2294" y="4026"/>
                    </a:moveTo>
                    <a:lnTo>
                      <a:pt x="2300" y="4011"/>
                    </a:lnTo>
                    <a:lnTo>
                      <a:pt x="2286" y="4006"/>
                    </a:lnTo>
                    <a:lnTo>
                      <a:pt x="2280" y="4034"/>
                    </a:lnTo>
                    <a:lnTo>
                      <a:pt x="2294" y="4026"/>
                    </a:lnTo>
                    <a:close/>
                    <a:moveTo>
                      <a:pt x="2275" y="3393"/>
                    </a:moveTo>
                    <a:lnTo>
                      <a:pt x="2275" y="3408"/>
                    </a:lnTo>
                    <a:lnTo>
                      <a:pt x="2289" y="3393"/>
                    </a:lnTo>
                    <a:lnTo>
                      <a:pt x="2275" y="3393"/>
                    </a:lnTo>
                    <a:close/>
                    <a:moveTo>
                      <a:pt x="2289" y="2905"/>
                    </a:moveTo>
                    <a:lnTo>
                      <a:pt x="2275" y="2905"/>
                    </a:lnTo>
                    <a:lnTo>
                      <a:pt x="2275" y="2919"/>
                    </a:lnTo>
                    <a:lnTo>
                      <a:pt x="2289" y="2925"/>
                    </a:lnTo>
                    <a:lnTo>
                      <a:pt x="2303" y="2919"/>
                    </a:lnTo>
                    <a:lnTo>
                      <a:pt x="2289" y="2905"/>
                    </a:lnTo>
                    <a:close/>
                    <a:moveTo>
                      <a:pt x="2308" y="2603"/>
                    </a:moveTo>
                    <a:lnTo>
                      <a:pt x="2294" y="2603"/>
                    </a:lnTo>
                    <a:lnTo>
                      <a:pt x="2275" y="2623"/>
                    </a:lnTo>
                    <a:lnTo>
                      <a:pt x="2275" y="2637"/>
                    </a:lnTo>
                    <a:lnTo>
                      <a:pt x="2303" y="2643"/>
                    </a:lnTo>
                    <a:lnTo>
                      <a:pt x="2317" y="2629"/>
                    </a:lnTo>
                    <a:lnTo>
                      <a:pt x="2317" y="2615"/>
                    </a:lnTo>
                    <a:lnTo>
                      <a:pt x="2308" y="2603"/>
                    </a:lnTo>
                    <a:close/>
                    <a:moveTo>
                      <a:pt x="2289" y="1961"/>
                    </a:moveTo>
                    <a:lnTo>
                      <a:pt x="2275" y="1947"/>
                    </a:lnTo>
                    <a:lnTo>
                      <a:pt x="2275" y="1966"/>
                    </a:lnTo>
                    <a:lnTo>
                      <a:pt x="2289" y="1961"/>
                    </a:lnTo>
                    <a:close/>
                    <a:moveTo>
                      <a:pt x="2275" y="2565"/>
                    </a:moveTo>
                    <a:lnTo>
                      <a:pt x="2269" y="2585"/>
                    </a:lnTo>
                    <a:lnTo>
                      <a:pt x="2283" y="2585"/>
                    </a:lnTo>
                    <a:lnTo>
                      <a:pt x="2289" y="2570"/>
                    </a:lnTo>
                    <a:lnTo>
                      <a:pt x="2283" y="2551"/>
                    </a:lnTo>
                    <a:lnTo>
                      <a:pt x="2275" y="2565"/>
                    </a:lnTo>
                    <a:close/>
                    <a:moveTo>
                      <a:pt x="2280" y="1631"/>
                    </a:moveTo>
                    <a:lnTo>
                      <a:pt x="2275" y="1625"/>
                    </a:lnTo>
                    <a:lnTo>
                      <a:pt x="2269" y="1639"/>
                    </a:lnTo>
                    <a:lnTo>
                      <a:pt x="2280" y="1631"/>
                    </a:lnTo>
                    <a:close/>
                    <a:moveTo>
                      <a:pt x="2280" y="4477"/>
                    </a:moveTo>
                    <a:lnTo>
                      <a:pt x="2260" y="4483"/>
                    </a:lnTo>
                    <a:lnTo>
                      <a:pt x="2266" y="4502"/>
                    </a:lnTo>
                    <a:lnTo>
                      <a:pt x="2280" y="4502"/>
                    </a:lnTo>
                    <a:lnTo>
                      <a:pt x="2280" y="4477"/>
                    </a:lnTo>
                    <a:close/>
                    <a:moveTo>
                      <a:pt x="2255" y="2407"/>
                    </a:moveTo>
                    <a:lnTo>
                      <a:pt x="2275" y="2401"/>
                    </a:lnTo>
                    <a:lnTo>
                      <a:pt x="2255" y="2395"/>
                    </a:lnTo>
                    <a:lnTo>
                      <a:pt x="2255" y="2407"/>
                    </a:lnTo>
                    <a:close/>
                    <a:moveTo>
                      <a:pt x="2289" y="3709"/>
                    </a:moveTo>
                    <a:lnTo>
                      <a:pt x="2275" y="3695"/>
                    </a:lnTo>
                    <a:lnTo>
                      <a:pt x="2246" y="3695"/>
                    </a:lnTo>
                    <a:lnTo>
                      <a:pt x="2241" y="3709"/>
                    </a:lnTo>
                    <a:lnTo>
                      <a:pt x="2289" y="3724"/>
                    </a:lnTo>
                    <a:lnTo>
                      <a:pt x="2289" y="3709"/>
                    </a:lnTo>
                    <a:close/>
                    <a:moveTo>
                      <a:pt x="2289" y="1512"/>
                    </a:moveTo>
                    <a:lnTo>
                      <a:pt x="2269" y="1498"/>
                    </a:lnTo>
                    <a:lnTo>
                      <a:pt x="2241" y="1504"/>
                    </a:lnTo>
                    <a:lnTo>
                      <a:pt x="2241" y="1518"/>
                    </a:lnTo>
                    <a:lnTo>
                      <a:pt x="2255" y="1532"/>
                    </a:lnTo>
                    <a:lnTo>
                      <a:pt x="2289" y="1526"/>
                    </a:lnTo>
                    <a:lnTo>
                      <a:pt x="2289" y="1512"/>
                    </a:lnTo>
                    <a:close/>
                    <a:moveTo>
                      <a:pt x="2255" y="1986"/>
                    </a:moveTo>
                    <a:lnTo>
                      <a:pt x="2241" y="1986"/>
                    </a:lnTo>
                    <a:lnTo>
                      <a:pt x="2232" y="2014"/>
                    </a:lnTo>
                    <a:lnTo>
                      <a:pt x="2246" y="2020"/>
                    </a:lnTo>
                    <a:lnTo>
                      <a:pt x="2266" y="1992"/>
                    </a:lnTo>
                    <a:lnTo>
                      <a:pt x="2255" y="1986"/>
                    </a:lnTo>
                    <a:close/>
                    <a:moveTo>
                      <a:pt x="2308" y="2167"/>
                    </a:moveTo>
                    <a:lnTo>
                      <a:pt x="2308" y="2161"/>
                    </a:lnTo>
                    <a:lnTo>
                      <a:pt x="2280" y="2156"/>
                    </a:lnTo>
                    <a:lnTo>
                      <a:pt x="2275" y="2122"/>
                    </a:lnTo>
                    <a:lnTo>
                      <a:pt x="2241" y="2102"/>
                    </a:lnTo>
                    <a:lnTo>
                      <a:pt x="2227" y="2108"/>
                    </a:lnTo>
                    <a:lnTo>
                      <a:pt x="2260" y="2175"/>
                    </a:lnTo>
                    <a:lnTo>
                      <a:pt x="2280" y="2189"/>
                    </a:lnTo>
                    <a:lnTo>
                      <a:pt x="2294" y="2184"/>
                    </a:lnTo>
                    <a:lnTo>
                      <a:pt x="2308" y="2167"/>
                    </a:lnTo>
                    <a:close/>
                    <a:moveTo>
                      <a:pt x="2260" y="2220"/>
                    </a:moveTo>
                    <a:lnTo>
                      <a:pt x="2218" y="2206"/>
                    </a:lnTo>
                    <a:lnTo>
                      <a:pt x="2218" y="2220"/>
                    </a:lnTo>
                    <a:lnTo>
                      <a:pt x="2238" y="2240"/>
                    </a:lnTo>
                    <a:lnTo>
                      <a:pt x="2266" y="2235"/>
                    </a:lnTo>
                    <a:lnTo>
                      <a:pt x="2260" y="2220"/>
                    </a:lnTo>
                    <a:close/>
                    <a:moveTo>
                      <a:pt x="2227" y="4020"/>
                    </a:moveTo>
                    <a:lnTo>
                      <a:pt x="2212" y="3992"/>
                    </a:lnTo>
                    <a:lnTo>
                      <a:pt x="2212" y="4020"/>
                    </a:lnTo>
                    <a:lnTo>
                      <a:pt x="2227" y="4020"/>
                    </a:lnTo>
                    <a:close/>
                    <a:moveTo>
                      <a:pt x="2227" y="3010"/>
                    </a:moveTo>
                    <a:lnTo>
                      <a:pt x="2255" y="3010"/>
                    </a:lnTo>
                    <a:lnTo>
                      <a:pt x="2255" y="2990"/>
                    </a:lnTo>
                    <a:lnTo>
                      <a:pt x="2227" y="2990"/>
                    </a:lnTo>
                    <a:lnTo>
                      <a:pt x="2212" y="3004"/>
                    </a:lnTo>
                    <a:lnTo>
                      <a:pt x="2227" y="3010"/>
                    </a:lnTo>
                    <a:close/>
                    <a:moveTo>
                      <a:pt x="2218" y="2172"/>
                    </a:moveTo>
                    <a:lnTo>
                      <a:pt x="2224" y="2167"/>
                    </a:lnTo>
                    <a:lnTo>
                      <a:pt x="2210" y="2161"/>
                    </a:lnTo>
                    <a:lnTo>
                      <a:pt x="2204" y="2181"/>
                    </a:lnTo>
                    <a:lnTo>
                      <a:pt x="2218" y="2172"/>
                    </a:lnTo>
                    <a:close/>
                    <a:moveTo>
                      <a:pt x="2218" y="2048"/>
                    </a:moveTo>
                    <a:lnTo>
                      <a:pt x="2204" y="2054"/>
                    </a:lnTo>
                    <a:lnTo>
                      <a:pt x="2218" y="2068"/>
                    </a:lnTo>
                    <a:lnTo>
                      <a:pt x="2232" y="2062"/>
                    </a:lnTo>
                    <a:lnTo>
                      <a:pt x="2232" y="2048"/>
                    </a:lnTo>
                    <a:lnTo>
                      <a:pt x="2218" y="2048"/>
                    </a:lnTo>
                    <a:close/>
                    <a:moveTo>
                      <a:pt x="2207" y="1425"/>
                    </a:moveTo>
                    <a:lnTo>
                      <a:pt x="2221" y="1419"/>
                    </a:lnTo>
                    <a:lnTo>
                      <a:pt x="2221" y="1405"/>
                    </a:lnTo>
                    <a:lnTo>
                      <a:pt x="2207" y="1405"/>
                    </a:lnTo>
                    <a:lnTo>
                      <a:pt x="2198" y="1419"/>
                    </a:lnTo>
                    <a:lnTo>
                      <a:pt x="2207" y="1425"/>
                    </a:lnTo>
                    <a:close/>
                    <a:moveTo>
                      <a:pt x="2193" y="3173"/>
                    </a:moveTo>
                    <a:lnTo>
                      <a:pt x="2221" y="3193"/>
                    </a:lnTo>
                    <a:lnTo>
                      <a:pt x="2227" y="3179"/>
                    </a:lnTo>
                    <a:lnTo>
                      <a:pt x="2255" y="3165"/>
                    </a:lnTo>
                    <a:lnTo>
                      <a:pt x="2201" y="3159"/>
                    </a:lnTo>
                    <a:lnTo>
                      <a:pt x="2193" y="3173"/>
                    </a:lnTo>
                    <a:close/>
                    <a:moveTo>
                      <a:pt x="2184" y="1176"/>
                    </a:moveTo>
                    <a:lnTo>
                      <a:pt x="2190" y="1190"/>
                    </a:lnTo>
                    <a:lnTo>
                      <a:pt x="2218" y="1190"/>
                    </a:lnTo>
                    <a:lnTo>
                      <a:pt x="2218" y="1171"/>
                    </a:lnTo>
                    <a:lnTo>
                      <a:pt x="2198" y="1157"/>
                    </a:lnTo>
                    <a:lnTo>
                      <a:pt x="2184" y="1162"/>
                    </a:lnTo>
                    <a:lnTo>
                      <a:pt x="2184" y="1176"/>
                    </a:lnTo>
                    <a:close/>
                    <a:moveTo>
                      <a:pt x="2198" y="3642"/>
                    </a:moveTo>
                    <a:lnTo>
                      <a:pt x="2227" y="3656"/>
                    </a:lnTo>
                    <a:lnTo>
                      <a:pt x="2227" y="3642"/>
                    </a:lnTo>
                    <a:lnTo>
                      <a:pt x="2179" y="3622"/>
                    </a:lnTo>
                    <a:lnTo>
                      <a:pt x="2184" y="3650"/>
                    </a:lnTo>
                    <a:lnTo>
                      <a:pt x="2198" y="3642"/>
                    </a:lnTo>
                    <a:close/>
                    <a:moveTo>
                      <a:pt x="2193" y="2494"/>
                    </a:moveTo>
                    <a:lnTo>
                      <a:pt x="2173" y="2508"/>
                    </a:lnTo>
                    <a:lnTo>
                      <a:pt x="2164" y="2537"/>
                    </a:lnTo>
                    <a:lnTo>
                      <a:pt x="2173" y="2551"/>
                    </a:lnTo>
                    <a:lnTo>
                      <a:pt x="2187" y="2551"/>
                    </a:lnTo>
                    <a:lnTo>
                      <a:pt x="2201" y="2531"/>
                    </a:lnTo>
                    <a:lnTo>
                      <a:pt x="2210" y="2497"/>
                    </a:lnTo>
                    <a:lnTo>
                      <a:pt x="2193" y="2497"/>
                    </a:lnTo>
                    <a:lnTo>
                      <a:pt x="2193" y="2494"/>
                    </a:lnTo>
                    <a:close/>
                    <a:moveTo>
                      <a:pt x="2164" y="1789"/>
                    </a:moveTo>
                    <a:lnTo>
                      <a:pt x="2173" y="1803"/>
                    </a:lnTo>
                    <a:lnTo>
                      <a:pt x="2187" y="1803"/>
                    </a:lnTo>
                    <a:lnTo>
                      <a:pt x="2193" y="1789"/>
                    </a:lnTo>
                    <a:lnTo>
                      <a:pt x="2173" y="1769"/>
                    </a:lnTo>
                    <a:lnTo>
                      <a:pt x="2164" y="1789"/>
                    </a:lnTo>
                    <a:close/>
                    <a:moveTo>
                      <a:pt x="2207" y="2905"/>
                    </a:moveTo>
                    <a:lnTo>
                      <a:pt x="2207" y="2885"/>
                    </a:lnTo>
                    <a:lnTo>
                      <a:pt x="2193" y="2871"/>
                    </a:lnTo>
                    <a:lnTo>
                      <a:pt x="2179" y="2871"/>
                    </a:lnTo>
                    <a:lnTo>
                      <a:pt x="2159" y="2891"/>
                    </a:lnTo>
                    <a:lnTo>
                      <a:pt x="2159" y="2905"/>
                    </a:lnTo>
                    <a:lnTo>
                      <a:pt x="2207" y="2905"/>
                    </a:lnTo>
                    <a:close/>
                    <a:moveTo>
                      <a:pt x="2145" y="3910"/>
                    </a:moveTo>
                    <a:lnTo>
                      <a:pt x="2142" y="3913"/>
                    </a:lnTo>
                    <a:lnTo>
                      <a:pt x="2148" y="3913"/>
                    </a:lnTo>
                    <a:lnTo>
                      <a:pt x="2148" y="3927"/>
                    </a:lnTo>
                    <a:lnTo>
                      <a:pt x="2156" y="3915"/>
                    </a:lnTo>
                    <a:lnTo>
                      <a:pt x="2150" y="3910"/>
                    </a:lnTo>
                    <a:lnTo>
                      <a:pt x="2207" y="3910"/>
                    </a:lnTo>
                    <a:lnTo>
                      <a:pt x="2221" y="3904"/>
                    </a:lnTo>
                    <a:lnTo>
                      <a:pt x="2215" y="3856"/>
                    </a:lnTo>
                    <a:lnTo>
                      <a:pt x="2181" y="3865"/>
                    </a:lnTo>
                    <a:lnTo>
                      <a:pt x="2148" y="3907"/>
                    </a:lnTo>
                    <a:lnTo>
                      <a:pt x="2145" y="3904"/>
                    </a:lnTo>
                    <a:lnTo>
                      <a:pt x="2145" y="3910"/>
                    </a:lnTo>
                    <a:close/>
                    <a:moveTo>
                      <a:pt x="2150" y="3910"/>
                    </a:moveTo>
                    <a:lnTo>
                      <a:pt x="2148" y="3907"/>
                    </a:lnTo>
                    <a:lnTo>
                      <a:pt x="2145" y="3910"/>
                    </a:lnTo>
                    <a:lnTo>
                      <a:pt x="2150" y="3910"/>
                    </a:lnTo>
                    <a:close/>
                    <a:moveTo>
                      <a:pt x="2150" y="3489"/>
                    </a:moveTo>
                    <a:lnTo>
                      <a:pt x="2145" y="3518"/>
                    </a:lnTo>
                    <a:lnTo>
                      <a:pt x="2179" y="3566"/>
                    </a:lnTo>
                    <a:lnTo>
                      <a:pt x="2207" y="3566"/>
                    </a:lnTo>
                    <a:lnTo>
                      <a:pt x="2173" y="3518"/>
                    </a:lnTo>
                    <a:lnTo>
                      <a:pt x="2187" y="3489"/>
                    </a:lnTo>
                    <a:lnTo>
                      <a:pt x="2181" y="3470"/>
                    </a:lnTo>
                    <a:lnTo>
                      <a:pt x="2162" y="3475"/>
                    </a:lnTo>
                    <a:lnTo>
                      <a:pt x="2150" y="3489"/>
                    </a:lnTo>
                    <a:close/>
                    <a:moveTo>
                      <a:pt x="2170" y="2359"/>
                    </a:moveTo>
                    <a:lnTo>
                      <a:pt x="2150" y="2316"/>
                    </a:lnTo>
                    <a:lnTo>
                      <a:pt x="2145" y="2359"/>
                    </a:lnTo>
                    <a:lnTo>
                      <a:pt x="2164" y="2373"/>
                    </a:lnTo>
                    <a:lnTo>
                      <a:pt x="2170" y="2359"/>
                    </a:lnTo>
                    <a:close/>
                    <a:moveTo>
                      <a:pt x="2179" y="2096"/>
                    </a:moveTo>
                    <a:lnTo>
                      <a:pt x="2184" y="2082"/>
                    </a:lnTo>
                    <a:lnTo>
                      <a:pt x="2170" y="2068"/>
                    </a:lnTo>
                    <a:lnTo>
                      <a:pt x="2142" y="2096"/>
                    </a:lnTo>
                    <a:lnTo>
                      <a:pt x="2148" y="2110"/>
                    </a:lnTo>
                    <a:lnTo>
                      <a:pt x="2179" y="2096"/>
                    </a:lnTo>
                    <a:close/>
                    <a:moveTo>
                      <a:pt x="2170" y="1938"/>
                    </a:moveTo>
                    <a:lnTo>
                      <a:pt x="2150" y="1924"/>
                    </a:lnTo>
                    <a:lnTo>
                      <a:pt x="2136" y="1938"/>
                    </a:lnTo>
                    <a:lnTo>
                      <a:pt x="2136" y="1952"/>
                    </a:lnTo>
                    <a:lnTo>
                      <a:pt x="2150" y="1958"/>
                    </a:lnTo>
                    <a:lnTo>
                      <a:pt x="2170" y="1952"/>
                    </a:lnTo>
                    <a:lnTo>
                      <a:pt x="2170" y="1938"/>
                    </a:lnTo>
                    <a:close/>
                    <a:moveTo>
                      <a:pt x="2156" y="3594"/>
                    </a:moveTo>
                    <a:lnTo>
                      <a:pt x="2150" y="3580"/>
                    </a:lnTo>
                    <a:lnTo>
                      <a:pt x="2122" y="3566"/>
                    </a:lnTo>
                    <a:lnTo>
                      <a:pt x="2136" y="3608"/>
                    </a:lnTo>
                    <a:lnTo>
                      <a:pt x="2150" y="3614"/>
                    </a:lnTo>
                    <a:lnTo>
                      <a:pt x="2156" y="3608"/>
                    </a:lnTo>
                    <a:lnTo>
                      <a:pt x="2156" y="3594"/>
                    </a:lnTo>
                    <a:close/>
                    <a:moveTo>
                      <a:pt x="2232" y="2866"/>
                    </a:moveTo>
                    <a:lnTo>
                      <a:pt x="2260" y="2866"/>
                    </a:lnTo>
                    <a:lnTo>
                      <a:pt x="2246" y="2798"/>
                    </a:lnTo>
                    <a:lnTo>
                      <a:pt x="2207" y="2744"/>
                    </a:lnTo>
                    <a:lnTo>
                      <a:pt x="2187" y="2739"/>
                    </a:lnTo>
                    <a:lnTo>
                      <a:pt x="2159" y="2710"/>
                    </a:lnTo>
                    <a:lnTo>
                      <a:pt x="2139" y="2716"/>
                    </a:lnTo>
                    <a:lnTo>
                      <a:pt x="2125" y="2750"/>
                    </a:lnTo>
                    <a:lnTo>
                      <a:pt x="2131" y="2778"/>
                    </a:lnTo>
                    <a:lnTo>
                      <a:pt x="2145" y="2773"/>
                    </a:lnTo>
                    <a:lnTo>
                      <a:pt x="2145" y="2758"/>
                    </a:lnTo>
                    <a:lnTo>
                      <a:pt x="2164" y="2739"/>
                    </a:lnTo>
                    <a:lnTo>
                      <a:pt x="2232" y="2815"/>
                    </a:lnTo>
                    <a:lnTo>
                      <a:pt x="2232" y="2866"/>
                    </a:lnTo>
                    <a:close/>
                    <a:moveTo>
                      <a:pt x="2150" y="476"/>
                    </a:moveTo>
                    <a:lnTo>
                      <a:pt x="2145" y="462"/>
                    </a:lnTo>
                    <a:lnTo>
                      <a:pt x="2125" y="468"/>
                    </a:lnTo>
                    <a:lnTo>
                      <a:pt x="2131" y="482"/>
                    </a:lnTo>
                    <a:lnTo>
                      <a:pt x="2150" y="488"/>
                    </a:lnTo>
                    <a:lnTo>
                      <a:pt x="2150" y="476"/>
                    </a:lnTo>
                    <a:close/>
                    <a:moveTo>
                      <a:pt x="2145" y="2407"/>
                    </a:moveTo>
                    <a:lnTo>
                      <a:pt x="2139" y="2401"/>
                    </a:lnTo>
                    <a:lnTo>
                      <a:pt x="2125" y="2407"/>
                    </a:lnTo>
                    <a:lnTo>
                      <a:pt x="2111" y="2435"/>
                    </a:lnTo>
                    <a:lnTo>
                      <a:pt x="2139" y="2441"/>
                    </a:lnTo>
                    <a:lnTo>
                      <a:pt x="2145" y="2421"/>
                    </a:lnTo>
                    <a:lnTo>
                      <a:pt x="2145" y="2407"/>
                    </a:lnTo>
                    <a:close/>
                    <a:moveTo>
                      <a:pt x="2117" y="1247"/>
                    </a:moveTo>
                    <a:lnTo>
                      <a:pt x="2136" y="1261"/>
                    </a:lnTo>
                    <a:lnTo>
                      <a:pt x="2156" y="1241"/>
                    </a:lnTo>
                    <a:lnTo>
                      <a:pt x="2150" y="1213"/>
                    </a:lnTo>
                    <a:lnTo>
                      <a:pt x="2117" y="1219"/>
                    </a:lnTo>
                    <a:lnTo>
                      <a:pt x="2102" y="1247"/>
                    </a:lnTo>
                    <a:lnTo>
                      <a:pt x="2117" y="1247"/>
                    </a:lnTo>
                    <a:close/>
                    <a:moveTo>
                      <a:pt x="2136" y="381"/>
                    </a:moveTo>
                    <a:lnTo>
                      <a:pt x="2122" y="381"/>
                    </a:lnTo>
                    <a:lnTo>
                      <a:pt x="2094" y="400"/>
                    </a:lnTo>
                    <a:lnTo>
                      <a:pt x="2094" y="428"/>
                    </a:lnTo>
                    <a:lnTo>
                      <a:pt x="2142" y="414"/>
                    </a:lnTo>
                    <a:lnTo>
                      <a:pt x="2148" y="386"/>
                    </a:lnTo>
                    <a:lnTo>
                      <a:pt x="2136" y="381"/>
                    </a:lnTo>
                    <a:close/>
                    <a:moveTo>
                      <a:pt x="2088" y="3345"/>
                    </a:moveTo>
                    <a:lnTo>
                      <a:pt x="2131" y="3379"/>
                    </a:lnTo>
                    <a:lnTo>
                      <a:pt x="2131" y="3393"/>
                    </a:lnTo>
                    <a:lnTo>
                      <a:pt x="2179" y="3374"/>
                    </a:lnTo>
                    <a:lnTo>
                      <a:pt x="2173" y="3345"/>
                    </a:lnTo>
                    <a:lnTo>
                      <a:pt x="2091" y="3331"/>
                    </a:lnTo>
                    <a:lnTo>
                      <a:pt x="2091" y="3345"/>
                    </a:lnTo>
                    <a:lnTo>
                      <a:pt x="2088" y="3345"/>
                    </a:lnTo>
                    <a:close/>
                    <a:moveTo>
                      <a:pt x="2122" y="2651"/>
                    </a:moveTo>
                    <a:lnTo>
                      <a:pt x="2088" y="2657"/>
                    </a:lnTo>
                    <a:lnTo>
                      <a:pt x="2094" y="2685"/>
                    </a:lnTo>
                    <a:lnTo>
                      <a:pt x="2128" y="2679"/>
                    </a:lnTo>
                    <a:lnTo>
                      <a:pt x="2133" y="2651"/>
                    </a:lnTo>
                    <a:lnTo>
                      <a:pt x="2122" y="2651"/>
                    </a:lnTo>
                    <a:close/>
                    <a:moveTo>
                      <a:pt x="2108" y="3413"/>
                    </a:moveTo>
                    <a:lnTo>
                      <a:pt x="2114" y="3408"/>
                    </a:lnTo>
                    <a:lnTo>
                      <a:pt x="2080" y="3402"/>
                    </a:lnTo>
                    <a:lnTo>
                      <a:pt x="2080" y="3416"/>
                    </a:lnTo>
                    <a:lnTo>
                      <a:pt x="2108" y="3416"/>
                    </a:lnTo>
                    <a:lnTo>
                      <a:pt x="2108" y="3413"/>
                    </a:lnTo>
                    <a:close/>
                    <a:moveTo>
                      <a:pt x="2088" y="3786"/>
                    </a:moveTo>
                    <a:lnTo>
                      <a:pt x="2083" y="3777"/>
                    </a:lnTo>
                    <a:lnTo>
                      <a:pt x="2077" y="3791"/>
                    </a:lnTo>
                    <a:lnTo>
                      <a:pt x="2088" y="3786"/>
                    </a:lnTo>
                    <a:close/>
                    <a:moveTo>
                      <a:pt x="2088" y="3470"/>
                    </a:moveTo>
                    <a:lnTo>
                      <a:pt x="2094" y="3455"/>
                    </a:lnTo>
                    <a:lnTo>
                      <a:pt x="2074" y="3450"/>
                    </a:lnTo>
                    <a:lnTo>
                      <a:pt x="2074" y="3470"/>
                    </a:lnTo>
                    <a:lnTo>
                      <a:pt x="2088" y="3470"/>
                    </a:lnTo>
                    <a:close/>
                    <a:moveTo>
                      <a:pt x="2083" y="3317"/>
                    </a:moveTo>
                    <a:lnTo>
                      <a:pt x="2097" y="3312"/>
                    </a:lnTo>
                    <a:lnTo>
                      <a:pt x="2097" y="3278"/>
                    </a:lnTo>
                    <a:lnTo>
                      <a:pt x="2069" y="3283"/>
                    </a:lnTo>
                    <a:lnTo>
                      <a:pt x="2069" y="3317"/>
                    </a:lnTo>
                    <a:lnTo>
                      <a:pt x="2083" y="3317"/>
                    </a:lnTo>
                    <a:close/>
                    <a:moveTo>
                      <a:pt x="2054" y="3168"/>
                    </a:moveTo>
                    <a:lnTo>
                      <a:pt x="2069" y="3168"/>
                    </a:lnTo>
                    <a:lnTo>
                      <a:pt x="2063" y="3154"/>
                    </a:lnTo>
                    <a:lnTo>
                      <a:pt x="2054" y="3168"/>
                    </a:lnTo>
                    <a:close/>
                    <a:moveTo>
                      <a:pt x="2069" y="3097"/>
                    </a:moveTo>
                    <a:lnTo>
                      <a:pt x="2054" y="3097"/>
                    </a:lnTo>
                    <a:lnTo>
                      <a:pt x="2069" y="3111"/>
                    </a:lnTo>
                    <a:lnTo>
                      <a:pt x="2069" y="3097"/>
                    </a:lnTo>
                    <a:close/>
                    <a:moveTo>
                      <a:pt x="2060" y="2598"/>
                    </a:moveTo>
                    <a:lnTo>
                      <a:pt x="2054" y="2612"/>
                    </a:lnTo>
                    <a:lnTo>
                      <a:pt x="2060" y="2631"/>
                    </a:lnTo>
                    <a:lnTo>
                      <a:pt x="2088" y="2626"/>
                    </a:lnTo>
                    <a:lnTo>
                      <a:pt x="2088" y="2592"/>
                    </a:lnTo>
                    <a:lnTo>
                      <a:pt x="2060" y="2586"/>
                    </a:lnTo>
                    <a:lnTo>
                      <a:pt x="2060" y="2598"/>
                    </a:lnTo>
                    <a:close/>
                    <a:moveTo>
                      <a:pt x="2069" y="2229"/>
                    </a:moveTo>
                    <a:lnTo>
                      <a:pt x="2063" y="2223"/>
                    </a:lnTo>
                    <a:lnTo>
                      <a:pt x="2057" y="2237"/>
                    </a:lnTo>
                    <a:lnTo>
                      <a:pt x="2069" y="2229"/>
                    </a:lnTo>
                    <a:close/>
                    <a:moveTo>
                      <a:pt x="2049" y="3532"/>
                    </a:moveTo>
                    <a:lnTo>
                      <a:pt x="2054" y="3512"/>
                    </a:lnTo>
                    <a:lnTo>
                      <a:pt x="2040" y="3503"/>
                    </a:lnTo>
                    <a:lnTo>
                      <a:pt x="2035" y="3537"/>
                    </a:lnTo>
                    <a:lnTo>
                      <a:pt x="2049" y="3532"/>
                    </a:lnTo>
                    <a:close/>
                    <a:moveTo>
                      <a:pt x="2049" y="2215"/>
                    </a:moveTo>
                    <a:lnTo>
                      <a:pt x="2035" y="2209"/>
                    </a:lnTo>
                    <a:lnTo>
                      <a:pt x="2029" y="2229"/>
                    </a:lnTo>
                    <a:lnTo>
                      <a:pt x="2049" y="2229"/>
                    </a:lnTo>
                    <a:lnTo>
                      <a:pt x="2049" y="2215"/>
                    </a:lnTo>
                    <a:close/>
                    <a:moveTo>
                      <a:pt x="2035" y="1018"/>
                    </a:moveTo>
                    <a:lnTo>
                      <a:pt x="2029" y="1038"/>
                    </a:lnTo>
                    <a:lnTo>
                      <a:pt x="2043" y="1038"/>
                    </a:lnTo>
                    <a:lnTo>
                      <a:pt x="2057" y="1024"/>
                    </a:lnTo>
                    <a:lnTo>
                      <a:pt x="2043" y="1004"/>
                    </a:lnTo>
                    <a:lnTo>
                      <a:pt x="2035" y="1018"/>
                    </a:lnTo>
                    <a:close/>
                    <a:moveTo>
                      <a:pt x="2035" y="2009"/>
                    </a:moveTo>
                    <a:lnTo>
                      <a:pt x="2021" y="1995"/>
                    </a:lnTo>
                    <a:lnTo>
                      <a:pt x="2015" y="2014"/>
                    </a:lnTo>
                    <a:lnTo>
                      <a:pt x="2035" y="2009"/>
                    </a:lnTo>
                    <a:close/>
                    <a:moveTo>
                      <a:pt x="2012" y="874"/>
                    </a:moveTo>
                    <a:lnTo>
                      <a:pt x="2026" y="880"/>
                    </a:lnTo>
                    <a:lnTo>
                      <a:pt x="2012" y="860"/>
                    </a:lnTo>
                    <a:lnTo>
                      <a:pt x="2012" y="874"/>
                    </a:lnTo>
                    <a:close/>
                    <a:moveTo>
                      <a:pt x="2006" y="2996"/>
                    </a:moveTo>
                    <a:lnTo>
                      <a:pt x="2021" y="2996"/>
                    </a:lnTo>
                    <a:lnTo>
                      <a:pt x="2026" y="2981"/>
                    </a:lnTo>
                    <a:lnTo>
                      <a:pt x="2006" y="2981"/>
                    </a:lnTo>
                    <a:lnTo>
                      <a:pt x="2006" y="2996"/>
                    </a:lnTo>
                    <a:close/>
                    <a:moveTo>
                      <a:pt x="2021" y="2181"/>
                    </a:moveTo>
                    <a:lnTo>
                      <a:pt x="2049" y="2161"/>
                    </a:lnTo>
                    <a:lnTo>
                      <a:pt x="2043" y="2147"/>
                    </a:lnTo>
                    <a:lnTo>
                      <a:pt x="2009" y="2161"/>
                    </a:lnTo>
                    <a:lnTo>
                      <a:pt x="2009" y="2175"/>
                    </a:lnTo>
                    <a:lnTo>
                      <a:pt x="2021" y="2181"/>
                    </a:lnTo>
                    <a:close/>
                    <a:moveTo>
                      <a:pt x="2026" y="908"/>
                    </a:moveTo>
                    <a:lnTo>
                      <a:pt x="2012" y="903"/>
                    </a:lnTo>
                    <a:lnTo>
                      <a:pt x="2006" y="917"/>
                    </a:lnTo>
                    <a:lnTo>
                      <a:pt x="2026" y="922"/>
                    </a:lnTo>
                    <a:lnTo>
                      <a:pt x="2026" y="908"/>
                    </a:lnTo>
                    <a:close/>
                    <a:moveTo>
                      <a:pt x="2021" y="1927"/>
                    </a:moveTo>
                    <a:lnTo>
                      <a:pt x="2001" y="1927"/>
                    </a:lnTo>
                    <a:lnTo>
                      <a:pt x="2001" y="1941"/>
                    </a:lnTo>
                    <a:lnTo>
                      <a:pt x="2029" y="1941"/>
                    </a:lnTo>
                    <a:lnTo>
                      <a:pt x="2021" y="1927"/>
                    </a:lnTo>
                    <a:close/>
                    <a:moveTo>
                      <a:pt x="1998" y="2254"/>
                    </a:moveTo>
                    <a:lnTo>
                      <a:pt x="2012" y="2260"/>
                    </a:lnTo>
                    <a:lnTo>
                      <a:pt x="2018" y="2254"/>
                    </a:lnTo>
                    <a:lnTo>
                      <a:pt x="1990" y="2249"/>
                    </a:lnTo>
                    <a:lnTo>
                      <a:pt x="1998" y="2254"/>
                    </a:lnTo>
                    <a:close/>
                    <a:moveTo>
                      <a:pt x="1998" y="544"/>
                    </a:moveTo>
                    <a:lnTo>
                      <a:pt x="1992" y="553"/>
                    </a:lnTo>
                    <a:lnTo>
                      <a:pt x="2006" y="553"/>
                    </a:lnTo>
                    <a:lnTo>
                      <a:pt x="1998" y="544"/>
                    </a:lnTo>
                    <a:close/>
                    <a:moveTo>
                      <a:pt x="1987" y="4136"/>
                    </a:moveTo>
                    <a:lnTo>
                      <a:pt x="2006" y="4141"/>
                    </a:lnTo>
                    <a:lnTo>
                      <a:pt x="2026" y="4121"/>
                    </a:lnTo>
                    <a:lnTo>
                      <a:pt x="1984" y="4116"/>
                    </a:lnTo>
                    <a:lnTo>
                      <a:pt x="1978" y="4121"/>
                    </a:lnTo>
                    <a:lnTo>
                      <a:pt x="1987" y="4136"/>
                    </a:lnTo>
                    <a:close/>
                    <a:moveTo>
                      <a:pt x="1978" y="3935"/>
                    </a:moveTo>
                    <a:lnTo>
                      <a:pt x="1992" y="3941"/>
                    </a:lnTo>
                    <a:lnTo>
                      <a:pt x="1998" y="3935"/>
                    </a:lnTo>
                    <a:lnTo>
                      <a:pt x="1978" y="3921"/>
                    </a:lnTo>
                    <a:lnTo>
                      <a:pt x="1978" y="3935"/>
                    </a:lnTo>
                    <a:close/>
                    <a:moveTo>
                      <a:pt x="1992" y="3374"/>
                    </a:moveTo>
                    <a:lnTo>
                      <a:pt x="1978" y="3374"/>
                    </a:lnTo>
                    <a:lnTo>
                      <a:pt x="1978" y="3388"/>
                    </a:lnTo>
                    <a:lnTo>
                      <a:pt x="1998" y="3388"/>
                    </a:lnTo>
                    <a:lnTo>
                      <a:pt x="1992" y="3374"/>
                    </a:lnTo>
                    <a:close/>
                    <a:moveTo>
                      <a:pt x="1978" y="2761"/>
                    </a:moveTo>
                    <a:lnTo>
                      <a:pt x="1992" y="2775"/>
                    </a:lnTo>
                    <a:lnTo>
                      <a:pt x="2012" y="2770"/>
                    </a:lnTo>
                    <a:lnTo>
                      <a:pt x="2006" y="2750"/>
                    </a:lnTo>
                    <a:lnTo>
                      <a:pt x="1978" y="2750"/>
                    </a:lnTo>
                    <a:lnTo>
                      <a:pt x="1978" y="2761"/>
                    </a:lnTo>
                    <a:close/>
                    <a:moveTo>
                      <a:pt x="1992" y="2283"/>
                    </a:moveTo>
                    <a:lnTo>
                      <a:pt x="1978" y="2302"/>
                    </a:lnTo>
                    <a:lnTo>
                      <a:pt x="1992" y="2308"/>
                    </a:lnTo>
                    <a:lnTo>
                      <a:pt x="2006" y="2302"/>
                    </a:lnTo>
                    <a:lnTo>
                      <a:pt x="2006" y="2283"/>
                    </a:lnTo>
                    <a:lnTo>
                      <a:pt x="1992" y="2283"/>
                    </a:lnTo>
                    <a:close/>
                    <a:moveTo>
                      <a:pt x="1978" y="4212"/>
                    </a:moveTo>
                    <a:lnTo>
                      <a:pt x="1992" y="4206"/>
                    </a:lnTo>
                    <a:lnTo>
                      <a:pt x="1992" y="4192"/>
                    </a:lnTo>
                    <a:lnTo>
                      <a:pt x="1973" y="4198"/>
                    </a:lnTo>
                    <a:lnTo>
                      <a:pt x="1978" y="4212"/>
                    </a:lnTo>
                    <a:close/>
                    <a:moveTo>
                      <a:pt x="1998" y="3221"/>
                    </a:moveTo>
                    <a:lnTo>
                      <a:pt x="1970" y="3227"/>
                    </a:lnTo>
                    <a:lnTo>
                      <a:pt x="2009" y="3227"/>
                    </a:lnTo>
                    <a:lnTo>
                      <a:pt x="1998" y="3221"/>
                    </a:lnTo>
                    <a:close/>
                    <a:moveTo>
                      <a:pt x="2006" y="1622"/>
                    </a:moveTo>
                    <a:lnTo>
                      <a:pt x="2021" y="1617"/>
                    </a:lnTo>
                    <a:lnTo>
                      <a:pt x="2006" y="1597"/>
                    </a:lnTo>
                    <a:lnTo>
                      <a:pt x="1978" y="1591"/>
                    </a:lnTo>
                    <a:lnTo>
                      <a:pt x="1973" y="1597"/>
                    </a:lnTo>
                    <a:lnTo>
                      <a:pt x="1978" y="1625"/>
                    </a:lnTo>
                    <a:lnTo>
                      <a:pt x="2006" y="1625"/>
                    </a:lnTo>
                    <a:lnTo>
                      <a:pt x="2006" y="1622"/>
                    </a:lnTo>
                    <a:close/>
                    <a:moveTo>
                      <a:pt x="1992" y="1295"/>
                    </a:moveTo>
                    <a:lnTo>
                      <a:pt x="1978" y="1281"/>
                    </a:lnTo>
                    <a:lnTo>
                      <a:pt x="1973" y="1300"/>
                    </a:lnTo>
                    <a:lnTo>
                      <a:pt x="1992" y="1295"/>
                    </a:lnTo>
                    <a:close/>
                    <a:moveTo>
                      <a:pt x="1978" y="4683"/>
                    </a:moveTo>
                    <a:lnTo>
                      <a:pt x="1964" y="4677"/>
                    </a:lnTo>
                    <a:lnTo>
                      <a:pt x="1964" y="4697"/>
                    </a:lnTo>
                    <a:lnTo>
                      <a:pt x="1978" y="4683"/>
                    </a:lnTo>
                    <a:close/>
                    <a:moveTo>
                      <a:pt x="1973" y="2483"/>
                    </a:moveTo>
                    <a:lnTo>
                      <a:pt x="2001" y="2469"/>
                    </a:lnTo>
                    <a:lnTo>
                      <a:pt x="1967" y="2483"/>
                    </a:lnTo>
                    <a:lnTo>
                      <a:pt x="1973" y="2483"/>
                    </a:lnTo>
                    <a:close/>
                    <a:moveTo>
                      <a:pt x="1987" y="2172"/>
                    </a:moveTo>
                    <a:lnTo>
                      <a:pt x="1981" y="2158"/>
                    </a:lnTo>
                    <a:lnTo>
                      <a:pt x="1967" y="2178"/>
                    </a:lnTo>
                    <a:lnTo>
                      <a:pt x="1987" y="2172"/>
                    </a:lnTo>
                    <a:close/>
                    <a:moveTo>
                      <a:pt x="1992" y="1334"/>
                    </a:moveTo>
                    <a:lnTo>
                      <a:pt x="1973" y="1329"/>
                    </a:lnTo>
                    <a:lnTo>
                      <a:pt x="1964" y="1343"/>
                    </a:lnTo>
                    <a:lnTo>
                      <a:pt x="1992" y="1348"/>
                    </a:lnTo>
                    <a:lnTo>
                      <a:pt x="1992" y="1334"/>
                    </a:lnTo>
                    <a:close/>
                    <a:moveTo>
                      <a:pt x="2035" y="2603"/>
                    </a:moveTo>
                    <a:lnTo>
                      <a:pt x="2029" y="2576"/>
                    </a:lnTo>
                    <a:lnTo>
                      <a:pt x="1981" y="2603"/>
                    </a:lnTo>
                    <a:lnTo>
                      <a:pt x="1967" y="2623"/>
                    </a:lnTo>
                    <a:lnTo>
                      <a:pt x="1961" y="2657"/>
                    </a:lnTo>
                    <a:lnTo>
                      <a:pt x="1975" y="2671"/>
                    </a:lnTo>
                    <a:lnTo>
                      <a:pt x="1990" y="2629"/>
                    </a:lnTo>
                    <a:lnTo>
                      <a:pt x="2032" y="2609"/>
                    </a:lnTo>
                    <a:lnTo>
                      <a:pt x="2035" y="2603"/>
                    </a:lnTo>
                    <a:close/>
                    <a:moveTo>
                      <a:pt x="1998" y="3834"/>
                    </a:moveTo>
                    <a:lnTo>
                      <a:pt x="2026" y="3766"/>
                    </a:lnTo>
                    <a:lnTo>
                      <a:pt x="2012" y="3760"/>
                    </a:lnTo>
                    <a:lnTo>
                      <a:pt x="1950" y="3808"/>
                    </a:lnTo>
                    <a:lnTo>
                      <a:pt x="1956" y="3828"/>
                    </a:lnTo>
                    <a:lnTo>
                      <a:pt x="1984" y="3842"/>
                    </a:lnTo>
                    <a:lnTo>
                      <a:pt x="1998" y="3834"/>
                    </a:lnTo>
                    <a:close/>
                    <a:moveTo>
                      <a:pt x="1964" y="2570"/>
                    </a:moveTo>
                    <a:lnTo>
                      <a:pt x="1958" y="2562"/>
                    </a:lnTo>
                    <a:lnTo>
                      <a:pt x="1953" y="2576"/>
                    </a:lnTo>
                    <a:lnTo>
                      <a:pt x="1964" y="2570"/>
                    </a:lnTo>
                    <a:close/>
                    <a:moveTo>
                      <a:pt x="1987" y="1966"/>
                    </a:moveTo>
                    <a:lnTo>
                      <a:pt x="1981" y="1952"/>
                    </a:lnTo>
                    <a:lnTo>
                      <a:pt x="1953" y="1947"/>
                    </a:lnTo>
                    <a:lnTo>
                      <a:pt x="1953" y="1961"/>
                    </a:lnTo>
                    <a:lnTo>
                      <a:pt x="1973" y="1981"/>
                    </a:lnTo>
                    <a:lnTo>
                      <a:pt x="1992" y="1986"/>
                    </a:lnTo>
                    <a:lnTo>
                      <a:pt x="1987" y="1966"/>
                    </a:lnTo>
                    <a:close/>
                    <a:moveTo>
                      <a:pt x="1958" y="1876"/>
                    </a:moveTo>
                    <a:lnTo>
                      <a:pt x="1953" y="1890"/>
                    </a:lnTo>
                    <a:lnTo>
                      <a:pt x="1967" y="1896"/>
                    </a:lnTo>
                    <a:lnTo>
                      <a:pt x="1975" y="1882"/>
                    </a:lnTo>
                    <a:lnTo>
                      <a:pt x="1958" y="1876"/>
                    </a:lnTo>
                    <a:close/>
                    <a:moveTo>
                      <a:pt x="1958" y="2119"/>
                    </a:moveTo>
                    <a:lnTo>
                      <a:pt x="1944" y="2105"/>
                    </a:lnTo>
                    <a:lnTo>
                      <a:pt x="1939" y="2125"/>
                    </a:lnTo>
                    <a:lnTo>
                      <a:pt x="1967" y="2130"/>
                    </a:lnTo>
                    <a:lnTo>
                      <a:pt x="1958" y="2119"/>
                    </a:lnTo>
                    <a:close/>
                    <a:moveTo>
                      <a:pt x="1950" y="2048"/>
                    </a:moveTo>
                    <a:lnTo>
                      <a:pt x="1936" y="2043"/>
                    </a:lnTo>
                    <a:lnTo>
                      <a:pt x="1936" y="2071"/>
                    </a:lnTo>
                    <a:lnTo>
                      <a:pt x="1956" y="2065"/>
                    </a:lnTo>
                    <a:lnTo>
                      <a:pt x="1950" y="2048"/>
                    </a:lnTo>
                    <a:close/>
                    <a:moveTo>
                      <a:pt x="1939" y="4347"/>
                    </a:moveTo>
                    <a:lnTo>
                      <a:pt x="1953" y="4353"/>
                    </a:lnTo>
                    <a:lnTo>
                      <a:pt x="1967" y="4339"/>
                    </a:lnTo>
                    <a:lnTo>
                      <a:pt x="1933" y="4333"/>
                    </a:lnTo>
                    <a:lnTo>
                      <a:pt x="1939" y="4347"/>
                    </a:lnTo>
                    <a:close/>
                    <a:moveTo>
                      <a:pt x="1964" y="3455"/>
                    </a:moveTo>
                    <a:lnTo>
                      <a:pt x="1958" y="3427"/>
                    </a:lnTo>
                    <a:lnTo>
                      <a:pt x="1939" y="3413"/>
                    </a:lnTo>
                    <a:lnTo>
                      <a:pt x="1930" y="3441"/>
                    </a:lnTo>
                    <a:lnTo>
                      <a:pt x="1944" y="3461"/>
                    </a:lnTo>
                    <a:lnTo>
                      <a:pt x="1958" y="3461"/>
                    </a:lnTo>
                    <a:lnTo>
                      <a:pt x="1964" y="3455"/>
                    </a:lnTo>
                    <a:close/>
                    <a:moveTo>
                      <a:pt x="1944" y="1295"/>
                    </a:moveTo>
                    <a:lnTo>
                      <a:pt x="1930" y="1281"/>
                    </a:lnTo>
                    <a:lnTo>
                      <a:pt x="1930" y="1300"/>
                    </a:lnTo>
                    <a:lnTo>
                      <a:pt x="1944" y="1295"/>
                    </a:lnTo>
                    <a:close/>
                    <a:moveTo>
                      <a:pt x="1939" y="3484"/>
                    </a:moveTo>
                    <a:lnTo>
                      <a:pt x="1919" y="3489"/>
                    </a:lnTo>
                    <a:lnTo>
                      <a:pt x="1925" y="3503"/>
                    </a:lnTo>
                    <a:lnTo>
                      <a:pt x="1944" y="3512"/>
                    </a:lnTo>
                    <a:lnTo>
                      <a:pt x="1950" y="3484"/>
                    </a:lnTo>
                    <a:lnTo>
                      <a:pt x="1939" y="3484"/>
                    </a:lnTo>
                    <a:close/>
                    <a:moveTo>
                      <a:pt x="1930" y="3264"/>
                    </a:moveTo>
                    <a:lnTo>
                      <a:pt x="1958" y="3249"/>
                    </a:lnTo>
                    <a:lnTo>
                      <a:pt x="1964" y="3230"/>
                    </a:lnTo>
                    <a:lnTo>
                      <a:pt x="1944" y="3224"/>
                    </a:lnTo>
                    <a:lnTo>
                      <a:pt x="1910" y="3266"/>
                    </a:lnTo>
                    <a:lnTo>
                      <a:pt x="1930" y="3266"/>
                    </a:lnTo>
                    <a:lnTo>
                      <a:pt x="1930" y="3264"/>
                    </a:lnTo>
                    <a:close/>
                    <a:moveTo>
                      <a:pt x="1916" y="4423"/>
                    </a:moveTo>
                    <a:lnTo>
                      <a:pt x="1922" y="4409"/>
                    </a:lnTo>
                    <a:lnTo>
                      <a:pt x="1908" y="4404"/>
                    </a:lnTo>
                    <a:lnTo>
                      <a:pt x="1902" y="4418"/>
                    </a:lnTo>
                    <a:lnTo>
                      <a:pt x="1916" y="4423"/>
                    </a:lnTo>
                    <a:close/>
                    <a:moveTo>
                      <a:pt x="1998" y="3647"/>
                    </a:moveTo>
                    <a:lnTo>
                      <a:pt x="1970" y="3642"/>
                    </a:lnTo>
                    <a:lnTo>
                      <a:pt x="1950" y="3594"/>
                    </a:lnTo>
                    <a:lnTo>
                      <a:pt x="1936" y="3594"/>
                    </a:lnTo>
                    <a:lnTo>
                      <a:pt x="1902" y="3724"/>
                    </a:lnTo>
                    <a:lnTo>
                      <a:pt x="1936" y="3718"/>
                    </a:lnTo>
                    <a:lnTo>
                      <a:pt x="2012" y="3656"/>
                    </a:lnTo>
                    <a:lnTo>
                      <a:pt x="2018" y="3636"/>
                    </a:lnTo>
                    <a:lnTo>
                      <a:pt x="1998" y="3647"/>
                    </a:lnTo>
                    <a:close/>
                    <a:moveTo>
                      <a:pt x="1916" y="3331"/>
                    </a:moveTo>
                    <a:lnTo>
                      <a:pt x="1916" y="3317"/>
                    </a:lnTo>
                    <a:lnTo>
                      <a:pt x="1902" y="3312"/>
                    </a:lnTo>
                    <a:lnTo>
                      <a:pt x="1902" y="3331"/>
                    </a:lnTo>
                    <a:lnTo>
                      <a:pt x="1916" y="3331"/>
                    </a:lnTo>
                    <a:close/>
                    <a:moveTo>
                      <a:pt x="1950" y="1453"/>
                    </a:moveTo>
                    <a:lnTo>
                      <a:pt x="1936" y="1439"/>
                    </a:lnTo>
                    <a:lnTo>
                      <a:pt x="1902" y="1492"/>
                    </a:lnTo>
                    <a:lnTo>
                      <a:pt x="1944" y="1498"/>
                    </a:lnTo>
                    <a:lnTo>
                      <a:pt x="1958" y="1484"/>
                    </a:lnTo>
                    <a:lnTo>
                      <a:pt x="1958" y="1470"/>
                    </a:lnTo>
                    <a:lnTo>
                      <a:pt x="1950" y="1453"/>
                    </a:lnTo>
                    <a:close/>
                    <a:moveTo>
                      <a:pt x="1896" y="3921"/>
                    </a:moveTo>
                    <a:lnTo>
                      <a:pt x="1910" y="3915"/>
                    </a:lnTo>
                    <a:lnTo>
                      <a:pt x="1896" y="3910"/>
                    </a:lnTo>
                    <a:lnTo>
                      <a:pt x="1896" y="3921"/>
                    </a:lnTo>
                    <a:close/>
                    <a:moveTo>
                      <a:pt x="1902" y="2640"/>
                    </a:moveTo>
                    <a:lnTo>
                      <a:pt x="1896" y="2612"/>
                    </a:lnTo>
                    <a:lnTo>
                      <a:pt x="1891" y="2640"/>
                    </a:lnTo>
                    <a:lnTo>
                      <a:pt x="1902" y="2640"/>
                    </a:lnTo>
                    <a:close/>
                    <a:moveTo>
                      <a:pt x="1882" y="3949"/>
                    </a:moveTo>
                    <a:lnTo>
                      <a:pt x="1882" y="3955"/>
                    </a:lnTo>
                    <a:lnTo>
                      <a:pt x="1902" y="3961"/>
                    </a:lnTo>
                    <a:lnTo>
                      <a:pt x="1888" y="3941"/>
                    </a:lnTo>
                    <a:lnTo>
                      <a:pt x="1882" y="3949"/>
                    </a:lnTo>
                    <a:close/>
                    <a:moveTo>
                      <a:pt x="1939" y="4466"/>
                    </a:moveTo>
                    <a:lnTo>
                      <a:pt x="1939" y="4460"/>
                    </a:lnTo>
                    <a:lnTo>
                      <a:pt x="1877" y="4446"/>
                    </a:lnTo>
                    <a:lnTo>
                      <a:pt x="1919" y="4466"/>
                    </a:lnTo>
                    <a:lnTo>
                      <a:pt x="1939" y="4466"/>
                    </a:lnTo>
                    <a:close/>
                    <a:moveTo>
                      <a:pt x="1896" y="3436"/>
                    </a:moveTo>
                    <a:lnTo>
                      <a:pt x="1882" y="3422"/>
                    </a:lnTo>
                    <a:lnTo>
                      <a:pt x="1868" y="3441"/>
                    </a:lnTo>
                    <a:lnTo>
                      <a:pt x="1896" y="3455"/>
                    </a:lnTo>
                    <a:lnTo>
                      <a:pt x="1896" y="3436"/>
                    </a:lnTo>
                    <a:close/>
                    <a:moveTo>
                      <a:pt x="1891" y="2770"/>
                    </a:moveTo>
                    <a:lnTo>
                      <a:pt x="1871" y="2764"/>
                    </a:lnTo>
                    <a:lnTo>
                      <a:pt x="1871" y="2778"/>
                    </a:lnTo>
                    <a:lnTo>
                      <a:pt x="1899" y="2784"/>
                    </a:lnTo>
                    <a:lnTo>
                      <a:pt x="1891" y="2770"/>
                    </a:lnTo>
                    <a:close/>
                    <a:moveTo>
                      <a:pt x="1910" y="2517"/>
                    </a:moveTo>
                    <a:lnTo>
                      <a:pt x="1925" y="2517"/>
                    </a:lnTo>
                    <a:lnTo>
                      <a:pt x="1930" y="2503"/>
                    </a:lnTo>
                    <a:lnTo>
                      <a:pt x="1910" y="2460"/>
                    </a:lnTo>
                    <a:lnTo>
                      <a:pt x="1868" y="2441"/>
                    </a:lnTo>
                    <a:lnTo>
                      <a:pt x="1896" y="2489"/>
                    </a:lnTo>
                    <a:lnTo>
                      <a:pt x="1891" y="2522"/>
                    </a:lnTo>
                    <a:lnTo>
                      <a:pt x="1910" y="2517"/>
                    </a:lnTo>
                    <a:close/>
                    <a:moveTo>
                      <a:pt x="1891" y="2071"/>
                    </a:moveTo>
                    <a:lnTo>
                      <a:pt x="1871" y="2065"/>
                    </a:lnTo>
                    <a:lnTo>
                      <a:pt x="1891" y="2085"/>
                    </a:lnTo>
                    <a:lnTo>
                      <a:pt x="1891" y="2071"/>
                    </a:lnTo>
                    <a:close/>
                    <a:moveTo>
                      <a:pt x="1877" y="1636"/>
                    </a:moveTo>
                    <a:lnTo>
                      <a:pt x="1871" y="1650"/>
                    </a:lnTo>
                    <a:lnTo>
                      <a:pt x="1885" y="1650"/>
                    </a:lnTo>
                    <a:lnTo>
                      <a:pt x="1894" y="1631"/>
                    </a:lnTo>
                    <a:lnTo>
                      <a:pt x="1877" y="1636"/>
                    </a:lnTo>
                    <a:close/>
                    <a:moveTo>
                      <a:pt x="1950" y="361"/>
                    </a:moveTo>
                    <a:lnTo>
                      <a:pt x="1944" y="347"/>
                    </a:lnTo>
                    <a:lnTo>
                      <a:pt x="1868" y="352"/>
                    </a:lnTo>
                    <a:lnTo>
                      <a:pt x="1930" y="366"/>
                    </a:lnTo>
                    <a:lnTo>
                      <a:pt x="1950" y="361"/>
                    </a:lnTo>
                    <a:close/>
                    <a:moveTo>
                      <a:pt x="1891" y="3681"/>
                    </a:moveTo>
                    <a:lnTo>
                      <a:pt x="1896" y="3676"/>
                    </a:lnTo>
                    <a:lnTo>
                      <a:pt x="1863" y="3662"/>
                    </a:lnTo>
                    <a:lnTo>
                      <a:pt x="1868" y="3690"/>
                    </a:lnTo>
                    <a:lnTo>
                      <a:pt x="1891" y="3681"/>
                    </a:lnTo>
                    <a:close/>
                    <a:moveTo>
                      <a:pt x="1863" y="3887"/>
                    </a:moveTo>
                    <a:lnTo>
                      <a:pt x="1877" y="3868"/>
                    </a:lnTo>
                    <a:lnTo>
                      <a:pt x="1857" y="3862"/>
                    </a:lnTo>
                    <a:lnTo>
                      <a:pt x="1851" y="3896"/>
                    </a:lnTo>
                    <a:lnTo>
                      <a:pt x="1863" y="3887"/>
                    </a:lnTo>
                    <a:close/>
                    <a:moveTo>
                      <a:pt x="1848" y="3077"/>
                    </a:moveTo>
                    <a:lnTo>
                      <a:pt x="1854" y="3106"/>
                    </a:lnTo>
                    <a:lnTo>
                      <a:pt x="1882" y="3114"/>
                    </a:lnTo>
                    <a:lnTo>
                      <a:pt x="1877" y="3086"/>
                    </a:lnTo>
                    <a:lnTo>
                      <a:pt x="1857" y="3072"/>
                    </a:lnTo>
                    <a:lnTo>
                      <a:pt x="1848" y="3077"/>
                    </a:lnTo>
                    <a:close/>
                    <a:moveTo>
                      <a:pt x="1868" y="4020"/>
                    </a:moveTo>
                    <a:lnTo>
                      <a:pt x="1840" y="4014"/>
                    </a:lnTo>
                    <a:lnTo>
                      <a:pt x="1846" y="4028"/>
                    </a:lnTo>
                    <a:lnTo>
                      <a:pt x="1865" y="4034"/>
                    </a:lnTo>
                    <a:lnTo>
                      <a:pt x="1865" y="4020"/>
                    </a:lnTo>
                    <a:lnTo>
                      <a:pt x="1868" y="4020"/>
                    </a:lnTo>
                    <a:close/>
                    <a:moveTo>
                      <a:pt x="1848" y="3249"/>
                    </a:moveTo>
                    <a:lnTo>
                      <a:pt x="1854" y="3230"/>
                    </a:lnTo>
                    <a:lnTo>
                      <a:pt x="1840" y="3235"/>
                    </a:lnTo>
                    <a:lnTo>
                      <a:pt x="1848" y="3249"/>
                    </a:lnTo>
                    <a:close/>
                    <a:moveTo>
                      <a:pt x="1896" y="2215"/>
                    </a:moveTo>
                    <a:lnTo>
                      <a:pt x="1891" y="2195"/>
                    </a:lnTo>
                    <a:lnTo>
                      <a:pt x="1863" y="2189"/>
                    </a:lnTo>
                    <a:lnTo>
                      <a:pt x="1834" y="2195"/>
                    </a:lnTo>
                    <a:lnTo>
                      <a:pt x="1854" y="2243"/>
                    </a:lnTo>
                    <a:lnTo>
                      <a:pt x="1888" y="2229"/>
                    </a:lnTo>
                    <a:lnTo>
                      <a:pt x="1896" y="2215"/>
                    </a:lnTo>
                    <a:close/>
                    <a:moveTo>
                      <a:pt x="1848" y="3963"/>
                    </a:moveTo>
                    <a:lnTo>
                      <a:pt x="1829" y="3969"/>
                    </a:lnTo>
                    <a:lnTo>
                      <a:pt x="1834" y="3983"/>
                    </a:lnTo>
                    <a:lnTo>
                      <a:pt x="1848" y="3983"/>
                    </a:lnTo>
                    <a:lnTo>
                      <a:pt x="1848" y="3963"/>
                    </a:lnTo>
                    <a:close/>
                    <a:moveTo>
                      <a:pt x="1834" y="3619"/>
                    </a:moveTo>
                    <a:lnTo>
                      <a:pt x="1863" y="3599"/>
                    </a:lnTo>
                    <a:lnTo>
                      <a:pt x="1848" y="3585"/>
                    </a:lnTo>
                    <a:lnTo>
                      <a:pt x="1834" y="3585"/>
                    </a:lnTo>
                    <a:lnTo>
                      <a:pt x="1820" y="3619"/>
                    </a:lnTo>
                    <a:lnTo>
                      <a:pt x="1834" y="3619"/>
                    </a:lnTo>
                    <a:close/>
                    <a:moveTo>
                      <a:pt x="1815" y="2598"/>
                    </a:moveTo>
                    <a:lnTo>
                      <a:pt x="1843" y="2612"/>
                    </a:lnTo>
                    <a:lnTo>
                      <a:pt x="1863" y="2606"/>
                    </a:lnTo>
                    <a:lnTo>
                      <a:pt x="1863" y="2592"/>
                    </a:lnTo>
                    <a:lnTo>
                      <a:pt x="1848" y="2592"/>
                    </a:lnTo>
                    <a:lnTo>
                      <a:pt x="1829" y="2573"/>
                    </a:lnTo>
                    <a:lnTo>
                      <a:pt x="1815" y="2573"/>
                    </a:lnTo>
                    <a:lnTo>
                      <a:pt x="1815" y="2598"/>
                    </a:lnTo>
                    <a:close/>
                    <a:moveTo>
                      <a:pt x="1806" y="3704"/>
                    </a:moveTo>
                    <a:lnTo>
                      <a:pt x="1826" y="3709"/>
                    </a:lnTo>
                    <a:lnTo>
                      <a:pt x="1812" y="3690"/>
                    </a:lnTo>
                    <a:lnTo>
                      <a:pt x="1806" y="3704"/>
                    </a:lnTo>
                    <a:close/>
                    <a:moveTo>
                      <a:pt x="1820" y="4505"/>
                    </a:moveTo>
                    <a:lnTo>
                      <a:pt x="1854" y="4477"/>
                    </a:lnTo>
                    <a:lnTo>
                      <a:pt x="1854" y="4463"/>
                    </a:lnTo>
                    <a:lnTo>
                      <a:pt x="1840" y="4457"/>
                    </a:lnTo>
                    <a:lnTo>
                      <a:pt x="1806" y="4477"/>
                    </a:lnTo>
                    <a:lnTo>
                      <a:pt x="1792" y="4505"/>
                    </a:lnTo>
                    <a:lnTo>
                      <a:pt x="1820" y="4505"/>
                    </a:lnTo>
                    <a:close/>
                    <a:moveTo>
                      <a:pt x="1786" y="4189"/>
                    </a:moveTo>
                    <a:lnTo>
                      <a:pt x="1795" y="4209"/>
                    </a:lnTo>
                    <a:lnTo>
                      <a:pt x="1815" y="4229"/>
                    </a:lnTo>
                    <a:lnTo>
                      <a:pt x="1820" y="4215"/>
                    </a:lnTo>
                    <a:lnTo>
                      <a:pt x="1815" y="4186"/>
                    </a:lnTo>
                    <a:lnTo>
                      <a:pt x="1795" y="4172"/>
                    </a:lnTo>
                    <a:lnTo>
                      <a:pt x="1781" y="4178"/>
                    </a:lnTo>
                    <a:lnTo>
                      <a:pt x="1786" y="4189"/>
                    </a:lnTo>
                    <a:close/>
                    <a:moveTo>
                      <a:pt x="1786" y="3915"/>
                    </a:moveTo>
                    <a:lnTo>
                      <a:pt x="1800" y="3915"/>
                    </a:lnTo>
                    <a:lnTo>
                      <a:pt x="1800" y="3901"/>
                    </a:lnTo>
                    <a:lnTo>
                      <a:pt x="1781" y="3901"/>
                    </a:lnTo>
                    <a:lnTo>
                      <a:pt x="1786" y="3915"/>
                    </a:lnTo>
                    <a:close/>
                    <a:moveTo>
                      <a:pt x="1786" y="4280"/>
                    </a:moveTo>
                    <a:lnTo>
                      <a:pt x="1772" y="4265"/>
                    </a:lnTo>
                    <a:lnTo>
                      <a:pt x="1772" y="4280"/>
                    </a:lnTo>
                    <a:lnTo>
                      <a:pt x="1786" y="4280"/>
                    </a:lnTo>
                    <a:close/>
                    <a:moveTo>
                      <a:pt x="1781" y="4370"/>
                    </a:moveTo>
                    <a:lnTo>
                      <a:pt x="1772" y="4364"/>
                    </a:lnTo>
                    <a:lnTo>
                      <a:pt x="1767" y="4378"/>
                    </a:lnTo>
                    <a:lnTo>
                      <a:pt x="1781" y="4370"/>
                    </a:lnTo>
                    <a:close/>
                    <a:moveTo>
                      <a:pt x="1767" y="2612"/>
                    </a:moveTo>
                    <a:lnTo>
                      <a:pt x="1781" y="2626"/>
                    </a:lnTo>
                    <a:lnTo>
                      <a:pt x="1786" y="2612"/>
                    </a:lnTo>
                    <a:lnTo>
                      <a:pt x="1772" y="2606"/>
                    </a:lnTo>
                    <a:lnTo>
                      <a:pt x="1767" y="2612"/>
                    </a:lnTo>
                    <a:close/>
                    <a:moveTo>
                      <a:pt x="1767" y="4500"/>
                    </a:moveTo>
                    <a:lnTo>
                      <a:pt x="1752" y="4486"/>
                    </a:lnTo>
                    <a:lnTo>
                      <a:pt x="1752" y="4505"/>
                    </a:lnTo>
                    <a:lnTo>
                      <a:pt x="1767" y="4500"/>
                    </a:lnTo>
                    <a:close/>
                    <a:moveTo>
                      <a:pt x="1744" y="4107"/>
                    </a:moveTo>
                    <a:lnTo>
                      <a:pt x="1750" y="4121"/>
                    </a:lnTo>
                    <a:lnTo>
                      <a:pt x="1778" y="4127"/>
                    </a:lnTo>
                    <a:lnTo>
                      <a:pt x="1769" y="4099"/>
                    </a:lnTo>
                    <a:lnTo>
                      <a:pt x="1741" y="4093"/>
                    </a:lnTo>
                    <a:lnTo>
                      <a:pt x="1741" y="4107"/>
                    </a:lnTo>
                    <a:lnTo>
                      <a:pt x="1744" y="4107"/>
                    </a:lnTo>
                    <a:close/>
                    <a:moveTo>
                      <a:pt x="1733" y="4793"/>
                    </a:moveTo>
                    <a:lnTo>
                      <a:pt x="1747" y="4773"/>
                    </a:lnTo>
                    <a:lnTo>
                      <a:pt x="1719" y="4773"/>
                    </a:lnTo>
                    <a:lnTo>
                      <a:pt x="1724" y="4802"/>
                    </a:lnTo>
                    <a:lnTo>
                      <a:pt x="1733" y="4793"/>
                    </a:lnTo>
                    <a:close/>
                    <a:moveTo>
                      <a:pt x="1733" y="3436"/>
                    </a:moveTo>
                    <a:lnTo>
                      <a:pt x="1724" y="3430"/>
                    </a:lnTo>
                    <a:lnTo>
                      <a:pt x="1719" y="3444"/>
                    </a:lnTo>
                    <a:lnTo>
                      <a:pt x="1733" y="3436"/>
                    </a:lnTo>
                    <a:close/>
                    <a:moveTo>
                      <a:pt x="1781" y="4768"/>
                    </a:moveTo>
                    <a:lnTo>
                      <a:pt x="1795" y="4754"/>
                    </a:lnTo>
                    <a:lnTo>
                      <a:pt x="1786" y="4740"/>
                    </a:lnTo>
                    <a:lnTo>
                      <a:pt x="1710" y="4745"/>
                    </a:lnTo>
                    <a:lnTo>
                      <a:pt x="1764" y="4759"/>
                    </a:lnTo>
                    <a:lnTo>
                      <a:pt x="1781" y="4768"/>
                    </a:lnTo>
                    <a:close/>
                    <a:moveTo>
                      <a:pt x="1724" y="4189"/>
                    </a:moveTo>
                    <a:lnTo>
                      <a:pt x="1733" y="4175"/>
                    </a:lnTo>
                    <a:lnTo>
                      <a:pt x="1724" y="4147"/>
                    </a:lnTo>
                    <a:lnTo>
                      <a:pt x="1696" y="4175"/>
                    </a:lnTo>
                    <a:lnTo>
                      <a:pt x="1710" y="4195"/>
                    </a:lnTo>
                    <a:lnTo>
                      <a:pt x="1724" y="4189"/>
                    </a:lnTo>
                    <a:close/>
                    <a:moveTo>
                      <a:pt x="1710" y="2522"/>
                    </a:moveTo>
                    <a:lnTo>
                      <a:pt x="1702" y="2517"/>
                    </a:lnTo>
                    <a:lnTo>
                      <a:pt x="1688" y="2537"/>
                    </a:lnTo>
                    <a:lnTo>
                      <a:pt x="1696" y="2551"/>
                    </a:lnTo>
                    <a:lnTo>
                      <a:pt x="1710" y="2551"/>
                    </a:lnTo>
                    <a:lnTo>
                      <a:pt x="1710" y="2522"/>
                    </a:lnTo>
                    <a:close/>
                    <a:moveTo>
                      <a:pt x="1690" y="2167"/>
                    </a:moveTo>
                    <a:lnTo>
                      <a:pt x="1685" y="2161"/>
                    </a:lnTo>
                    <a:lnTo>
                      <a:pt x="1679" y="2175"/>
                    </a:lnTo>
                    <a:lnTo>
                      <a:pt x="1690" y="2167"/>
                    </a:lnTo>
                    <a:close/>
                    <a:moveTo>
                      <a:pt x="1671" y="112"/>
                    </a:moveTo>
                    <a:lnTo>
                      <a:pt x="1690" y="104"/>
                    </a:lnTo>
                    <a:lnTo>
                      <a:pt x="1662" y="98"/>
                    </a:lnTo>
                    <a:lnTo>
                      <a:pt x="1671" y="112"/>
                    </a:lnTo>
                    <a:close/>
                    <a:moveTo>
                      <a:pt x="1600" y="4912"/>
                    </a:moveTo>
                    <a:lnTo>
                      <a:pt x="1614" y="4917"/>
                    </a:lnTo>
                    <a:lnTo>
                      <a:pt x="1628" y="4912"/>
                    </a:lnTo>
                    <a:lnTo>
                      <a:pt x="1634" y="4892"/>
                    </a:lnTo>
                    <a:lnTo>
                      <a:pt x="1592" y="4898"/>
                    </a:lnTo>
                    <a:lnTo>
                      <a:pt x="1600" y="4912"/>
                    </a:lnTo>
                    <a:close/>
                    <a:moveTo>
                      <a:pt x="1580" y="4677"/>
                    </a:moveTo>
                    <a:lnTo>
                      <a:pt x="1600" y="4683"/>
                    </a:lnTo>
                    <a:lnTo>
                      <a:pt x="1600" y="4655"/>
                    </a:lnTo>
                    <a:lnTo>
                      <a:pt x="1580" y="4660"/>
                    </a:lnTo>
                    <a:lnTo>
                      <a:pt x="1580" y="4677"/>
                    </a:lnTo>
                    <a:close/>
                    <a:moveTo>
                      <a:pt x="1518" y="4486"/>
                    </a:moveTo>
                    <a:lnTo>
                      <a:pt x="1532" y="4466"/>
                    </a:lnTo>
                    <a:lnTo>
                      <a:pt x="1498" y="4466"/>
                    </a:lnTo>
                    <a:lnTo>
                      <a:pt x="1504" y="4486"/>
                    </a:lnTo>
                    <a:lnTo>
                      <a:pt x="1518" y="4486"/>
                    </a:lnTo>
                    <a:close/>
                    <a:moveTo>
                      <a:pt x="1504" y="5047"/>
                    </a:moveTo>
                    <a:lnTo>
                      <a:pt x="1498" y="5041"/>
                    </a:lnTo>
                    <a:lnTo>
                      <a:pt x="1493" y="5056"/>
                    </a:lnTo>
                    <a:lnTo>
                      <a:pt x="1504" y="5047"/>
                    </a:lnTo>
                    <a:close/>
                    <a:moveTo>
                      <a:pt x="1484" y="4793"/>
                    </a:moveTo>
                    <a:lnTo>
                      <a:pt x="1490" y="4773"/>
                    </a:lnTo>
                    <a:lnTo>
                      <a:pt x="1462" y="4773"/>
                    </a:lnTo>
                    <a:lnTo>
                      <a:pt x="1467" y="4802"/>
                    </a:lnTo>
                    <a:lnTo>
                      <a:pt x="1484" y="4793"/>
                    </a:lnTo>
                    <a:close/>
                    <a:moveTo>
                      <a:pt x="1450" y="4491"/>
                    </a:moveTo>
                    <a:lnTo>
                      <a:pt x="1456" y="4505"/>
                    </a:lnTo>
                    <a:lnTo>
                      <a:pt x="1476" y="4514"/>
                    </a:lnTo>
                    <a:lnTo>
                      <a:pt x="1476" y="4494"/>
                    </a:lnTo>
                    <a:lnTo>
                      <a:pt x="1456" y="4480"/>
                    </a:lnTo>
                    <a:lnTo>
                      <a:pt x="1442" y="4486"/>
                    </a:lnTo>
                    <a:lnTo>
                      <a:pt x="1450" y="4491"/>
                    </a:lnTo>
                    <a:close/>
                    <a:moveTo>
                      <a:pt x="1456" y="4672"/>
                    </a:moveTo>
                    <a:lnTo>
                      <a:pt x="1422" y="4658"/>
                    </a:lnTo>
                    <a:lnTo>
                      <a:pt x="1422" y="4672"/>
                    </a:lnTo>
                    <a:lnTo>
                      <a:pt x="1442" y="4692"/>
                    </a:lnTo>
                    <a:lnTo>
                      <a:pt x="1462" y="4686"/>
                    </a:lnTo>
                    <a:lnTo>
                      <a:pt x="1456" y="4672"/>
                    </a:lnTo>
                    <a:close/>
                    <a:moveTo>
                      <a:pt x="1417" y="4965"/>
                    </a:moveTo>
                    <a:lnTo>
                      <a:pt x="1459" y="5008"/>
                    </a:lnTo>
                    <a:lnTo>
                      <a:pt x="1453" y="4974"/>
                    </a:lnTo>
                    <a:lnTo>
                      <a:pt x="1439" y="4954"/>
                    </a:lnTo>
                    <a:lnTo>
                      <a:pt x="1425" y="4954"/>
                    </a:lnTo>
                    <a:lnTo>
                      <a:pt x="1417" y="4965"/>
                    </a:lnTo>
                    <a:close/>
                    <a:moveTo>
                      <a:pt x="1346" y="4830"/>
                    </a:moveTo>
                    <a:lnTo>
                      <a:pt x="1340" y="4835"/>
                    </a:lnTo>
                    <a:lnTo>
                      <a:pt x="1346" y="4835"/>
                    </a:lnTo>
                    <a:lnTo>
                      <a:pt x="1346" y="4830"/>
                    </a:lnTo>
                    <a:close/>
                    <a:moveTo>
                      <a:pt x="1332" y="5056"/>
                    </a:moveTo>
                    <a:lnTo>
                      <a:pt x="1338" y="5041"/>
                    </a:lnTo>
                    <a:lnTo>
                      <a:pt x="1318" y="5036"/>
                    </a:lnTo>
                    <a:lnTo>
                      <a:pt x="1318" y="5056"/>
                    </a:lnTo>
                    <a:lnTo>
                      <a:pt x="1332" y="5056"/>
                    </a:lnTo>
                    <a:close/>
                    <a:moveTo>
                      <a:pt x="1273" y="4533"/>
                    </a:moveTo>
                    <a:lnTo>
                      <a:pt x="1292" y="4539"/>
                    </a:lnTo>
                    <a:lnTo>
                      <a:pt x="1292" y="4525"/>
                    </a:lnTo>
                    <a:lnTo>
                      <a:pt x="1273" y="4519"/>
                    </a:lnTo>
                    <a:lnTo>
                      <a:pt x="1273" y="4533"/>
                    </a:lnTo>
                    <a:close/>
                    <a:moveTo>
                      <a:pt x="1270" y="310"/>
                    </a:moveTo>
                    <a:lnTo>
                      <a:pt x="1276" y="330"/>
                    </a:lnTo>
                    <a:lnTo>
                      <a:pt x="1295" y="324"/>
                    </a:lnTo>
                    <a:lnTo>
                      <a:pt x="1295" y="305"/>
                    </a:lnTo>
                    <a:lnTo>
                      <a:pt x="1270" y="310"/>
                    </a:lnTo>
                    <a:close/>
                    <a:moveTo>
                      <a:pt x="1149" y="5008"/>
                    </a:moveTo>
                    <a:lnTo>
                      <a:pt x="1163" y="5008"/>
                    </a:lnTo>
                    <a:lnTo>
                      <a:pt x="1163" y="4993"/>
                    </a:lnTo>
                    <a:lnTo>
                      <a:pt x="1143" y="4993"/>
                    </a:lnTo>
                    <a:lnTo>
                      <a:pt x="1149" y="5008"/>
                    </a:lnTo>
                    <a:close/>
                    <a:moveTo>
                      <a:pt x="1149" y="4869"/>
                    </a:moveTo>
                    <a:lnTo>
                      <a:pt x="1163" y="4861"/>
                    </a:lnTo>
                    <a:lnTo>
                      <a:pt x="1168" y="4841"/>
                    </a:lnTo>
                    <a:lnTo>
                      <a:pt x="1149" y="4833"/>
                    </a:lnTo>
                    <a:lnTo>
                      <a:pt x="1134" y="4847"/>
                    </a:lnTo>
                    <a:lnTo>
                      <a:pt x="1134" y="4866"/>
                    </a:lnTo>
                    <a:lnTo>
                      <a:pt x="1149" y="4866"/>
                    </a:lnTo>
                    <a:lnTo>
                      <a:pt x="1149" y="4869"/>
                    </a:lnTo>
                    <a:close/>
                    <a:moveTo>
                      <a:pt x="1134" y="4926"/>
                    </a:moveTo>
                    <a:lnTo>
                      <a:pt x="1140" y="4912"/>
                    </a:lnTo>
                    <a:lnTo>
                      <a:pt x="1120" y="4898"/>
                    </a:lnTo>
                    <a:lnTo>
                      <a:pt x="1112" y="4926"/>
                    </a:lnTo>
                    <a:lnTo>
                      <a:pt x="1134" y="4926"/>
                    </a:lnTo>
                    <a:close/>
                    <a:moveTo>
                      <a:pt x="1010" y="4883"/>
                    </a:moveTo>
                    <a:lnTo>
                      <a:pt x="996" y="4883"/>
                    </a:lnTo>
                    <a:lnTo>
                      <a:pt x="996" y="4898"/>
                    </a:lnTo>
                    <a:lnTo>
                      <a:pt x="1010" y="4898"/>
                    </a:lnTo>
                    <a:lnTo>
                      <a:pt x="1010" y="4883"/>
                    </a:lnTo>
                    <a:close/>
                    <a:moveTo>
                      <a:pt x="971" y="5041"/>
                    </a:moveTo>
                    <a:lnTo>
                      <a:pt x="985" y="5056"/>
                    </a:lnTo>
                    <a:lnTo>
                      <a:pt x="990" y="5050"/>
                    </a:lnTo>
                    <a:lnTo>
                      <a:pt x="971" y="5030"/>
                    </a:lnTo>
                    <a:lnTo>
                      <a:pt x="971" y="5041"/>
                    </a:lnTo>
                    <a:close/>
                    <a:moveTo>
                      <a:pt x="948" y="860"/>
                    </a:moveTo>
                    <a:lnTo>
                      <a:pt x="934" y="852"/>
                    </a:lnTo>
                    <a:lnTo>
                      <a:pt x="920" y="872"/>
                    </a:lnTo>
                    <a:lnTo>
                      <a:pt x="948" y="872"/>
                    </a:lnTo>
                    <a:lnTo>
                      <a:pt x="948" y="860"/>
                    </a:lnTo>
                    <a:close/>
                    <a:moveTo>
                      <a:pt x="1651" y="2871"/>
                    </a:moveTo>
                    <a:lnTo>
                      <a:pt x="1642" y="2775"/>
                    </a:lnTo>
                    <a:lnTo>
                      <a:pt x="1656" y="2742"/>
                    </a:lnTo>
                    <a:lnTo>
                      <a:pt x="1656" y="2603"/>
                    </a:lnTo>
                    <a:lnTo>
                      <a:pt x="1642" y="2528"/>
                    </a:lnTo>
                    <a:lnTo>
                      <a:pt x="1642" y="2158"/>
                    </a:lnTo>
                    <a:lnTo>
                      <a:pt x="1651" y="2144"/>
                    </a:lnTo>
                    <a:lnTo>
                      <a:pt x="1651" y="2048"/>
                    </a:lnTo>
                    <a:lnTo>
                      <a:pt x="1642" y="2034"/>
                    </a:lnTo>
                    <a:lnTo>
                      <a:pt x="1637" y="1910"/>
                    </a:lnTo>
                    <a:lnTo>
                      <a:pt x="1651" y="1868"/>
                    </a:lnTo>
                    <a:lnTo>
                      <a:pt x="1642" y="1806"/>
                    </a:lnTo>
                    <a:lnTo>
                      <a:pt x="1642" y="1154"/>
                    </a:lnTo>
                    <a:lnTo>
                      <a:pt x="1614" y="1024"/>
                    </a:lnTo>
                    <a:lnTo>
                      <a:pt x="1580" y="948"/>
                    </a:lnTo>
                    <a:lnTo>
                      <a:pt x="1538" y="900"/>
                    </a:lnTo>
                    <a:lnTo>
                      <a:pt x="1408" y="832"/>
                    </a:lnTo>
                    <a:lnTo>
                      <a:pt x="1355" y="818"/>
                    </a:lnTo>
                    <a:lnTo>
                      <a:pt x="1230" y="818"/>
                    </a:lnTo>
                    <a:lnTo>
                      <a:pt x="1078" y="866"/>
                    </a:lnTo>
                    <a:lnTo>
                      <a:pt x="996" y="942"/>
                    </a:lnTo>
                    <a:lnTo>
                      <a:pt x="957" y="1010"/>
                    </a:lnTo>
                    <a:lnTo>
                      <a:pt x="923" y="1162"/>
                    </a:lnTo>
                    <a:lnTo>
                      <a:pt x="937" y="1272"/>
                    </a:lnTo>
                    <a:lnTo>
                      <a:pt x="923" y="1444"/>
                    </a:lnTo>
                    <a:lnTo>
                      <a:pt x="928" y="1459"/>
                    </a:lnTo>
                    <a:lnTo>
                      <a:pt x="928" y="1569"/>
                    </a:lnTo>
                    <a:lnTo>
                      <a:pt x="934" y="1583"/>
                    </a:lnTo>
                    <a:lnTo>
                      <a:pt x="934" y="1693"/>
                    </a:lnTo>
                    <a:lnTo>
                      <a:pt x="928" y="1707"/>
                    </a:lnTo>
                    <a:lnTo>
                      <a:pt x="928" y="2181"/>
                    </a:lnTo>
                    <a:lnTo>
                      <a:pt x="934" y="2195"/>
                    </a:lnTo>
                    <a:lnTo>
                      <a:pt x="934" y="2277"/>
                    </a:lnTo>
                    <a:lnTo>
                      <a:pt x="928" y="2291"/>
                    </a:lnTo>
                    <a:lnTo>
                      <a:pt x="928" y="2598"/>
                    </a:lnTo>
                    <a:lnTo>
                      <a:pt x="914" y="2654"/>
                    </a:lnTo>
                    <a:lnTo>
                      <a:pt x="928" y="2736"/>
                    </a:lnTo>
                    <a:lnTo>
                      <a:pt x="928" y="3455"/>
                    </a:lnTo>
                    <a:lnTo>
                      <a:pt x="923" y="3470"/>
                    </a:lnTo>
                    <a:lnTo>
                      <a:pt x="923" y="3537"/>
                    </a:lnTo>
                    <a:lnTo>
                      <a:pt x="937" y="3605"/>
                    </a:lnTo>
                    <a:lnTo>
                      <a:pt x="923" y="3687"/>
                    </a:lnTo>
                    <a:lnTo>
                      <a:pt x="923" y="3879"/>
                    </a:lnTo>
                    <a:lnTo>
                      <a:pt x="971" y="4105"/>
                    </a:lnTo>
                    <a:lnTo>
                      <a:pt x="999" y="4158"/>
                    </a:lnTo>
                    <a:lnTo>
                      <a:pt x="1067" y="4240"/>
                    </a:lnTo>
                    <a:lnTo>
                      <a:pt x="1163" y="4288"/>
                    </a:lnTo>
                    <a:lnTo>
                      <a:pt x="1273" y="4288"/>
                    </a:lnTo>
                    <a:lnTo>
                      <a:pt x="1349" y="4302"/>
                    </a:lnTo>
                    <a:lnTo>
                      <a:pt x="1507" y="4240"/>
                    </a:lnTo>
                    <a:lnTo>
                      <a:pt x="1549" y="4212"/>
                    </a:lnTo>
                    <a:lnTo>
                      <a:pt x="1597" y="4136"/>
                    </a:lnTo>
                    <a:lnTo>
                      <a:pt x="1665" y="3896"/>
                    </a:lnTo>
                    <a:lnTo>
                      <a:pt x="1645" y="3848"/>
                    </a:lnTo>
                    <a:lnTo>
                      <a:pt x="1645" y="3752"/>
                    </a:lnTo>
                    <a:lnTo>
                      <a:pt x="1654" y="3738"/>
                    </a:lnTo>
                    <a:lnTo>
                      <a:pt x="1637" y="3656"/>
                    </a:lnTo>
                    <a:lnTo>
                      <a:pt x="1651" y="3614"/>
                    </a:lnTo>
                    <a:lnTo>
                      <a:pt x="1642" y="3523"/>
                    </a:lnTo>
                    <a:lnTo>
                      <a:pt x="1656" y="3495"/>
                    </a:lnTo>
                    <a:lnTo>
                      <a:pt x="1642" y="3309"/>
                    </a:lnTo>
                    <a:lnTo>
                      <a:pt x="1651" y="3295"/>
                    </a:lnTo>
                    <a:lnTo>
                      <a:pt x="1651" y="3170"/>
                    </a:lnTo>
                    <a:lnTo>
                      <a:pt x="1642" y="3156"/>
                    </a:lnTo>
                    <a:lnTo>
                      <a:pt x="1642" y="3018"/>
                    </a:lnTo>
                    <a:lnTo>
                      <a:pt x="1651" y="3004"/>
                    </a:lnTo>
                    <a:lnTo>
                      <a:pt x="1656" y="2880"/>
                    </a:lnTo>
                    <a:lnTo>
                      <a:pt x="1651" y="2871"/>
                    </a:lnTo>
                    <a:close/>
                    <a:moveTo>
                      <a:pt x="895" y="4457"/>
                    </a:moveTo>
                    <a:lnTo>
                      <a:pt x="900" y="4452"/>
                    </a:lnTo>
                    <a:lnTo>
                      <a:pt x="886" y="4452"/>
                    </a:lnTo>
                    <a:lnTo>
                      <a:pt x="880" y="4466"/>
                    </a:lnTo>
                    <a:lnTo>
                      <a:pt x="895" y="4457"/>
                    </a:lnTo>
                    <a:close/>
                    <a:moveTo>
                      <a:pt x="813" y="2612"/>
                    </a:moveTo>
                    <a:lnTo>
                      <a:pt x="793" y="2606"/>
                    </a:lnTo>
                    <a:lnTo>
                      <a:pt x="793" y="2612"/>
                    </a:lnTo>
                    <a:lnTo>
                      <a:pt x="813" y="2612"/>
                    </a:lnTo>
                    <a:close/>
                    <a:moveTo>
                      <a:pt x="765" y="2446"/>
                    </a:moveTo>
                    <a:lnTo>
                      <a:pt x="765" y="2460"/>
                    </a:lnTo>
                    <a:lnTo>
                      <a:pt x="784" y="2446"/>
                    </a:lnTo>
                    <a:lnTo>
                      <a:pt x="776" y="2426"/>
                    </a:lnTo>
                    <a:lnTo>
                      <a:pt x="756" y="2432"/>
                    </a:lnTo>
                    <a:lnTo>
                      <a:pt x="765" y="2446"/>
                    </a:lnTo>
                    <a:close/>
                    <a:moveTo>
                      <a:pt x="784" y="1808"/>
                    </a:moveTo>
                    <a:lnTo>
                      <a:pt x="770" y="1800"/>
                    </a:lnTo>
                    <a:lnTo>
                      <a:pt x="756" y="1808"/>
                    </a:lnTo>
                    <a:lnTo>
                      <a:pt x="756" y="1823"/>
                    </a:lnTo>
                    <a:lnTo>
                      <a:pt x="784" y="1828"/>
                    </a:lnTo>
                    <a:lnTo>
                      <a:pt x="784" y="1808"/>
                    </a:lnTo>
                    <a:close/>
                    <a:moveTo>
                      <a:pt x="776" y="3351"/>
                    </a:moveTo>
                    <a:lnTo>
                      <a:pt x="790" y="3345"/>
                    </a:lnTo>
                    <a:lnTo>
                      <a:pt x="796" y="3326"/>
                    </a:lnTo>
                    <a:lnTo>
                      <a:pt x="762" y="3326"/>
                    </a:lnTo>
                    <a:lnTo>
                      <a:pt x="742" y="3340"/>
                    </a:lnTo>
                    <a:lnTo>
                      <a:pt x="742" y="3354"/>
                    </a:lnTo>
                    <a:lnTo>
                      <a:pt x="776" y="3354"/>
                    </a:lnTo>
                    <a:lnTo>
                      <a:pt x="776" y="3351"/>
                    </a:lnTo>
                    <a:close/>
                    <a:moveTo>
                      <a:pt x="756" y="3139"/>
                    </a:moveTo>
                    <a:lnTo>
                      <a:pt x="751" y="3134"/>
                    </a:lnTo>
                    <a:lnTo>
                      <a:pt x="742" y="3148"/>
                    </a:lnTo>
                    <a:lnTo>
                      <a:pt x="756" y="3139"/>
                    </a:lnTo>
                    <a:close/>
                    <a:moveTo>
                      <a:pt x="736" y="2235"/>
                    </a:moveTo>
                    <a:lnTo>
                      <a:pt x="731" y="2240"/>
                    </a:lnTo>
                    <a:lnTo>
                      <a:pt x="736" y="2254"/>
                    </a:lnTo>
                    <a:lnTo>
                      <a:pt x="751" y="2254"/>
                    </a:lnTo>
                    <a:lnTo>
                      <a:pt x="756" y="2235"/>
                    </a:lnTo>
                    <a:lnTo>
                      <a:pt x="736" y="2235"/>
                    </a:lnTo>
                    <a:close/>
                    <a:moveTo>
                      <a:pt x="722" y="4074"/>
                    </a:moveTo>
                    <a:lnTo>
                      <a:pt x="736" y="4088"/>
                    </a:lnTo>
                    <a:lnTo>
                      <a:pt x="765" y="4093"/>
                    </a:lnTo>
                    <a:lnTo>
                      <a:pt x="765" y="4079"/>
                    </a:lnTo>
                    <a:lnTo>
                      <a:pt x="722" y="4051"/>
                    </a:lnTo>
                    <a:lnTo>
                      <a:pt x="722" y="4074"/>
                    </a:lnTo>
                    <a:close/>
                    <a:moveTo>
                      <a:pt x="736" y="2387"/>
                    </a:moveTo>
                    <a:lnTo>
                      <a:pt x="731" y="2378"/>
                    </a:lnTo>
                    <a:lnTo>
                      <a:pt x="725" y="2393"/>
                    </a:lnTo>
                    <a:lnTo>
                      <a:pt x="736" y="2387"/>
                    </a:lnTo>
                    <a:close/>
                    <a:moveTo>
                      <a:pt x="728" y="1789"/>
                    </a:moveTo>
                    <a:lnTo>
                      <a:pt x="734" y="1775"/>
                    </a:lnTo>
                    <a:lnTo>
                      <a:pt x="720" y="1775"/>
                    </a:lnTo>
                    <a:lnTo>
                      <a:pt x="728" y="1789"/>
                    </a:lnTo>
                    <a:close/>
                    <a:moveTo>
                      <a:pt x="703" y="1583"/>
                    </a:moveTo>
                    <a:lnTo>
                      <a:pt x="708" y="1597"/>
                    </a:lnTo>
                    <a:lnTo>
                      <a:pt x="736" y="1597"/>
                    </a:lnTo>
                    <a:lnTo>
                      <a:pt x="731" y="1577"/>
                    </a:lnTo>
                    <a:lnTo>
                      <a:pt x="703" y="1571"/>
                    </a:lnTo>
                    <a:lnTo>
                      <a:pt x="703" y="1583"/>
                    </a:lnTo>
                    <a:close/>
                    <a:moveTo>
                      <a:pt x="694" y="2795"/>
                    </a:moveTo>
                    <a:lnTo>
                      <a:pt x="714" y="2795"/>
                    </a:lnTo>
                    <a:lnTo>
                      <a:pt x="720" y="2781"/>
                    </a:lnTo>
                    <a:lnTo>
                      <a:pt x="691" y="2781"/>
                    </a:lnTo>
                    <a:lnTo>
                      <a:pt x="691" y="2795"/>
                    </a:lnTo>
                    <a:lnTo>
                      <a:pt x="694" y="2795"/>
                    </a:lnTo>
                    <a:close/>
                    <a:moveTo>
                      <a:pt x="703" y="649"/>
                    </a:moveTo>
                    <a:lnTo>
                      <a:pt x="731" y="657"/>
                    </a:lnTo>
                    <a:lnTo>
                      <a:pt x="731" y="643"/>
                    </a:lnTo>
                    <a:lnTo>
                      <a:pt x="697" y="637"/>
                    </a:lnTo>
                    <a:lnTo>
                      <a:pt x="703" y="649"/>
                    </a:lnTo>
                    <a:close/>
                    <a:moveTo>
                      <a:pt x="694" y="2288"/>
                    </a:moveTo>
                    <a:lnTo>
                      <a:pt x="722" y="2283"/>
                    </a:lnTo>
                    <a:lnTo>
                      <a:pt x="688" y="2277"/>
                    </a:lnTo>
                    <a:lnTo>
                      <a:pt x="694" y="2288"/>
                    </a:lnTo>
                    <a:close/>
                    <a:moveTo>
                      <a:pt x="680" y="1842"/>
                    </a:moveTo>
                    <a:lnTo>
                      <a:pt x="722" y="1856"/>
                    </a:lnTo>
                    <a:lnTo>
                      <a:pt x="728" y="1823"/>
                    </a:lnTo>
                    <a:lnTo>
                      <a:pt x="714" y="1828"/>
                    </a:lnTo>
                    <a:lnTo>
                      <a:pt x="680" y="1814"/>
                    </a:lnTo>
                    <a:lnTo>
                      <a:pt x="680" y="1842"/>
                    </a:lnTo>
                    <a:close/>
                    <a:moveTo>
                      <a:pt x="717" y="1444"/>
                    </a:moveTo>
                    <a:lnTo>
                      <a:pt x="688" y="1473"/>
                    </a:lnTo>
                    <a:lnTo>
                      <a:pt x="683" y="1501"/>
                    </a:lnTo>
                    <a:lnTo>
                      <a:pt x="725" y="1501"/>
                    </a:lnTo>
                    <a:lnTo>
                      <a:pt x="711" y="1515"/>
                    </a:lnTo>
                    <a:lnTo>
                      <a:pt x="745" y="1523"/>
                    </a:lnTo>
                    <a:lnTo>
                      <a:pt x="731" y="1433"/>
                    </a:lnTo>
                    <a:lnTo>
                      <a:pt x="717" y="1419"/>
                    </a:lnTo>
                    <a:lnTo>
                      <a:pt x="717" y="1444"/>
                    </a:lnTo>
                    <a:close/>
                    <a:moveTo>
                      <a:pt x="674" y="4601"/>
                    </a:moveTo>
                    <a:lnTo>
                      <a:pt x="703" y="4615"/>
                    </a:lnTo>
                    <a:lnTo>
                      <a:pt x="717" y="4610"/>
                    </a:lnTo>
                    <a:lnTo>
                      <a:pt x="711" y="4596"/>
                    </a:lnTo>
                    <a:lnTo>
                      <a:pt x="677" y="4590"/>
                    </a:lnTo>
                    <a:lnTo>
                      <a:pt x="677" y="4601"/>
                    </a:lnTo>
                    <a:lnTo>
                      <a:pt x="674" y="4601"/>
                    </a:lnTo>
                    <a:close/>
                    <a:moveTo>
                      <a:pt x="688" y="3086"/>
                    </a:moveTo>
                    <a:lnTo>
                      <a:pt x="703" y="3066"/>
                    </a:lnTo>
                    <a:lnTo>
                      <a:pt x="688" y="3066"/>
                    </a:lnTo>
                    <a:lnTo>
                      <a:pt x="674" y="3080"/>
                    </a:lnTo>
                    <a:lnTo>
                      <a:pt x="688" y="3086"/>
                    </a:lnTo>
                    <a:close/>
                    <a:moveTo>
                      <a:pt x="680" y="2432"/>
                    </a:moveTo>
                    <a:lnTo>
                      <a:pt x="666" y="2426"/>
                    </a:lnTo>
                    <a:lnTo>
                      <a:pt x="666" y="2441"/>
                    </a:lnTo>
                    <a:lnTo>
                      <a:pt x="686" y="2455"/>
                    </a:lnTo>
                    <a:lnTo>
                      <a:pt x="700" y="2435"/>
                    </a:lnTo>
                    <a:lnTo>
                      <a:pt x="680" y="2435"/>
                    </a:lnTo>
                    <a:lnTo>
                      <a:pt x="680" y="2432"/>
                    </a:lnTo>
                    <a:close/>
                    <a:moveTo>
                      <a:pt x="674" y="4409"/>
                    </a:moveTo>
                    <a:lnTo>
                      <a:pt x="660" y="4415"/>
                    </a:lnTo>
                    <a:lnTo>
                      <a:pt x="660" y="4435"/>
                    </a:lnTo>
                    <a:lnTo>
                      <a:pt x="674" y="4435"/>
                    </a:lnTo>
                    <a:lnTo>
                      <a:pt x="674" y="4409"/>
                    </a:lnTo>
                    <a:close/>
                    <a:moveTo>
                      <a:pt x="666" y="3811"/>
                    </a:moveTo>
                    <a:lnTo>
                      <a:pt x="660" y="3825"/>
                    </a:lnTo>
                    <a:lnTo>
                      <a:pt x="674" y="3831"/>
                    </a:lnTo>
                    <a:lnTo>
                      <a:pt x="683" y="3803"/>
                    </a:lnTo>
                    <a:lnTo>
                      <a:pt x="666" y="3811"/>
                    </a:lnTo>
                    <a:close/>
                    <a:moveTo>
                      <a:pt x="655" y="3402"/>
                    </a:moveTo>
                    <a:lnTo>
                      <a:pt x="669" y="3408"/>
                    </a:lnTo>
                    <a:lnTo>
                      <a:pt x="688" y="3402"/>
                    </a:lnTo>
                    <a:lnTo>
                      <a:pt x="688" y="3388"/>
                    </a:lnTo>
                    <a:lnTo>
                      <a:pt x="660" y="3382"/>
                    </a:lnTo>
                    <a:lnTo>
                      <a:pt x="655" y="3388"/>
                    </a:lnTo>
                    <a:lnTo>
                      <a:pt x="655" y="3402"/>
                    </a:lnTo>
                    <a:close/>
                    <a:moveTo>
                      <a:pt x="666" y="2722"/>
                    </a:moveTo>
                    <a:lnTo>
                      <a:pt x="660" y="2708"/>
                    </a:lnTo>
                    <a:lnTo>
                      <a:pt x="646" y="2713"/>
                    </a:lnTo>
                    <a:lnTo>
                      <a:pt x="646" y="2727"/>
                    </a:lnTo>
                    <a:lnTo>
                      <a:pt x="666" y="2722"/>
                    </a:lnTo>
                    <a:close/>
                    <a:moveTo>
                      <a:pt x="660" y="2071"/>
                    </a:moveTo>
                    <a:lnTo>
                      <a:pt x="655" y="2065"/>
                    </a:lnTo>
                    <a:lnTo>
                      <a:pt x="646" y="2079"/>
                    </a:lnTo>
                    <a:lnTo>
                      <a:pt x="660" y="2071"/>
                    </a:lnTo>
                    <a:close/>
                    <a:moveTo>
                      <a:pt x="655" y="4864"/>
                    </a:moveTo>
                    <a:lnTo>
                      <a:pt x="641" y="4858"/>
                    </a:lnTo>
                    <a:lnTo>
                      <a:pt x="635" y="4864"/>
                    </a:lnTo>
                    <a:lnTo>
                      <a:pt x="641" y="4878"/>
                    </a:lnTo>
                    <a:lnTo>
                      <a:pt x="655" y="4878"/>
                    </a:lnTo>
                    <a:lnTo>
                      <a:pt x="655" y="4864"/>
                    </a:lnTo>
                    <a:close/>
                    <a:moveTo>
                      <a:pt x="626" y="4260"/>
                    </a:moveTo>
                    <a:lnTo>
                      <a:pt x="626" y="4274"/>
                    </a:lnTo>
                    <a:lnTo>
                      <a:pt x="660" y="4280"/>
                    </a:lnTo>
                    <a:lnTo>
                      <a:pt x="632" y="4251"/>
                    </a:lnTo>
                    <a:lnTo>
                      <a:pt x="626" y="4260"/>
                    </a:lnTo>
                    <a:close/>
                    <a:moveTo>
                      <a:pt x="646" y="1295"/>
                    </a:moveTo>
                    <a:lnTo>
                      <a:pt x="626" y="1289"/>
                    </a:lnTo>
                    <a:lnTo>
                      <a:pt x="626" y="1303"/>
                    </a:lnTo>
                    <a:lnTo>
                      <a:pt x="646" y="1317"/>
                    </a:lnTo>
                    <a:lnTo>
                      <a:pt x="660" y="1298"/>
                    </a:lnTo>
                    <a:lnTo>
                      <a:pt x="646" y="1298"/>
                    </a:lnTo>
                    <a:lnTo>
                      <a:pt x="646" y="1295"/>
                    </a:lnTo>
                    <a:close/>
                    <a:moveTo>
                      <a:pt x="612" y="897"/>
                    </a:moveTo>
                    <a:lnTo>
                      <a:pt x="632" y="903"/>
                    </a:lnTo>
                    <a:lnTo>
                      <a:pt x="626" y="883"/>
                    </a:lnTo>
                    <a:lnTo>
                      <a:pt x="612" y="897"/>
                    </a:lnTo>
                    <a:close/>
                    <a:moveTo>
                      <a:pt x="604" y="4581"/>
                    </a:moveTo>
                    <a:lnTo>
                      <a:pt x="624" y="4601"/>
                    </a:lnTo>
                    <a:lnTo>
                      <a:pt x="629" y="4596"/>
                    </a:lnTo>
                    <a:lnTo>
                      <a:pt x="629" y="4581"/>
                    </a:lnTo>
                    <a:lnTo>
                      <a:pt x="604" y="4581"/>
                    </a:lnTo>
                    <a:close/>
                    <a:moveTo>
                      <a:pt x="607" y="3470"/>
                    </a:moveTo>
                    <a:lnTo>
                      <a:pt x="612" y="3464"/>
                    </a:lnTo>
                    <a:lnTo>
                      <a:pt x="607" y="3450"/>
                    </a:lnTo>
                    <a:lnTo>
                      <a:pt x="607" y="3470"/>
                    </a:lnTo>
                    <a:close/>
                    <a:moveTo>
                      <a:pt x="632" y="3120"/>
                    </a:moveTo>
                    <a:lnTo>
                      <a:pt x="646" y="3091"/>
                    </a:lnTo>
                    <a:lnTo>
                      <a:pt x="641" y="3077"/>
                    </a:lnTo>
                    <a:lnTo>
                      <a:pt x="626" y="3077"/>
                    </a:lnTo>
                    <a:lnTo>
                      <a:pt x="607" y="3106"/>
                    </a:lnTo>
                    <a:lnTo>
                      <a:pt x="641" y="3134"/>
                    </a:lnTo>
                    <a:lnTo>
                      <a:pt x="632" y="3120"/>
                    </a:lnTo>
                    <a:close/>
                    <a:moveTo>
                      <a:pt x="626" y="2612"/>
                    </a:moveTo>
                    <a:lnTo>
                      <a:pt x="646" y="2598"/>
                    </a:lnTo>
                    <a:lnTo>
                      <a:pt x="641" y="2579"/>
                    </a:lnTo>
                    <a:lnTo>
                      <a:pt x="607" y="2551"/>
                    </a:lnTo>
                    <a:lnTo>
                      <a:pt x="612" y="2565"/>
                    </a:lnTo>
                    <a:lnTo>
                      <a:pt x="607" y="2612"/>
                    </a:lnTo>
                    <a:lnTo>
                      <a:pt x="626" y="2612"/>
                    </a:lnTo>
                    <a:close/>
                    <a:moveTo>
                      <a:pt x="618" y="2387"/>
                    </a:moveTo>
                    <a:lnTo>
                      <a:pt x="618" y="2373"/>
                    </a:lnTo>
                    <a:lnTo>
                      <a:pt x="604" y="2367"/>
                    </a:lnTo>
                    <a:lnTo>
                      <a:pt x="604" y="2387"/>
                    </a:lnTo>
                    <a:lnTo>
                      <a:pt x="618" y="2387"/>
                    </a:lnTo>
                    <a:close/>
                    <a:moveTo>
                      <a:pt x="612" y="1775"/>
                    </a:moveTo>
                    <a:lnTo>
                      <a:pt x="641" y="1769"/>
                    </a:lnTo>
                    <a:lnTo>
                      <a:pt x="655" y="1749"/>
                    </a:lnTo>
                    <a:lnTo>
                      <a:pt x="621" y="1741"/>
                    </a:lnTo>
                    <a:lnTo>
                      <a:pt x="607" y="1760"/>
                    </a:lnTo>
                    <a:lnTo>
                      <a:pt x="612" y="1775"/>
                    </a:lnTo>
                    <a:close/>
                    <a:moveTo>
                      <a:pt x="612" y="2167"/>
                    </a:moveTo>
                    <a:lnTo>
                      <a:pt x="626" y="2125"/>
                    </a:lnTo>
                    <a:lnTo>
                      <a:pt x="612" y="2119"/>
                    </a:lnTo>
                    <a:lnTo>
                      <a:pt x="598" y="2167"/>
                    </a:lnTo>
                    <a:lnTo>
                      <a:pt x="612" y="2167"/>
                    </a:lnTo>
                    <a:close/>
                    <a:moveTo>
                      <a:pt x="655" y="3182"/>
                    </a:moveTo>
                    <a:lnTo>
                      <a:pt x="635" y="3162"/>
                    </a:lnTo>
                    <a:lnTo>
                      <a:pt x="607" y="3156"/>
                    </a:lnTo>
                    <a:lnTo>
                      <a:pt x="593" y="3176"/>
                    </a:lnTo>
                    <a:lnTo>
                      <a:pt x="635" y="3196"/>
                    </a:lnTo>
                    <a:lnTo>
                      <a:pt x="655" y="3216"/>
                    </a:lnTo>
                    <a:lnTo>
                      <a:pt x="655" y="3182"/>
                    </a:lnTo>
                    <a:close/>
                    <a:moveTo>
                      <a:pt x="660" y="2489"/>
                    </a:moveTo>
                    <a:lnTo>
                      <a:pt x="632" y="2441"/>
                    </a:lnTo>
                    <a:lnTo>
                      <a:pt x="590" y="2531"/>
                    </a:lnTo>
                    <a:lnTo>
                      <a:pt x="618" y="2531"/>
                    </a:lnTo>
                    <a:lnTo>
                      <a:pt x="666" y="2497"/>
                    </a:lnTo>
                    <a:lnTo>
                      <a:pt x="660" y="2489"/>
                    </a:lnTo>
                    <a:close/>
                    <a:moveTo>
                      <a:pt x="593" y="1665"/>
                    </a:moveTo>
                    <a:lnTo>
                      <a:pt x="621" y="1670"/>
                    </a:lnTo>
                    <a:lnTo>
                      <a:pt x="629" y="1656"/>
                    </a:lnTo>
                    <a:lnTo>
                      <a:pt x="615" y="1656"/>
                    </a:lnTo>
                    <a:lnTo>
                      <a:pt x="609" y="1642"/>
                    </a:lnTo>
                    <a:lnTo>
                      <a:pt x="593" y="1642"/>
                    </a:lnTo>
                    <a:lnTo>
                      <a:pt x="593" y="1665"/>
                    </a:lnTo>
                    <a:close/>
                    <a:moveTo>
                      <a:pt x="584" y="2976"/>
                    </a:moveTo>
                    <a:lnTo>
                      <a:pt x="578" y="2990"/>
                    </a:lnTo>
                    <a:lnTo>
                      <a:pt x="584" y="3004"/>
                    </a:lnTo>
                    <a:lnTo>
                      <a:pt x="598" y="2998"/>
                    </a:lnTo>
                    <a:lnTo>
                      <a:pt x="604" y="2979"/>
                    </a:lnTo>
                    <a:lnTo>
                      <a:pt x="590" y="2973"/>
                    </a:lnTo>
                    <a:lnTo>
                      <a:pt x="584" y="2976"/>
                    </a:lnTo>
                    <a:close/>
                    <a:moveTo>
                      <a:pt x="578" y="2336"/>
                    </a:moveTo>
                    <a:lnTo>
                      <a:pt x="573" y="2331"/>
                    </a:lnTo>
                    <a:lnTo>
                      <a:pt x="567" y="2345"/>
                    </a:lnTo>
                    <a:lnTo>
                      <a:pt x="578" y="2336"/>
                    </a:lnTo>
                    <a:close/>
                    <a:moveTo>
                      <a:pt x="593" y="1396"/>
                    </a:moveTo>
                    <a:lnTo>
                      <a:pt x="593" y="1382"/>
                    </a:lnTo>
                    <a:lnTo>
                      <a:pt x="564" y="1377"/>
                    </a:lnTo>
                    <a:lnTo>
                      <a:pt x="564" y="1391"/>
                    </a:lnTo>
                    <a:lnTo>
                      <a:pt x="584" y="1411"/>
                    </a:lnTo>
                    <a:lnTo>
                      <a:pt x="593" y="1396"/>
                    </a:lnTo>
                    <a:close/>
                    <a:moveTo>
                      <a:pt x="578" y="4581"/>
                    </a:moveTo>
                    <a:lnTo>
                      <a:pt x="559" y="4587"/>
                    </a:lnTo>
                    <a:lnTo>
                      <a:pt x="587" y="4593"/>
                    </a:lnTo>
                    <a:lnTo>
                      <a:pt x="578" y="4581"/>
                    </a:lnTo>
                    <a:close/>
                    <a:moveTo>
                      <a:pt x="573" y="2679"/>
                    </a:moveTo>
                    <a:lnTo>
                      <a:pt x="593" y="2660"/>
                    </a:lnTo>
                    <a:lnTo>
                      <a:pt x="578" y="2654"/>
                    </a:lnTo>
                    <a:lnTo>
                      <a:pt x="559" y="2674"/>
                    </a:lnTo>
                    <a:lnTo>
                      <a:pt x="573" y="2679"/>
                    </a:lnTo>
                    <a:close/>
                    <a:moveTo>
                      <a:pt x="578" y="1645"/>
                    </a:moveTo>
                    <a:lnTo>
                      <a:pt x="564" y="1639"/>
                    </a:lnTo>
                    <a:lnTo>
                      <a:pt x="550" y="1645"/>
                    </a:lnTo>
                    <a:lnTo>
                      <a:pt x="556" y="1659"/>
                    </a:lnTo>
                    <a:lnTo>
                      <a:pt x="584" y="1659"/>
                    </a:lnTo>
                    <a:lnTo>
                      <a:pt x="578" y="1645"/>
                    </a:lnTo>
                    <a:close/>
                    <a:moveTo>
                      <a:pt x="578" y="1267"/>
                    </a:moveTo>
                    <a:lnTo>
                      <a:pt x="550" y="1272"/>
                    </a:lnTo>
                    <a:lnTo>
                      <a:pt x="584" y="1278"/>
                    </a:lnTo>
                    <a:lnTo>
                      <a:pt x="578" y="1267"/>
                    </a:lnTo>
                    <a:close/>
                    <a:moveTo>
                      <a:pt x="559" y="3077"/>
                    </a:moveTo>
                    <a:lnTo>
                      <a:pt x="545" y="3077"/>
                    </a:lnTo>
                    <a:lnTo>
                      <a:pt x="559" y="3106"/>
                    </a:lnTo>
                    <a:lnTo>
                      <a:pt x="559" y="3077"/>
                    </a:lnTo>
                    <a:close/>
                    <a:moveTo>
                      <a:pt x="559" y="2933"/>
                    </a:moveTo>
                    <a:lnTo>
                      <a:pt x="545" y="2925"/>
                    </a:lnTo>
                    <a:lnTo>
                      <a:pt x="559" y="2953"/>
                    </a:lnTo>
                    <a:lnTo>
                      <a:pt x="559" y="2933"/>
                    </a:lnTo>
                    <a:close/>
                    <a:moveTo>
                      <a:pt x="550" y="1320"/>
                    </a:moveTo>
                    <a:lnTo>
                      <a:pt x="545" y="1320"/>
                    </a:lnTo>
                    <a:lnTo>
                      <a:pt x="545" y="1334"/>
                    </a:lnTo>
                    <a:lnTo>
                      <a:pt x="550" y="1334"/>
                    </a:lnTo>
                    <a:lnTo>
                      <a:pt x="550" y="1320"/>
                    </a:lnTo>
                    <a:close/>
                    <a:moveTo>
                      <a:pt x="530" y="3283"/>
                    </a:moveTo>
                    <a:lnTo>
                      <a:pt x="559" y="3312"/>
                    </a:lnTo>
                    <a:lnTo>
                      <a:pt x="564" y="3306"/>
                    </a:lnTo>
                    <a:lnTo>
                      <a:pt x="559" y="3286"/>
                    </a:lnTo>
                    <a:lnTo>
                      <a:pt x="539" y="3281"/>
                    </a:lnTo>
                    <a:lnTo>
                      <a:pt x="530" y="3283"/>
                    </a:lnTo>
                    <a:close/>
                    <a:moveTo>
                      <a:pt x="522" y="2770"/>
                    </a:moveTo>
                    <a:lnTo>
                      <a:pt x="550" y="2775"/>
                    </a:lnTo>
                    <a:lnTo>
                      <a:pt x="556" y="2761"/>
                    </a:lnTo>
                    <a:lnTo>
                      <a:pt x="536" y="2747"/>
                    </a:lnTo>
                    <a:lnTo>
                      <a:pt x="522" y="2753"/>
                    </a:lnTo>
                    <a:lnTo>
                      <a:pt x="522" y="2770"/>
                    </a:lnTo>
                    <a:close/>
                    <a:moveTo>
                      <a:pt x="578" y="1803"/>
                    </a:moveTo>
                    <a:lnTo>
                      <a:pt x="530" y="1783"/>
                    </a:lnTo>
                    <a:lnTo>
                      <a:pt x="525" y="1811"/>
                    </a:lnTo>
                    <a:lnTo>
                      <a:pt x="553" y="1825"/>
                    </a:lnTo>
                    <a:lnTo>
                      <a:pt x="581" y="1817"/>
                    </a:lnTo>
                    <a:lnTo>
                      <a:pt x="581" y="1803"/>
                    </a:lnTo>
                    <a:lnTo>
                      <a:pt x="578" y="1803"/>
                    </a:lnTo>
                    <a:close/>
                    <a:moveTo>
                      <a:pt x="607" y="1851"/>
                    </a:moveTo>
                    <a:lnTo>
                      <a:pt x="545" y="1871"/>
                    </a:lnTo>
                    <a:lnTo>
                      <a:pt x="516" y="1899"/>
                    </a:lnTo>
                    <a:lnTo>
                      <a:pt x="516" y="1913"/>
                    </a:lnTo>
                    <a:lnTo>
                      <a:pt x="612" y="1913"/>
                    </a:lnTo>
                    <a:lnTo>
                      <a:pt x="612" y="1845"/>
                    </a:lnTo>
                    <a:lnTo>
                      <a:pt x="607" y="1851"/>
                    </a:lnTo>
                    <a:close/>
                    <a:moveTo>
                      <a:pt x="522" y="2441"/>
                    </a:moveTo>
                    <a:lnTo>
                      <a:pt x="536" y="2435"/>
                    </a:lnTo>
                    <a:lnTo>
                      <a:pt x="542" y="2407"/>
                    </a:lnTo>
                    <a:lnTo>
                      <a:pt x="514" y="2421"/>
                    </a:lnTo>
                    <a:lnTo>
                      <a:pt x="508" y="2441"/>
                    </a:lnTo>
                    <a:lnTo>
                      <a:pt x="522" y="2441"/>
                    </a:lnTo>
                    <a:close/>
                    <a:moveTo>
                      <a:pt x="502" y="1617"/>
                    </a:moveTo>
                    <a:lnTo>
                      <a:pt x="530" y="1622"/>
                    </a:lnTo>
                    <a:lnTo>
                      <a:pt x="536" y="1602"/>
                    </a:lnTo>
                    <a:lnTo>
                      <a:pt x="508" y="1588"/>
                    </a:lnTo>
                    <a:lnTo>
                      <a:pt x="494" y="1602"/>
                    </a:lnTo>
                    <a:lnTo>
                      <a:pt x="502" y="1617"/>
                    </a:lnTo>
                    <a:close/>
                    <a:moveTo>
                      <a:pt x="550" y="4855"/>
                    </a:moveTo>
                    <a:lnTo>
                      <a:pt x="536" y="4855"/>
                    </a:lnTo>
                    <a:lnTo>
                      <a:pt x="488" y="4889"/>
                    </a:lnTo>
                    <a:lnTo>
                      <a:pt x="570" y="4895"/>
                    </a:lnTo>
                    <a:lnTo>
                      <a:pt x="550" y="4855"/>
                    </a:lnTo>
                    <a:close/>
                    <a:moveTo>
                      <a:pt x="488" y="3738"/>
                    </a:moveTo>
                    <a:lnTo>
                      <a:pt x="516" y="3766"/>
                    </a:lnTo>
                    <a:lnTo>
                      <a:pt x="530" y="3760"/>
                    </a:lnTo>
                    <a:lnTo>
                      <a:pt x="497" y="3726"/>
                    </a:lnTo>
                    <a:lnTo>
                      <a:pt x="488" y="3738"/>
                    </a:lnTo>
                    <a:close/>
                    <a:moveTo>
                      <a:pt x="522" y="1425"/>
                    </a:moveTo>
                    <a:lnTo>
                      <a:pt x="516" y="1382"/>
                    </a:lnTo>
                    <a:lnTo>
                      <a:pt x="488" y="1377"/>
                    </a:lnTo>
                    <a:lnTo>
                      <a:pt x="494" y="1425"/>
                    </a:lnTo>
                    <a:lnTo>
                      <a:pt x="514" y="1439"/>
                    </a:lnTo>
                    <a:lnTo>
                      <a:pt x="522" y="1425"/>
                    </a:lnTo>
                    <a:close/>
                    <a:moveTo>
                      <a:pt x="488" y="2359"/>
                    </a:moveTo>
                    <a:lnTo>
                      <a:pt x="480" y="2364"/>
                    </a:lnTo>
                    <a:lnTo>
                      <a:pt x="488" y="2378"/>
                    </a:lnTo>
                    <a:lnTo>
                      <a:pt x="502" y="2373"/>
                    </a:lnTo>
                    <a:lnTo>
                      <a:pt x="508" y="2353"/>
                    </a:lnTo>
                    <a:lnTo>
                      <a:pt x="494" y="2347"/>
                    </a:lnTo>
                    <a:lnTo>
                      <a:pt x="488" y="2359"/>
                    </a:lnTo>
                    <a:close/>
                    <a:moveTo>
                      <a:pt x="474" y="3264"/>
                    </a:moveTo>
                    <a:lnTo>
                      <a:pt x="480" y="3269"/>
                    </a:lnTo>
                    <a:lnTo>
                      <a:pt x="488" y="3255"/>
                    </a:lnTo>
                    <a:lnTo>
                      <a:pt x="474" y="3249"/>
                    </a:lnTo>
                    <a:lnTo>
                      <a:pt x="474" y="3264"/>
                    </a:lnTo>
                    <a:close/>
                    <a:moveTo>
                      <a:pt x="488" y="3086"/>
                    </a:moveTo>
                    <a:lnTo>
                      <a:pt x="502" y="3058"/>
                    </a:lnTo>
                    <a:lnTo>
                      <a:pt x="468" y="3052"/>
                    </a:lnTo>
                    <a:lnTo>
                      <a:pt x="488" y="3100"/>
                    </a:lnTo>
                    <a:lnTo>
                      <a:pt x="488" y="3086"/>
                    </a:lnTo>
                    <a:close/>
                    <a:moveTo>
                      <a:pt x="502" y="2880"/>
                    </a:moveTo>
                    <a:lnTo>
                      <a:pt x="468" y="2866"/>
                    </a:lnTo>
                    <a:lnTo>
                      <a:pt x="474" y="2894"/>
                    </a:lnTo>
                    <a:lnTo>
                      <a:pt x="502" y="2908"/>
                    </a:lnTo>
                    <a:lnTo>
                      <a:pt x="502" y="2880"/>
                    </a:lnTo>
                    <a:close/>
                    <a:moveTo>
                      <a:pt x="482" y="2640"/>
                    </a:moveTo>
                    <a:lnTo>
                      <a:pt x="468" y="2626"/>
                    </a:lnTo>
                    <a:lnTo>
                      <a:pt x="468" y="2640"/>
                    </a:lnTo>
                    <a:lnTo>
                      <a:pt x="482" y="2640"/>
                    </a:lnTo>
                    <a:close/>
                    <a:moveTo>
                      <a:pt x="468" y="2996"/>
                    </a:moveTo>
                    <a:lnTo>
                      <a:pt x="463" y="3015"/>
                    </a:lnTo>
                    <a:lnTo>
                      <a:pt x="477" y="3015"/>
                    </a:lnTo>
                    <a:lnTo>
                      <a:pt x="482" y="3001"/>
                    </a:lnTo>
                    <a:lnTo>
                      <a:pt x="468" y="2996"/>
                    </a:lnTo>
                    <a:close/>
                    <a:moveTo>
                      <a:pt x="482" y="1995"/>
                    </a:moveTo>
                    <a:lnTo>
                      <a:pt x="477" y="1981"/>
                    </a:lnTo>
                    <a:lnTo>
                      <a:pt x="463" y="2000"/>
                    </a:lnTo>
                    <a:lnTo>
                      <a:pt x="482" y="2006"/>
                    </a:lnTo>
                    <a:lnTo>
                      <a:pt x="482" y="1995"/>
                    </a:lnTo>
                    <a:close/>
                    <a:moveTo>
                      <a:pt x="454" y="3475"/>
                    </a:moveTo>
                    <a:lnTo>
                      <a:pt x="460" y="3489"/>
                    </a:lnTo>
                    <a:lnTo>
                      <a:pt x="474" y="3489"/>
                    </a:lnTo>
                    <a:lnTo>
                      <a:pt x="460" y="3470"/>
                    </a:lnTo>
                    <a:lnTo>
                      <a:pt x="454" y="3475"/>
                    </a:lnTo>
                    <a:close/>
                    <a:moveTo>
                      <a:pt x="454" y="1219"/>
                    </a:moveTo>
                    <a:lnTo>
                      <a:pt x="474" y="1219"/>
                    </a:lnTo>
                    <a:lnTo>
                      <a:pt x="468" y="1205"/>
                    </a:lnTo>
                    <a:lnTo>
                      <a:pt x="454" y="1205"/>
                    </a:lnTo>
                    <a:lnTo>
                      <a:pt x="454" y="1219"/>
                    </a:lnTo>
                    <a:close/>
                    <a:moveTo>
                      <a:pt x="474" y="1501"/>
                    </a:moveTo>
                    <a:lnTo>
                      <a:pt x="460" y="1495"/>
                    </a:lnTo>
                    <a:lnTo>
                      <a:pt x="446" y="1501"/>
                    </a:lnTo>
                    <a:lnTo>
                      <a:pt x="451" y="1521"/>
                    </a:lnTo>
                    <a:lnTo>
                      <a:pt x="480" y="1512"/>
                    </a:lnTo>
                    <a:lnTo>
                      <a:pt x="474" y="1501"/>
                    </a:lnTo>
                    <a:close/>
                    <a:moveTo>
                      <a:pt x="440" y="1309"/>
                    </a:moveTo>
                    <a:lnTo>
                      <a:pt x="488" y="1315"/>
                    </a:lnTo>
                    <a:lnTo>
                      <a:pt x="480" y="1295"/>
                    </a:lnTo>
                    <a:lnTo>
                      <a:pt x="451" y="1289"/>
                    </a:lnTo>
                    <a:lnTo>
                      <a:pt x="432" y="1295"/>
                    </a:lnTo>
                    <a:lnTo>
                      <a:pt x="440" y="1309"/>
                    </a:lnTo>
                    <a:close/>
                    <a:moveTo>
                      <a:pt x="502" y="3853"/>
                    </a:moveTo>
                    <a:lnTo>
                      <a:pt x="508" y="3839"/>
                    </a:lnTo>
                    <a:lnTo>
                      <a:pt x="474" y="3820"/>
                    </a:lnTo>
                    <a:lnTo>
                      <a:pt x="432" y="3820"/>
                    </a:lnTo>
                    <a:lnTo>
                      <a:pt x="426" y="3848"/>
                    </a:lnTo>
                    <a:lnTo>
                      <a:pt x="494" y="3862"/>
                    </a:lnTo>
                    <a:lnTo>
                      <a:pt x="502" y="3853"/>
                    </a:lnTo>
                    <a:close/>
                    <a:moveTo>
                      <a:pt x="505" y="2962"/>
                    </a:moveTo>
                    <a:lnTo>
                      <a:pt x="463" y="2933"/>
                    </a:lnTo>
                    <a:lnTo>
                      <a:pt x="463" y="2919"/>
                    </a:lnTo>
                    <a:lnTo>
                      <a:pt x="443" y="2905"/>
                    </a:lnTo>
                    <a:lnTo>
                      <a:pt x="429" y="2911"/>
                    </a:lnTo>
                    <a:lnTo>
                      <a:pt x="457" y="2939"/>
                    </a:lnTo>
                    <a:lnTo>
                      <a:pt x="443" y="2945"/>
                    </a:lnTo>
                    <a:lnTo>
                      <a:pt x="429" y="2973"/>
                    </a:lnTo>
                    <a:lnTo>
                      <a:pt x="505" y="2973"/>
                    </a:lnTo>
                    <a:lnTo>
                      <a:pt x="499" y="2993"/>
                    </a:lnTo>
                    <a:lnTo>
                      <a:pt x="510" y="2993"/>
                    </a:lnTo>
                    <a:lnTo>
                      <a:pt x="505" y="2962"/>
                    </a:lnTo>
                    <a:close/>
                    <a:moveTo>
                      <a:pt x="420" y="3498"/>
                    </a:moveTo>
                    <a:lnTo>
                      <a:pt x="429" y="3518"/>
                    </a:lnTo>
                    <a:lnTo>
                      <a:pt x="435" y="3503"/>
                    </a:lnTo>
                    <a:lnTo>
                      <a:pt x="420" y="3498"/>
                    </a:lnTo>
                    <a:close/>
                    <a:moveTo>
                      <a:pt x="420" y="2071"/>
                    </a:moveTo>
                    <a:lnTo>
                      <a:pt x="440" y="2065"/>
                    </a:lnTo>
                    <a:lnTo>
                      <a:pt x="435" y="2051"/>
                    </a:lnTo>
                    <a:lnTo>
                      <a:pt x="420" y="2057"/>
                    </a:lnTo>
                    <a:lnTo>
                      <a:pt x="420" y="2071"/>
                    </a:lnTo>
                    <a:close/>
                    <a:moveTo>
                      <a:pt x="420" y="3805"/>
                    </a:moveTo>
                    <a:lnTo>
                      <a:pt x="440" y="3797"/>
                    </a:lnTo>
                    <a:lnTo>
                      <a:pt x="426" y="3763"/>
                    </a:lnTo>
                    <a:lnTo>
                      <a:pt x="412" y="3769"/>
                    </a:lnTo>
                    <a:lnTo>
                      <a:pt x="406" y="3788"/>
                    </a:lnTo>
                    <a:lnTo>
                      <a:pt x="420" y="3805"/>
                    </a:lnTo>
                    <a:close/>
                    <a:moveTo>
                      <a:pt x="415" y="3887"/>
                    </a:moveTo>
                    <a:lnTo>
                      <a:pt x="429" y="3887"/>
                    </a:lnTo>
                    <a:lnTo>
                      <a:pt x="420" y="3868"/>
                    </a:lnTo>
                    <a:lnTo>
                      <a:pt x="401" y="3868"/>
                    </a:lnTo>
                    <a:lnTo>
                      <a:pt x="406" y="3896"/>
                    </a:lnTo>
                    <a:lnTo>
                      <a:pt x="415" y="3887"/>
                    </a:lnTo>
                    <a:close/>
                    <a:moveTo>
                      <a:pt x="406" y="3441"/>
                    </a:moveTo>
                    <a:lnTo>
                      <a:pt x="401" y="3455"/>
                    </a:lnTo>
                    <a:lnTo>
                      <a:pt x="406" y="3470"/>
                    </a:lnTo>
                    <a:lnTo>
                      <a:pt x="426" y="3450"/>
                    </a:lnTo>
                    <a:lnTo>
                      <a:pt x="418" y="3436"/>
                    </a:lnTo>
                    <a:lnTo>
                      <a:pt x="406" y="3441"/>
                    </a:lnTo>
                    <a:close/>
                    <a:moveTo>
                      <a:pt x="420" y="2139"/>
                    </a:moveTo>
                    <a:lnTo>
                      <a:pt x="392" y="2167"/>
                    </a:lnTo>
                    <a:lnTo>
                      <a:pt x="401" y="2181"/>
                    </a:lnTo>
                    <a:lnTo>
                      <a:pt x="415" y="2181"/>
                    </a:lnTo>
                    <a:lnTo>
                      <a:pt x="429" y="2167"/>
                    </a:lnTo>
                    <a:lnTo>
                      <a:pt x="435" y="2139"/>
                    </a:lnTo>
                    <a:lnTo>
                      <a:pt x="420" y="2139"/>
                    </a:lnTo>
                    <a:close/>
                    <a:moveTo>
                      <a:pt x="392" y="1238"/>
                    </a:moveTo>
                    <a:lnTo>
                      <a:pt x="401" y="1253"/>
                    </a:lnTo>
                    <a:lnTo>
                      <a:pt x="420" y="1258"/>
                    </a:lnTo>
                    <a:lnTo>
                      <a:pt x="415" y="1230"/>
                    </a:lnTo>
                    <a:lnTo>
                      <a:pt x="395" y="1224"/>
                    </a:lnTo>
                    <a:lnTo>
                      <a:pt x="395" y="1238"/>
                    </a:lnTo>
                    <a:lnTo>
                      <a:pt x="392" y="1238"/>
                    </a:lnTo>
                    <a:close/>
                    <a:moveTo>
                      <a:pt x="387" y="2990"/>
                    </a:moveTo>
                    <a:lnTo>
                      <a:pt x="415" y="2996"/>
                    </a:lnTo>
                    <a:lnTo>
                      <a:pt x="401" y="2962"/>
                    </a:lnTo>
                    <a:lnTo>
                      <a:pt x="387" y="2976"/>
                    </a:lnTo>
                    <a:lnTo>
                      <a:pt x="387" y="2990"/>
                    </a:lnTo>
                    <a:close/>
                    <a:moveTo>
                      <a:pt x="387" y="2905"/>
                    </a:moveTo>
                    <a:lnTo>
                      <a:pt x="381" y="2919"/>
                    </a:lnTo>
                    <a:lnTo>
                      <a:pt x="401" y="2925"/>
                    </a:lnTo>
                    <a:lnTo>
                      <a:pt x="406" y="2905"/>
                    </a:lnTo>
                    <a:lnTo>
                      <a:pt x="387" y="2905"/>
                    </a:lnTo>
                    <a:close/>
                    <a:moveTo>
                      <a:pt x="440" y="1602"/>
                    </a:moveTo>
                    <a:lnTo>
                      <a:pt x="426" y="1574"/>
                    </a:lnTo>
                    <a:lnTo>
                      <a:pt x="392" y="1560"/>
                    </a:lnTo>
                    <a:lnTo>
                      <a:pt x="378" y="1588"/>
                    </a:lnTo>
                    <a:lnTo>
                      <a:pt x="406" y="1594"/>
                    </a:lnTo>
                    <a:lnTo>
                      <a:pt x="435" y="1614"/>
                    </a:lnTo>
                    <a:lnTo>
                      <a:pt x="440" y="1602"/>
                    </a:lnTo>
                    <a:close/>
                    <a:moveTo>
                      <a:pt x="387" y="3120"/>
                    </a:moveTo>
                    <a:lnTo>
                      <a:pt x="401" y="3106"/>
                    </a:lnTo>
                    <a:lnTo>
                      <a:pt x="372" y="3114"/>
                    </a:lnTo>
                    <a:lnTo>
                      <a:pt x="387" y="3120"/>
                    </a:lnTo>
                    <a:close/>
                    <a:moveTo>
                      <a:pt x="372" y="2398"/>
                    </a:moveTo>
                    <a:lnTo>
                      <a:pt x="415" y="2398"/>
                    </a:lnTo>
                    <a:lnTo>
                      <a:pt x="387" y="2370"/>
                    </a:lnTo>
                    <a:lnTo>
                      <a:pt x="367" y="2390"/>
                    </a:lnTo>
                    <a:lnTo>
                      <a:pt x="372" y="2398"/>
                    </a:lnTo>
                    <a:close/>
                    <a:moveTo>
                      <a:pt x="367" y="1363"/>
                    </a:moveTo>
                    <a:lnTo>
                      <a:pt x="372" y="1416"/>
                    </a:lnTo>
                    <a:lnTo>
                      <a:pt x="415" y="1430"/>
                    </a:lnTo>
                    <a:lnTo>
                      <a:pt x="415" y="1388"/>
                    </a:lnTo>
                    <a:lnTo>
                      <a:pt x="372" y="1346"/>
                    </a:lnTo>
                    <a:lnTo>
                      <a:pt x="367" y="1363"/>
                    </a:lnTo>
                    <a:close/>
                    <a:moveTo>
                      <a:pt x="387" y="2350"/>
                    </a:moveTo>
                    <a:lnTo>
                      <a:pt x="358" y="2336"/>
                    </a:lnTo>
                    <a:lnTo>
                      <a:pt x="358" y="2364"/>
                    </a:lnTo>
                    <a:lnTo>
                      <a:pt x="392" y="2359"/>
                    </a:lnTo>
                    <a:lnTo>
                      <a:pt x="387" y="2350"/>
                    </a:lnTo>
                    <a:close/>
                    <a:moveTo>
                      <a:pt x="358" y="2105"/>
                    </a:moveTo>
                    <a:lnTo>
                      <a:pt x="372" y="2119"/>
                    </a:lnTo>
                    <a:lnTo>
                      <a:pt x="406" y="2113"/>
                    </a:lnTo>
                    <a:lnTo>
                      <a:pt x="358" y="2093"/>
                    </a:lnTo>
                    <a:lnTo>
                      <a:pt x="358" y="2105"/>
                    </a:lnTo>
                    <a:close/>
                    <a:moveTo>
                      <a:pt x="387" y="3811"/>
                    </a:moveTo>
                    <a:lnTo>
                      <a:pt x="367" y="3777"/>
                    </a:lnTo>
                    <a:lnTo>
                      <a:pt x="347" y="3786"/>
                    </a:lnTo>
                    <a:lnTo>
                      <a:pt x="347" y="3814"/>
                    </a:lnTo>
                    <a:lnTo>
                      <a:pt x="387" y="3814"/>
                    </a:lnTo>
                    <a:lnTo>
                      <a:pt x="387" y="3811"/>
                    </a:lnTo>
                    <a:close/>
                    <a:moveTo>
                      <a:pt x="344" y="3935"/>
                    </a:moveTo>
                    <a:lnTo>
                      <a:pt x="339" y="3963"/>
                    </a:lnTo>
                    <a:lnTo>
                      <a:pt x="358" y="3963"/>
                    </a:lnTo>
                    <a:lnTo>
                      <a:pt x="344" y="3935"/>
                    </a:lnTo>
                    <a:close/>
                    <a:moveTo>
                      <a:pt x="339" y="1004"/>
                    </a:moveTo>
                    <a:lnTo>
                      <a:pt x="339" y="1018"/>
                    </a:lnTo>
                    <a:lnTo>
                      <a:pt x="358" y="1038"/>
                    </a:lnTo>
                    <a:lnTo>
                      <a:pt x="364" y="1004"/>
                    </a:lnTo>
                    <a:lnTo>
                      <a:pt x="344" y="990"/>
                    </a:lnTo>
                    <a:lnTo>
                      <a:pt x="339" y="1004"/>
                    </a:lnTo>
                    <a:close/>
                    <a:moveTo>
                      <a:pt x="339" y="3345"/>
                    </a:moveTo>
                    <a:lnTo>
                      <a:pt x="333" y="3360"/>
                    </a:lnTo>
                    <a:lnTo>
                      <a:pt x="353" y="3360"/>
                    </a:lnTo>
                    <a:lnTo>
                      <a:pt x="353" y="3351"/>
                    </a:lnTo>
                    <a:lnTo>
                      <a:pt x="339" y="3345"/>
                    </a:lnTo>
                    <a:close/>
                    <a:moveTo>
                      <a:pt x="339" y="2158"/>
                    </a:moveTo>
                    <a:lnTo>
                      <a:pt x="344" y="2153"/>
                    </a:lnTo>
                    <a:lnTo>
                      <a:pt x="330" y="2147"/>
                    </a:lnTo>
                    <a:lnTo>
                      <a:pt x="336" y="2175"/>
                    </a:lnTo>
                    <a:lnTo>
                      <a:pt x="336" y="2158"/>
                    </a:lnTo>
                    <a:lnTo>
                      <a:pt x="339" y="2158"/>
                    </a:lnTo>
                    <a:close/>
                    <a:moveTo>
                      <a:pt x="344" y="3168"/>
                    </a:moveTo>
                    <a:lnTo>
                      <a:pt x="364" y="3162"/>
                    </a:lnTo>
                    <a:lnTo>
                      <a:pt x="364" y="3148"/>
                    </a:lnTo>
                    <a:lnTo>
                      <a:pt x="330" y="3148"/>
                    </a:lnTo>
                    <a:lnTo>
                      <a:pt x="316" y="3168"/>
                    </a:lnTo>
                    <a:lnTo>
                      <a:pt x="344" y="3168"/>
                    </a:lnTo>
                    <a:close/>
                    <a:moveTo>
                      <a:pt x="353" y="1727"/>
                    </a:moveTo>
                    <a:lnTo>
                      <a:pt x="347" y="1673"/>
                    </a:lnTo>
                    <a:lnTo>
                      <a:pt x="333" y="1667"/>
                    </a:lnTo>
                    <a:lnTo>
                      <a:pt x="319" y="1701"/>
                    </a:lnTo>
                    <a:lnTo>
                      <a:pt x="333" y="1744"/>
                    </a:lnTo>
                    <a:lnTo>
                      <a:pt x="361" y="1744"/>
                    </a:lnTo>
                    <a:lnTo>
                      <a:pt x="353" y="1727"/>
                    </a:lnTo>
                    <a:close/>
                    <a:moveTo>
                      <a:pt x="310" y="1611"/>
                    </a:moveTo>
                    <a:lnTo>
                      <a:pt x="316" y="1631"/>
                    </a:lnTo>
                    <a:lnTo>
                      <a:pt x="344" y="1636"/>
                    </a:lnTo>
                    <a:lnTo>
                      <a:pt x="339" y="1608"/>
                    </a:lnTo>
                    <a:lnTo>
                      <a:pt x="319" y="1594"/>
                    </a:lnTo>
                    <a:lnTo>
                      <a:pt x="310" y="1611"/>
                    </a:lnTo>
                    <a:close/>
                    <a:moveTo>
                      <a:pt x="324" y="3216"/>
                    </a:moveTo>
                    <a:lnTo>
                      <a:pt x="319" y="3202"/>
                    </a:lnTo>
                    <a:lnTo>
                      <a:pt x="305" y="3210"/>
                    </a:lnTo>
                    <a:lnTo>
                      <a:pt x="324" y="3230"/>
                    </a:lnTo>
                    <a:lnTo>
                      <a:pt x="324" y="3216"/>
                    </a:lnTo>
                    <a:close/>
                    <a:moveTo>
                      <a:pt x="316" y="1919"/>
                    </a:moveTo>
                    <a:lnTo>
                      <a:pt x="316" y="1913"/>
                    </a:lnTo>
                    <a:lnTo>
                      <a:pt x="302" y="1927"/>
                    </a:lnTo>
                    <a:lnTo>
                      <a:pt x="316" y="1919"/>
                    </a:lnTo>
                    <a:close/>
                    <a:moveTo>
                      <a:pt x="310" y="3413"/>
                    </a:moveTo>
                    <a:lnTo>
                      <a:pt x="316" y="3419"/>
                    </a:lnTo>
                    <a:lnTo>
                      <a:pt x="350" y="3413"/>
                    </a:lnTo>
                    <a:lnTo>
                      <a:pt x="336" y="3393"/>
                    </a:lnTo>
                    <a:lnTo>
                      <a:pt x="293" y="3388"/>
                    </a:lnTo>
                    <a:lnTo>
                      <a:pt x="310" y="3413"/>
                    </a:lnTo>
                    <a:close/>
                    <a:moveTo>
                      <a:pt x="367" y="2029"/>
                    </a:moveTo>
                    <a:lnTo>
                      <a:pt x="324" y="2023"/>
                    </a:lnTo>
                    <a:lnTo>
                      <a:pt x="296" y="2043"/>
                    </a:lnTo>
                    <a:lnTo>
                      <a:pt x="296" y="2057"/>
                    </a:lnTo>
                    <a:lnTo>
                      <a:pt x="310" y="2071"/>
                    </a:lnTo>
                    <a:lnTo>
                      <a:pt x="324" y="2071"/>
                    </a:lnTo>
                    <a:lnTo>
                      <a:pt x="372" y="2043"/>
                    </a:lnTo>
                    <a:lnTo>
                      <a:pt x="367" y="2029"/>
                    </a:lnTo>
                    <a:close/>
                    <a:moveTo>
                      <a:pt x="296" y="1123"/>
                    </a:moveTo>
                    <a:lnTo>
                      <a:pt x="310" y="1123"/>
                    </a:lnTo>
                    <a:lnTo>
                      <a:pt x="330" y="1103"/>
                    </a:lnTo>
                    <a:lnTo>
                      <a:pt x="316" y="1075"/>
                    </a:lnTo>
                    <a:lnTo>
                      <a:pt x="296" y="1061"/>
                    </a:lnTo>
                    <a:lnTo>
                      <a:pt x="296" y="1123"/>
                    </a:lnTo>
                    <a:close/>
                    <a:moveTo>
                      <a:pt x="296" y="3159"/>
                    </a:moveTo>
                    <a:lnTo>
                      <a:pt x="282" y="3148"/>
                    </a:lnTo>
                    <a:lnTo>
                      <a:pt x="276" y="3168"/>
                    </a:lnTo>
                    <a:lnTo>
                      <a:pt x="296" y="3159"/>
                    </a:lnTo>
                    <a:close/>
                    <a:moveTo>
                      <a:pt x="276" y="2249"/>
                    </a:moveTo>
                    <a:lnTo>
                      <a:pt x="296" y="2254"/>
                    </a:lnTo>
                    <a:lnTo>
                      <a:pt x="291" y="2226"/>
                    </a:lnTo>
                    <a:lnTo>
                      <a:pt x="276" y="2226"/>
                    </a:lnTo>
                    <a:lnTo>
                      <a:pt x="276" y="2249"/>
                    </a:lnTo>
                    <a:close/>
                    <a:moveTo>
                      <a:pt x="268" y="2311"/>
                    </a:moveTo>
                    <a:lnTo>
                      <a:pt x="282" y="2305"/>
                    </a:lnTo>
                    <a:lnTo>
                      <a:pt x="291" y="2285"/>
                    </a:lnTo>
                    <a:lnTo>
                      <a:pt x="276" y="2285"/>
                    </a:lnTo>
                    <a:lnTo>
                      <a:pt x="257" y="2305"/>
                    </a:lnTo>
                    <a:lnTo>
                      <a:pt x="268" y="2311"/>
                    </a:lnTo>
                    <a:close/>
                    <a:moveTo>
                      <a:pt x="296" y="2742"/>
                    </a:moveTo>
                    <a:lnTo>
                      <a:pt x="248" y="2843"/>
                    </a:lnTo>
                    <a:lnTo>
                      <a:pt x="310" y="2795"/>
                    </a:lnTo>
                    <a:lnTo>
                      <a:pt x="324" y="2767"/>
                    </a:lnTo>
                    <a:lnTo>
                      <a:pt x="324" y="2747"/>
                    </a:lnTo>
                    <a:lnTo>
                      <a:pt x="305" y="2733"/>
                    </a:lnTo>
                    <a:lnTo>
                      <a:pt x="296" y="2742"/>
                    </a:lnTo>
                    <a:close/>
                    <a:moveTo>
                      <a:pt x="296" y="1789"/>
                    </a:moveTo>
                    <a:lnTo>
                      <a:pt x="276" y="1769"/>
                    </a:lnTo>
                    <a:lnTo>
                      <a:pt x="257" y="1760"/>
                    </a:lnTo>
                    <a:lnTo>
                      <a:pt x="251" y="1780"/>
                    </a:lnTo>
                    <a:lnTo>
                      <a:pt x="271" y="1808"/>
                    </a:lnTo>
                    <a:lnTo>
                      <a:pt x="299" y="1800"/>
                    </a:lnTo>
                    <a:lnTo>
                      <a:pt x="299" y="1789"/>
                    </a:lnTo>
                    <a:lnTo>
                      <a:pt x="296" y="1789"/>
                    </a:lnTo>
                    <a:close/>
                    <a:moveTo>
                      <a:pt x="262" y="1679"/>
                    </a:moveTo>
                    <a:lnTo>
                      <a:pt x="268" y="1665"/>
                    </a:lnTo>
                    <a:lnTo>
                      <a:pt x="248" y="1659"/>
                    </a:lnTo>
                    <a:lnTo>
                      <a:pt x="248" y="1679"/>
                    </a:lnTo>
                    <a:lnTo>
                      <a:pt x="262" y="1679"/>
                    </a:lnTo>
                    <a:close/>
                    <a:moveTo>
                      <a:pt x="243" y="2387"/>
                    </a:moveTo>
                    <a:lnTo>
                      <a:pt x="262" y="2393"/>
                    </a:lnTo>
                    <a:lnTo>
                      <a:pt x="248" y="2373"/>
                    </a:lnTo>
                    <a:lnTo>
                      <a:pt x="243" y="2387"/>
                    </a:lnTo>
                    <a:close/>
                    <a:moveTo>
                      <a:pt x="257" y="3537"/>
                    </a:moveTo>
                    <a:lnTo>
                      <a:pt x="257" y="3518"/>
                    </a:lnTo>
                    <a:lnTo>
                      <a:pt x="243" y="3518"/>
                    </a:lnTo>
                    <a:lnTo>
                      <a:pt x="237" y="3537"/>
                    </a:lnTo>
                    <a:lnTo>
                      <a:pt x="257" y="3537"/>
                    </a:lnTo>
                    <a:close/>
                    <a:moveTo>
                      <a:pt x="262" y="2981"/>
                    </a:moveTo>
                    <a:lnTo>
                      <a:pt x="276" y="2976"/>
                    </a:lnTo>
                    <a:lnTo>
                      <a:pt x="276" y="2933"/>
                    </a:lnTo>
                    <a:lnTo>
                      <a:pt x="257" y="2919"/>
                    </a:lnTo>
                    <a:lnTo>
                      <a:pt x="237" y="2953"/>
                    </a:lnTo>
                    <a:lnTo>
                      <a:pt x="251" y="2967"/>
                    </a:lnTo>
                    <a:lnTo>
                      <a:pt x="251" y="2981"/>
                    </a:lnTo>
                    <a:lnTo>
                      <a:pt x="262" y="2981"/>
                    </a:lnTo>
                    <a:close/>
                    <a:moveTo>
                      <a:pt x="234" y="1631"/>
                    </a:moveTo>
                    <a:lnTo>
                      <a:pt x="268" y="1625"/>
                    </a:lnTo>
                    <a:lnTo>
                      <a:pt x="248" y="1611"/>
                    </a:lnTo>
                    <a:lnTo>
                      <a:pt x="234" y="1617"/>
                    </a:lnTo>
                    <a:lnTo>
                      <a:pt x="234" y="1631"/>
                    </a:lnTo>
                    <a:close/>
                    <a:moveTo>
                      <a:pt x="243" y="2880"/>
                    </a:moveTo>
                    <a:lnTo>
                      <a:pt x="243" y="2860"/>
                    </a:lnTo>
                    <a:lnTo>
                      <a:pt x="223" y="2860"/>
                    </a:lnTo>
                    <a:lnTo>
                      <a:pt x="228" y="2888"/>
                    </a:lnTo>
                    <a:lnTo>
                      <a:pt x="248" y="2883"/>
                    </a:lnTo>
                    <a:lnTo>
                      <a:pt x="243" y="2883"/>
                    </a:lnTo>
                    <a:lnTo>
                      <a:pt x="243" y="2880"/>
                    </a:lnTo>
                    <a:close/>
                    <a:moveTo>
                      <a:pt x="234" y="1391"/>
                    </a:moveTo>
                    <a:lnTo>
                      <a:pt x="234" y="1419"/>
                    </a:lnTo>
                    <a:lnTo>
                      <a:pt x="206" y="1461"/>
                    </a:lnTo>
                    <a:lnTo>
                      <a:pt x="234" y="1523"/>
                    </a:lnTo>
                    <a:lnTo>
                      <a:pt x="296" y="1557"/>
                    </a:lnTo>
                    <a:lnTo>
                      <a:pt x="296" y="1586"/>
                    </a:lnTo>
                    <a:lnTo>
                      <a:pt x="316" y="1580"/>
                    </a:lnTo>
                    <a:lnTo>
                      <a:pt x="378" y="1532"/>
                    </a:lnTo>
                    <a:lnTo>
                      <a:pt x="406" y="1490"/>
                    </a:lnTo>
                    <a:lnTo>
                      <a:pt x="406" y="1461"/>
                    </a:lnTo>
                    <a:lnTo>
                      <a:pt x="392" y="1456"/>
                    </a:lnTo>
                    <a:lnTo>
                      <a:pt x="387" y="1461"/>
                    </a:lnTo>
                    <a:lnTo>
                      <a:pt x="387" y="1504"/>
                    </a:lnTo>
                    <a:lnTo>
                      <a:pt x="291" y="1523"/>
                    </a:lnTo>
                    <a:lnTo>
                      <a:pt x="257" y="1495"/>
                    </a:lnTo>
                    <a:lnTo>
                      <a:pt x="257" y="1413"/>
                    </a:lnTo>
                    <a:lnTo>
                      <a:pt x="251" y="1399"/>
                    </a:lnTo>
                    <a:lnTo>
                      <a:pt x="257" y="1371"/>
                    </a:lnTo>
                    <a:lnTo>
                      <a:pt x="285" y="1357"/>
                    </a:lnTo>
                    <a:lnTo>
                      <a:pt x="299" y="1315"/>
                    </a:lnTo>
                    <a:lnTo>
                      <a:pt x="285" y="1300"/>
                    </a:lnTo>
                    <a:lnTo>
                      <a:pt x="271" y="1300"/>
                    </a:lnTo>
                    <a:lnTo>
                      <a:pt x="257" y="1315"/>
                    </a:lnTo>
                    <a:lnTo>
                      <a:pt x="251" y="1363"/>
                    </a:lnTo>
                    <a:lnTo>
                      <a:pt x="231" y="1377"/>
                    </a:lnTo>
                    <a:lnTo>
                      <a:pt x="234" y="1391"/>
                    </a:lnTo>
                    <a:close/>
                    <a:moveTo>
                      <a:pt x="214" y="1760"/>
                    </a:moveTo>
                    <a:lnTo>
                      <a:pt x="206" y="1755"/>
                    </a:lnTo>
                    <a:lnTo>
                      <a:pt x="200" y="1769"/>
                    </a:lnTo>
                    <a:lnTo>
                      <a:pt x="214" y="1760"/>
                    </a:lnTo>
                    <a:close/>
                    <a:moveTo>
                      <a:pt x="200" y="1713"/>
                    </a:moveTo>
                    <a:lnTo>
                      <a:pt x="214" y="1718"/>
                    </a:lnTo>
                    <a:lnTo>
                      <a:pt x="220" y="1704"/>
                    </a:lnTo>
                    <a:lnTo>
                      <a:pt x="206" y="1698"/>
                    </a:lnTo>
                    <a:lnTo>
                      <a:pt x="200" y="1713"/>
                    </a:lnTo>
                    <a:close/>
                    <a:moveTo>
                      <a:pt x="195" y="3120"/>
                    </a:moveTo>
                    <a:lnTo>
                      <a:pt x="214" y="3134"/>
                    </a:lnTo>
                    <a:lnTo>
                      <a:pt x="243" y="3120"/>
                    </a:lnTo>
                    <a:lnTo>
                      <a:pt x="251" y="3106"/>
                    </a:lnTo>
                    <a:lnTo>
                      <a:pt x="223" y="3100"/>
                    </a:lnTo>
                    <a:lnTo>
                      <a:pt x="195" y="3106"/>
                    </a:lnTo>
                    <a:lnTo>
                      <a:pt x="195" y="3120"/>
                    </a:lnTo>
                    <a:close/>
                    <a:moveTo>
                      <a:pt x="195" y="1938"/>
                    </a:moveTo>
                    <a:lnTo>
                      <a:pt x="189" y="1944"/>
                    </a:lnTo>
                    <a:lnTo>
                      <a:pt x="203" y="1944"/>
                    </a:lnTo>
                    <a:lnTo>
                      <a:pt x="209" y="1930"/>
                    </a:lnTo>
                    <a:lnTo>
                      <a:pt x="195" y="1938"/>
                    </a:lnTo>
                    <a:close/>
                    <a:moveTo>
                      <a:pt x="195" y="3537"/>
                    </a:moveTo>
                    <a:lnTo>
                      <a:pt x="214" y="3537"/>
                    </a:lnTo>
                    <a:lnTo>
                      <a:pt x="220" y="3523"/>
                    </a:lnTo>
                    <a:lnTo>
                      <a:pt x="186" y="3518"/>
                    </a:lnTo>
                    <a:lnTo>
                      <a:pt x="181" y="3532"/>
                    </a:lnTo>
                    <a:lnTo>
                      <a:pt x="195" y="3537"/>
                    </a:lnTo>
                    <a:close/>
                    <a:moveTo>
                      <a:pt x="186" y="3331"/>
                    </a:moveTo>
                    <a:lnTo>
                      <a:pt x="192" y="3337"/>
                    </a:lnTo>
                    <a:lnTo>
                      <a:pt x="206" y="3331"/>
                    </a:lnTo>
                    <a:lnTo>
                      <a:pt x="206" y="3317"/>
                    </a:lnTo>
                    <a:lnTo>
                      <a:pt x="178" y="3317"/>
                    </a:lnTo>
                    <a:lnTo>
                      <a:pt x="186" y="3331"/>
                    </a:lnTo>
                    <a:close/>
                    <a:moveTo>
                      <a:pt x="186" y="2172"/>
                    </a:moveTo>
                    <a:lnTo>
                      <a:pt x="181" y="2178"/>
                    </a:lnTo>
                    <a:lnTo>
                      <a:pt x="209" y="2184"/>
                    </a:lnTo>
                    <a:lnTo>
                      <a:pt x="217" y="2170"/>
                    </a:lnTo>
                    <a:lnTo>
                      <a:pt x="203" y="2150"/>
                    </a:lnTo>
                    <a:lnTo>
                      <a:pt x="203" y="2164"/>
                    </a:lnTo>
                    <a:lnTo>
                      <a:pt x="186" y="2172"/>
                    </a:lnTo>
                    <a:close/>
                    <a:moveTo>
                      <a:pt x="166" y="2283"/>
                    </a:moveTo>
                    <a:lnTo>
                      <a:pt x="181" y="2297"/>
                    </a:lnTo>
                    <a:lnTo>
                      <a:pt x="209" y="2302"/>
                    </a:lnTo>
                    <a:lnTo>
                      <a:pt x="209" y="2288"/>
                    </a:lnTo>
                    <a:lnTo>
                      <a:pt x="195" y="2274"/>
                    </a:lnTo>
                    <a:lnTo>
                      <a:pt x="166" y="2268"/>
                    </a:lnTo>
                    <a:lnTo>
                      <a:pt x="166" y="2283"/>
                    </a:lnTo>
                    <a:close/>
                    <a:moveTo>
                      <a:pt x="166" y="2823"/>
                    </a:moveTo>
                    <a:lnTo>
                      <a:pt x="172" y="2795"/>
                    </a:lnTo>
                    <a:lnTo>
                      <a:pt x="152" y="2823"/>
                    </a:lnTo>
                    <a:lnTo>
                      <a:pt x="166" y="2823"/>
                    </a:lnTo>
                    <a:close/>
                    <a:moveTo>
                      <a:pt x="152" y="2713"/>
                    </a:moveTo>
                    <a:lnTo>
                      <a:pt x="166" y="2727"/>
                    </a:lnTo>
                    <a:lnTo>
                      <a:pt x="172" y="2722"/>
                    </a:lnTo>
                    <a:lnTo>
                      <a:pt x="152" y="2708"/>
                    </a:lnTo>
                    <a:lnTo>
                      <a:pt x="147" y="2713"/>
                    </a:lnTo>
                    <a:lnTo>
                      <a:pt x="152" y="2713"/>
                    </a:lnTo>
                    <a:close/>
                    <a:moveTo>
                      <a:pt x="133" y="2570"/>
                    </a:moveTo>
                    <a:lnTo>
                      <a:pt x="133" y="2612"/>
                    </a:lnTo>
                    <a:lnTo>
                      <a:pt x="166" y="2660"/>
                    </a:lnTo>
                    <a:lnTo>
                      <a:pt x="195" y="2668"/>
                    </a:lnTo>
                    <a:lnTo>
                      <a:pt x="195" y="2640"/>
                    </a:lnTo>
                    <a:lnTo>
                      <a:pt x="161" y="2592"/>
                    </a:lnTo>
                    <a:lnTo>
                      <a:pt x="169" y="2579"/>
                    </a:lnTo>
                    <a:lnTo>
                      <a:pt x="141" y="2559"/>
                    </a:lnTo>
                    <a:lnTo>
                      <a:pt x="133" y="2570"/>
                    </a:lnTo>
                    <a:close/>
                    <a:moveTo>
                      <a:pt x="124" y="2398"/>
                    </a:moveTo>
                    <a:lnTo>
                      <a:pt x="118" y="2384"/>
                    </a:lnTo>
                    <a:lnTo>
                      <a:pt x="104" y="2398"/>
                    </a:lnTo>
                    <a:lnTo>
                      <a:pt x="104" y="2412"/>
                    </a:lnTo>
                    <a:lnTo>
                      <a:pt x="124" y="2412"/>
                    </a:lnTo>
                    <a:lnTo>
                      <a:pt x="124" y="2398"/>
                    </a:lnTo>
                    <a:close/>
                    <a:moveTo>
                      <a:pt x="90" y="1540"/>
                    </a:moveTo>
                    <a:lnTo>
                      <a:pt x="110" y="1540"/>
                    </a:lnTo>
                    <a:lnTo>
                      <a:pt x="104" y="1526"/>
                    </a:lnTo>
                    <a:lnTo>
                      <a:pt x="90" y="1526"/>
                    </a:lnTo>
                    <a:lnTo>
                      <a:pt x="90" y="1540"/>
                    </a:lnTo>
                    <a:close/>
                    <a:moveTo>
                      <a:pt x="104" y="2201"/>
                    </a:moveTo>
                    <a:lnTo>
                      <a:pt x="110" y="2187"/>
                    </a:lnTo>
                    <a:lnTo>
                      <a:pt x="68" y="2201"/>
                    </a:lnTo>
                    <a:lnTo>
                      <a:pt x="73" y="2215"/>
                    </a:lnTo>
                    <a:lnTo>
                      <a:pt x="104" y="2201"/>
                    </a:lnTo>
                    <a:close/>
                    <a:moveTo>
                      <a:pt x="2568" y="3187"/>
                    </a:moveTo>
                    <a:lnTo>
                      <a:pt x="2554" y="3278"/>
                    </a:lnTo>
                    <a:lnTo>
                      <a:pt x="2554" y="3825"/>
                    </a:lnTo>
                    <a:lnTo>
                      <a:pt x="2560" y="3839"/>
                    </a:lnTo>
                    <a:lnTo>
                      <a:pt x="2560" y="3930"/>
                    </a:lnTo>
                    <a:lnTo>
                      <a:pt x="2565" y="3944"/>
                    </a:lnTo>
                    <a:lnTo>
                      <a:pt x="2545" y="4000"/>
                    </a:lnTo>
                    <a:lnTo>
                      <a:pt x="2540" y="4158"/>
                    </a:lnTo>
                    <a:lnTo>
                      <a:pt x="2526" y="4226"/>
                    </a:lnTo>
                    <a:lnTo>
                      <a:pt x="2464" y="4404"/>
                    </a:lnTo>
                    <a:lnTo>
                      <a:pt x="2399" y="4418"/>
                    </a:lnTo>
                    <a:lnTo>
                      <a:pt x="2433" y="4460"/>
                    </a:lnTo>
                    <a:lnTo>
                      <a:pt x="2427" y="4502"/>
                    </a:lnTo>
                    <a:lnTo>
                      <a:pt x="2373" y="4570"/>
                    </a:lnTo>
                    <a:lnTo>
                      <a:pt x="2339" y="4646"/>
                    </a:lnTo>
                    <a:lnTo>
                      <a:pt x="2133" y="4866"/>
                    </a:lnTo>
                    <a:lnTo>
                      <a:pt x="2105" y="4881"/>
                    </a:lnTo>
                    <a:lnTo>
                      <a:pt x="2077" y="4909"/>
                    </a:lnTo>
                    <a:lnTo>
                      <a:pt x="1829" y="5047"/>
                    </a:lnTo>
                    <a:lnTo>
                      <a:pt x="1747" y="5061"/>
                    </a:lnTo>
                    <a:lnTo>
                      <a:pt x="1679" y="5095"/>
                    </a:lnTo>
                    <a:lnTo>
                      <a:pt x="1569" y="5109"/>
                    </a:lnTo>
                    <a:lnTo>
                      <a:pt x="1321" y="5137"/>
                    </a:lnTo>
                    <a:lnTo>
                      <a:pt x="1196" y="5137"/>
                    </a:lnTo>
                    <a:lnTo>
                      <a:pt x="1182" y="5132"/>
                    </a:lnTo>
                    <a:lnTo>
                      <a:pt x="1126" y="5132"/>
                    </a:lnTo>
                    <a:lnTo>
                      <a:pt x="1058" y="5118"/>
                    </a:lnTo>
                    <a:lnTo>
                      <a:pt x="796" y="5064"/>
                    </a:lnTo>
                    <a:lnTo>
                      <a:pt x="694" y="5016"/>
                    </a:lnTo>
                    <a:lnTo>
                      <a:pt x="638" y="5010"/>
                    </a:lnTo>
                    <a:lnTo>
                      <a:pt x="570" y="4948"/>
                    </a:lnTo>
                    <a:lnTo>
                      <a:pt x="480" y="4906"/>
                    </a:lnTo>
                    <a:lnTo>
                      <a:pt x="437" y="4872"/>
                    </a:lnTo>
                    <a:lnTo>
                      <a:pt x="432" y="4844"/>
                    </a:lnTo>
                    <a:lnTo>
                      <a:pt x="355" y="4790"/>
                    </a:lnTo>
                    <a:lnTo>
                      <a:pt x="260" y="4675"/>
                    </a:lnTo>
                    <a:lnTo>
                      <a:pt x="217" y="4646"/>
                    </a:lnTo>
                    <a:lnTo>
                      <a:pt x="155" y="4536"/>
                    </a:lnTo>
                    <a:lnTo>
                      <a:pt x="149" y="4508"/>
                    </a:lnTo>
                    <a:lnTo>
                      <a:pt x="101" y="4440"/>
                    </a:lnTo>
                    <a:lnTo>
                      <a:pt x="107" y="4398"/>
                    </a:lnTo>
                    <a:lnTo>
                      <a:pt x="79" y="4370"/>
                    </a:lnTo>
                    <a:lnTo>
                      <a:pt x="73" y="4313"/>
                    </a:lnTo>
                    <a:lnTo>
                      <a:pt x="39" y="4198"/>
                    </a:lnTo>
                    <a:lnTo>
                      <a:pt x="28" y="4107"/>
                    </a:lnTo>
                    <a:lnTo>
                      <a:pt x="28" y="3949"/>
                    </a:lnTo>
                    <a:lnTo>
                      <a:pt x="22" y="3944"/>
                    </a:lnTo>
                    <a:lnTo>
                      <a:pt x="22" y="3834"/>
                    </a:lnTo>
                    <a:lnTo>
                      <a:pt x="14" y="3820"/>
                    </a:lnTo>
                    <a:lnTo>
                      <a:pt x="14" y="3633"/>
                    </a:lnTo>
                    <a:lnTo>
                      <a:pt x="0" y="3543"/>
                    </a:lnTo>
                    <a:lnTo>
                      <a:pt x="14" y="3357"/>
                    </a:lnTo>
                    <a:lnTo>
                      <a:pt x="8" y="3343"/>
                    </a:lnTo>
                    <a:lnTo>
                      <a:pt x="8" y="3252"/>
                    </a:lnTo>
                    <a:lnTo>
                      <a:pt x="37" y="3176"/>
                    </a:lnTo>
                    <a:lnTo>
                      <a:pt x="14" y="3134"/>
                    </a:lnTo>
                    <a:lnTo>
                      <a:pt x="14" y="2565"/>
                    </a:lnTo>
                    <a:lnTo>
                      <a:pt x="8" y="2551"/>
                    </a:lnTo>
                    <a:lnTo>
                      <a:pt x="8" y="2288"/>
                    </a:lnTo>
                    <a:lnTo>
                      <a:pt x="3" y="2274"/>
                    </a:lnTo>
                    <a:lnTo>
                      <a:pt x="3" y="2212"/>
                    </a:lnTo>
                    <a:lnTo>
                      <a:pt x="8" y="2198"/>
                    </a:lnTo>
                    <a:lnTo>
                      <a:pt x="22" y="2040"/>
                    </a:lnTo>
                    <a:lnTo>
                      <a:pt x="14" y="2034"/>
                    </a:lnTo>
                    <a:lnTo>
                      <a:pt x="14" y="1871"/>
                    </a:lnTo>
                    <a:lnTo>
                      <a:pt x="8" y="1856"/>
                    </a:lnTo>
                    <a:lnTo>
                      <a:pt x="8" y="1752"/>
                    </a:lnTo>
                    <a:lnTo>
                      <a:pt x="14" y="1738"/>
                    </a:lnTo>
                    <a:lnTo>
                      <a:pt x="14" y="1684"/>
                    </a:lnTo>
                    <a:lnTo>
                      <a:pt x="22" y="1670"/>
                    </a:lnTo>
                    <a:lnTo>
                      <a:pt x="22" y="1540"/>
                    </a:lnTo>
                    <a:lnTo>
                      <a:pt x="14" y="1526"/>
                    </a:lnTo>
                    <a:lnTo>
                      <a:pt x="14" y="1450"/>
                    </a:lnTo>
                    <a:lnTo>
                      <a:pt x="8" y="1436"/>
                    </a:lnTo>
                    <a:lnTo>
                      <a:pt x="8" y="1368"/>
                    </a:lnTo>
                    <a:lnTo>
                      <a:pt x="14" y="1354"/>
                    </a:lnTo>
                    <a:lnTo>
                      <a:pt x="22" y="1230"/>
                    </a:lnTo>
                    <a:lnTo>
                      <a:pt x="8" y="1202"/>
                    </a:lnTo>
                    <a:lnTo>
                      <a:pt x="8" y="1126"/>
                    </a:lnTo>
                    <a:lnTo>
                      <a:pt x="37" y="1010"/>
                    </a:lnTo>
                    <a:lnTo>
                      <a:pt x="28" y="956"/>
                    </a:lnTo>
                    <a:lnTo>
                      <a:pt x="56" y="880"/>
                    </a:lnTo>
                    <a:lnTo>
                      <a:pt x="85" y="764"/>
                    </a:lnTo>
                    <a:lnTo>
                      <a:pt x="237" y="476"/>
                    </a:lnTo>
                    <a:lnTo>
                      <a:pt x="339" y="352"/>
                    </a:lnTo>
                    <a:lnTo>
                      <a:pt x="381" y="318"/>
                    </a:lnTo>
                    <a:lnTo>
                      <a:pt x="587" y="160"/>
                    </a:lnTo>
                    <a:lnTo>
                      <a:pt x="745" y="84"/>
                    </a:lnTo>
                    <a:lnTo>
                      <a:pt x="855" y="50"/>
                    </a:lnTo>
                    <a:lnTo>
                      <a:pt x="999" y="22"/>
                    </a:lnTo>
                    <a:lnTo>
                      <a:pt x="1007" y="28"/>
                    </a:lnTo>
                    <a:lnTo>
                      <a:pt x="1055" y="0"/>
                    </a:lnTo>
                    <a:lnTo>
                      <a:pt x="1462" y="0"/>
                    </a:lnTo>
                    <a:lnTo>
                      <a:pt x="1648" y="28"/>
                    </a:lnTo>
                    <a:lnTo>
                      <a:pt x="1668" y="22"/>
                    </a:lnTo>
                    <a:lnTo>
                      <a:pt x="1696" y="28"/>
                    </a:lnTo>
                    <a:lnTo>
                      <a:pt x="1984" y="143"/>
                    </a:lnTo>
                    <a:lnTo>
                      <a:pt x="2122" y="248"/>
                    </a:lnTo>
                    <a:lnTo>
                      <a:pt x="2184" y="316"/>
                    </a:lnTo>
                    <a:lnTo>
                      <a:pt x="2252" y="364"/>
                    </a:lnTo>
                    <a:lnTo>
                      <a:pt x="2272" y="406"/>
                    </a:lnTo>
                    <a:lnTo>
                      <a:pt x="2334" y="460"/>
                    </a:lnTo>
                    <a:lnTo>
                      <a:pt x="2402" y="584"/>
                    </a:lnTo>
                    <a:lnTo>
                      <a:pt x="2416" y="589"/>
                    </a:lnTo>
                    <a:lnTo>
                      <a:pt x="2478" y="714"/>
                    </a:lnTo>
                    <a:lnTo>
                      <a:pt x="2512" y="829"/>
                    </a:lnTo>
                    <a:lnTo>
                      <a:pt x="2565" y="1131"/>
                    </a:lnTo>
                    <a:lnTo>
                      <a:pt x="2560" y="1151"/>
                    </a:lnTo>
                    <a:lnTo>
                      <a:pt x="2560" y="1315"/>
                    </a:lnTo>
                    <a:lnTo>
                      <a:pt x="2551" y="1329"/>
                    </a:lnTo>
                    <a:lnTo>
                      <a:pt x="2571" y="1363"/>
                    </a:lnTo>
                    <a:lnTo>
                      <a:pt x="2557" y="1391"/>
                    </a:lnTo>
                    <a:lnTo>
                      <a:pt x="2557" y="1583"/>
                    </a:lnTo>
                    <a:lnTo>
                      <a:pt x="2562" y="1588"/>
                    </a:lnTo>
                    <a:lnTo>
                      <a:pt x="2562" y="1713"/>
                    </a:lnTo>
                    <a:lnTo>
                      <a:pt x="2557" y="1727"/>
                    </a:lnTo>
                    <a:lnTo>
                      <a:pt x="2557" y="2062"/>
                    </a:lnTo>
                    <a:lnTo>
                      <a:pt x="2562" y="2077"/>
                    </a:lnTo>
                    <a:lnTo>
                      <a:pt x="2562" y="2187"/>
                    </a:lnTo>
                    <a:lnTo>
                      <a:pt x="2557" y="2201"/>
                    </a:lnTo>
                    <a:lnTo>
                      <a:pt x="2557" y="2660"/>
                    </a:lnTo>
                    <a:lnTo>
                      <a:pt x="2543" y="2702"/>
                    </a:lnTo>
                    <a:lnTo>
                      <a:pt x="2557" y="2722"/>
                    </a:lnTo>
                    <a:lnTo>
                      <a:pt x="2557" y="2790"/>
                    </a:lnTo>
                    <a:lnTo>
                      <a:pt x="2571" y="2880"/>
                    </a:lnTo>
                    <a:lnTo>
                      <a:pt x="2551" y="3010"/>
                    </a:lnTo>
                    <a:lnTo>
                      <a:pt x="2565" y="3038"/>
                    </a:lnTo>
                    <a:lnTo>
                      <a:pt x="2551" y="3058"/>
                    </a:lnTo>
                    <a:lnTo>
                      <a:pt x="2551" y="3106"/>
                    </a:lnTo>
                    <a:lnTo>
                      <a:pt x="2565" y="3168"/>
                    </a:lnTo>
                    <a:lnTo>
                      <a:pt x="2568" y="3187"/>
                    </a:lnTo>
                    <a:close/>
                  </a:path>
                </a:pathLst>
              </a:custGeom>
              <a:solidFill>
                <a:srgbClr val="F15B2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4" name="Freeform 5">
                <a:extLst>
                  <a:ext uri="{FF2B5EF4-FFF2-40B4-BE49-F238E27FC236}">
                    <a16:creationId xmlns:a16="http://schemas.microsoft.com/office/drawing/2014/main" id="{911590DE-E422-4547-B6C7-665181CEBE02}"/>
                  </a:ext>
                </a:extLst>
              </p:cNvPr>
              <p:cNvSpPr>
                <a:spLocks noChangeArrowheads="1"/>
              </p:cNvSpPr>
              <p:nvPr/>
            </p:nvSpPr>
            <p:spPr bwMode="auto">
              <a:xfrm>
                <a:off x="5192713" y="2870200"/>
                <a:ext cx="1008062" cy="1798638"/>
              </a:xfrm>
              <a:custGeom>
                <a:avLst/>
                <a:gdLst>
                  <a:gd name="T0" fmla="*/ 2230 w 2801"/>
                  <a:gd name="T1" fmla="*/ 1617 h 4995"/>
                  <a:gd name="T2" fmla="*/ 2232 w 2801"/>
                  <a:gd name="T3" fmla="*/ 609 h 4995"/>
                  <a:gd name="T4" fmla="*/ 2134 w 2801"/>
                  <a:gd name="T5" fmla="*/ 355 h 4995"/>
                  <a:gd name="T6" fmla="*/ 2086 w 2801"/>
                  <a:gd name="T7" fmla="*/ 1131 h 4995"/>
                  <a:gd name="T8" fmla="*/ 2012 w 2801"/>
                  <a:gd name="T9" fmla="*/ 1275 h 4995"/>
                  <a:gd name="T10" fmla="*/ 1976 w 2801"/>
                  <a:gd name="T11" fmla="*/ 609 h 4995"/>
                  <a:gd name="T12" fmla="*/ 1936 w 2801"/>
                  <a:gd name="T13" fmla="*/ 1165 h 4995"/>
                  <a:gd name="T14" fmla="*/ 1866 w 2801"/>
                  <a:gd name="T15" fmla="*/ 2190 h 4995"/>
                  <a:gd name="T16" fmla="*/ 1812 w 2801"/>
                  <a:gd name="T17" fmla="*/ 892 h 4995"/>
                  <a:gd name="T18" fmla="*/ 1781 w 2801"/>
                  <a:gd name="T19" fmla="*/ 2243 h 4995"/>
                  <a:gd name="T20" fmla="*/ 1716 w 2801"/>
                  <a:gd name="T21" fmla="*/ 4125 h 4995"/>
                  <a:gd name="T22" fmla="*/ 1682 w 2801"/>
                  <a:gd name="T23" fmla="*/ 3233 h 4995"/>
                  <a:gd name="T24" fmla="*/ 1660 w 2801"/>
                  <a:gd name="T25" fmla="*/ 4268 h 4995"/>
                  <a:gd name="T26" fmla="*/ 1671 w 2801"/>
                  <a:gd name="T27" fmla="*/ 1656 h 4995"/>
                  <a:gd name="T28" fmla="*/ 1606 w 2801"/>
                  <a:gd name="T29" fmla="*/ 3216 h 4995"/>
                  <a:gd name="T30" fmla="*/ 1578 w 2801"/>
                  <a:gd name="T31" fmla="*/ 3061 h 4995"/>
                  <a:gd name="T32" fmla="*/ 1544 w 2801"/>
                  <a:gd name="T33" fmla="*/ 3670 h 4995"/>
                  <a:gd name="T34" fmla="*/ 1521 w 2801"/>
                  <a:gd name="T35" fmla="*/ 4483 h 4995"/>
                  <a:gd name="T36" fmla="*/ 1538 w 2801"/>
                  <a:gd name="T37" fmla="*/ 4040 h 4995"/>
                  <a:gd name="T38" fmla="*/ 1496 w 2801"/>
                  <a:gd name="T39" fmla="*/ 2492 h 4995"/>
                  <a:gd name="T40" fmla="*/ 1462 w 2801"/>
                  <a:gd name="T41" fmla="*/ 2626 h 4995"/>
                  <a:gd name="T42" fmla="*/ 1600 w 2801"/>
                  <a:gd name="T43" fmla="*/ 2176 h 4995"/>
                  <a:gd name="T44" fmla="*/ 1465 w 2801"/>
                  <a:gd name="T45" fmla="*/ 3007 h 4995"/>
                  <a:gd name="T46" fmla="*/ 1445 w 2801"/>
                  <a:gd name="T47" fmla="*/ 2421 h 4995"/>
                  <a:gd name="T48" fmla="*/ 1434 w 2801"/>
                  <a:gd name="T49" fmla="*/ 2937 h 4995"/>
                  <a:gd name="T50" fmla="*/ 1386 w 2801"/>
                  <a:gd name="T51" fmla="*/ 4077 h 4995"/>
                  <a:gd name="T52" fmla="*/ 1366 w 2801"/>
                  <a:gd name="T53" fmla="*/ 3377 h 4995"/>
                  <a:gd name="T54" fmla="*/ 1338 w 2801"/>
                  <a:gd name="T55" fmla="*/ 3636 h 4995"/>
                  <a:gd name="T56" fmla="*/ 1312 w 2801"/>
                  <a:gd name="T57" fmla="*/ 3986 h 4995"/>
                  <a:gd name="T58" fmla="*/ 1276 w 2801"/>
                  <a:gd name="T59" fmla="*/ 1970 h 4995"/>
                  <a:gd name="T60" fmla="*/ 1284 w 2801"/>
                  <a:gd name="T61" fmla="*/ 3896 h 4995"/>
                  <a:gd name="T62" fmla="*/ 1321 w 2801"/>
                  <a:gd name="T63" fmla="*/ 3549 h 4995"/>
                  <a:gd name="T64" fmla="*/ 1273 w 2801"/>
                  <a:gd name="T65" fmla="*/ 2094 h 4995"/>
                  <a:gd name="T66" fmla="*/ 1205 w 2801"/>
                  <a:gd name="T67" fmla="*/ 4235 h 4995"/>
                  <a:gd name="T68" fmla="*/ 1194 w 2801"/>
                  <a:gd name="T69" fmla="*/ 1146 h 4995"/>
                  <a:gd name="T70" fmla="*/ 1180 w 2801"/>
                  <a:gd name="T71" fmla="*/ 3196 h 4995"/>
                  <a:gd name="T72" fmla="*/ 1146 w 2801"/>
                  <a:gd name="T73" fmla="*/ 2821 h 4995"/>
                  <a:gd name="T74" fmla="*/ 1126 w 2801"/>
                  <a:gd name="T75" fmla="*/ 1484 h 4995"/>
                  <a:gd name="T76" fmla="*/ 1171 w 2801"/>
                  <a:gd name="T77" fmla="*/ 2009 h 4995"/>
                  <a:gd name="T78" fmla="*/ 1152 w 2801"/>
                  <a:gd name="T79" fmla="*/ 3995 h 4995"/>
                  <a:gd name="T80" fmla="*/ 1126 w 2801"/>
                  <a:gd name="T81" fmla="*/ 2430 h 4995"/>
                  <a:gd name="T82" fmla="*/ 1070 w 2801"/>
                  <a:gd name="T83" fmla="*/ 1501 h 4995"/>
                  <a:gd name="T84" fmla="*/ 1030 w 2801"/>
                  <a:gd name="T85" fmla="*/ 2418 h 4995"/>
                  <a:gd name="T86" fmla="*/ 1121 w 2801"/>
                  <a:gd name="T87" fmla="*/ 1662 h 4995"/>
                  <a:gd name="T88" fmla="*/ 940 w 2801"/>
                  <a:gd name="T89" fmla="*/ 1941 h 4995"/>
                  <a:gd name="T90" fmla="*/ 920 w 2801"/>
                  <a:gd name="T91" fmla="*/ 2003 h 4995"/>
                  <a:gd name="T92" fmla="*/ 864 w 2801"/>
                  <a:gd name="T93" fmla="*/ 1978 h 4995"/>
                  <a:gd name="T94" fmla="*/ 855 w 2801"/>
                  <a:gd name="T95" fmla="*/ 638 h 4995"/>
                  <a:gd name="T96" fmla="*/ 810 w 2801"/>
                  <a:gd name="T97" fmla="*/ 2373 h 4995"/>
                  <a:gd name="T98" fmla="*/ 762 w 2801"/>
                  <a:gd name="T99" fmla="*/ 576 h 4995"/>
                  <a:gd name="T100" fmla="*/ 692 w 2801"/>
                  <a:gd name="T101" fmla="*/ 542 h 4995"/>
                  <a:gd name="T102" fmla="*/ 652 w 2801"/>
                  <a:gd name="T103" fmla="*/ 1414 h 4995"/>
                  <a:gd name="T104" fmla="*/ 596 w 2801"/>
                  <a:gd name="T105" fmla="*/ 1154 h 4995"/>
                  <a:gd name="T106" fmla="*/ 508 w 2801"/>
                  <a:gd name="T107" fmla="*/ 547 h 4995"/>
                  <a:gd name="T108" fmla="*/ 488 w 2801"/>
                  <a:gd name="T109" fmla="*/ 240 h 4995"/>
                  <a:gd name="T110" fmla="*/ 232 w 2801"/>
                  <a:gd name="T111" fmla="*/ 528 h 4995"/>
                  <a:gd name="T112" fmla="*/ 1964 w 2801"/>
                  <a:gd name="T113" fmla="*/ 2595 h 4995"/>
                  <a:gd name="T114" fmla="*/ 1857 w 2801"/>
                  <a:gd name="T115" fmla="*/ 4728 h 4995"/>
                  <a:gd name="T116" fmla="*/ 937 w 2801"/>
                  <a:gd name="T117" fmla="*/ 4280 h 4995"/>
                  <a:gd name="T118" fmla="*/ 762 w 2801"/>
                  <a:gd name="T119" fmla="*/ 2449 h 4995"/>
                  <a:gd name="T120" fmla="*/ 48 w 2801"/>
                  <a:gd name="T121" fmla="*/ 22 h 4995"/>
                  <a:gd name="T122" fmla="*/ 1276 w 2801"/>
                  <a:gd name="T123" fmla="*/ 1335 h 4995"/>
                  <a:gd name="T124" fmla="*/ 1990 w 2801"/>
                  <a:gd name="T125" fmla="*/ 73 h 49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801" h="4995">
                    <a:moveTo>
                      <a:pt x="2374" y="1194"/>
                    </a:moveTo>
                    <a:lnTo>
                      <a:pt x="2359" y="1174"/>
                    </a:lnTo>
                    <a:lnTo>
                      <a:pt x="2354" y="1188"/>
                    </a:lnTo>
                    <a:lnTo>
                      <a:pt x="2368" y="1208"/>
                    </a:lnTo>
                    <a:lnTo>
                      <a:pt x="2374" y="1194"/>
                    </a:lnTo>
                    <a:close/>
                    <a:moveTo>
                      <a:pt x="2300" y="1462"/>
                    </a:moveTo>
                    <a:lnTo>
                      <a:pt x="2320" y="1456"/>
                    </a:lnTo>
                    <a:lnTo>
                      <a:pt x="2300" y="1450"/>
                    </a:lnTo>
                    <a:lnTo>
                      <a:pt x="2300" y="1462"/>
                    </a:lnTo>
                    <a:close/>
                    <a:moveTo>
                      <a:pt x="2272" y="1558"/>
                    </a:moveTo>
                    <a:lnTo>
                      <a:pt x="2272" y="1563"/>
                    </a:lnTo>
                    <a:lnTo>
                      <a:pt x="2292" y="1563"/>
                    </a:lnTo>
                    <a:lnTo>
                      <a:pt x="2278" y="1543"/>
                    </a:lnTo>
                    <a:lnTo>
                      <a:pt x="2272" y="1558"/>
                    </a:lnTo>
                    <a:close/>
                    <a:moveTo>
                      <a:pt x="2252" y="1337"/>
                    </a:moveTo>
                    <a:lnTo>
                      <a:pt x="2238" y="1323"/>
                    </a:lnTo>
                    <a:lnTo>
                      <a:pt x="2238" y="1343"/>
                    </a:lnTo>
                    <a:lnTo>
                      <a:pt x="2252" y="1337"/>
                    </a:lnTo>
                    <a:close/>
                    <a:moveTo>
                      <a:pt x="2258" y="1611"/>
                    </a:moveTo>
                    <a:lnTo>
                      <a:pt x="2264" y="1597"/>
                    </a:lnTo>
                    <a:lnTo>
                      <a:pt x="2249" y="1597"/>
                    </a:lnTo>
                    <a:lnTo>
                      <a:pt x="2230" y="1617"/>
                    </a:lnTo>
                    <a:lnTo>
                      <a:pt x="2244" y="1622"/>
                    </a:lnTo>
                    <a:lnTo>
                      <a:pt x="2258" y="1611"/>
                    </a:lnTo>
                    <a:close/>
                    <a:moveTo>
                      <a:pt x="2230" y="536"/>
                    </a:moveTo>
                    <a:lnTo>
                      <a:pt x="2230" y="564"/>
                    </a:lnTo>
                    <a:lnTo>
                      <a:pt x="2249" y="570"/>
                    </a:lnTo>
                    <a:lnTo>
                      <a:pt x="2292" y="528"/>
                    </a:lnTo>
                    <a:lnTo>
                      <a:pt x="2278" y="533"/>
                    </a:lnTo>
                    <a:lnTo>
                      <a:pt x="2235" y="513"/>
                    </a:lnTo>
                    <a:lnTo>
                      <a:pt x="2230" y="536"/>
                    </a:lnTo>
                    <a:close/>
                    <a:moveTo>
                      <a:pt x="2230" y="480"/>
                    </a:moveTo>
                    <a:lnTo>
                      <a:pt x="2235" y="465"/>
                    </a:lnTo>
                    <a:lnTo>
                      <a:pt x="2221" y="460"/>
                    </a:lnTo>
                    <a:lnTo>
                      <a:pt x="2207" y="488"/>
                    </a:lnTo>
                    <a:lnTo>
                      <a:pt x="2230" y="480"/>
                    </a:lnTo>
                    <a:close/>
                    <a:moveTo>
                      <a:pt x="2218" y="1160"/>
                    </a:moveTo>
                    <a:lnTo>
                      <a:pt x="2224" y="1140"/>
                    </a:lnTo>
                    <a:lnTo>
                      <a:pt x="2210" y="1134"/>
                    </a:lnTo>
                    <a:lnTo>
                      <a:pt x="2201" y="1168"/>
                    </a:lnTo>
                    <a:lnTo>
                      <a:pt x="2218" y="1160"/>
                    </a:lnTo>
                    <a:close/>
                    <a:moveTo>
                      <a:pt x="2204" y="623"/>
                    </a:moveTo>
                    <a:lnTo>
                      <a:pt x="2213" y="629"/>
                    </a:lnTo>
                    <a:lnTo>
                      <a:pt x="2232" y="609"/>
                    </a:lnTo>
                    <a:lnTo>
                      <a:pt x="2218" y="604"/>
                    </a:lnTo>
                    <a:lnTo>
                      <a:pt x="2199" y="609"/>
                    </a:lnTo>
                    <a:lnTo>
                      <a:pt x="2204" y="623"/>
                    </a:lnTo>
                    <a:close/>
                    <a:moveTo>
                      <a:pt x="2182" y="1456"/>
                    </a:moveTo>
                    <a:lnTo>
                      <a:pt x="2187" y="1462"/>
                    </a:lnTo>
                    <a:lnTo>
                      <a:pt x="2201" y="1456"/>
                    </a:lnTo>
                    <a:lnTo>
                      <a:pt x="2201" y="1436"/>
                    </a:lnTo>
                    <a:lnTo>
                      <a:pt x="2173" y="1442"/>
                    </a:lnTo>
                    <a:lnTo>
                      <a:pt x="2182" y="1456"/>
                    </a:lnTo>
                    <a:close/>
                    <a:moveTo>
                      <a:pt x="2162" y="494"/>
                    </a:moveTo>
                    <a:lnTo>
                      <a:pt x="2148" y="485"/>
                    </a:lnTo>
                    <a:lnTo>
                      <a:pt x="2148" y="505"/>
                    </a:lnTo>
                    <a:lnTo>
                      <a:pt x="2162" y="505"/>
                    </a:lnTo>
                    <a:lnTo>
                      <a:pt x="2162" y="494"/>
                    </a:lnTo>
                    <a:close/>
                    <a:moveTo>
                      <a:pt x="2142" y="623"/>
                    </a:moveTo>
                    <a:lnTo>
                      <a:pt x="2134" y="609"/>
                    </a:lnTo>
                    <a:lnTo>
                      <a:pt x="2120" y="609"/>
                    </a:lnTo>
                    <a:lnTo>
                      <a:pt x="2120" y="623"/>
                    </a:lnTo>
                    <a:lnTo>
                      <a:pt x="2139" y="643"/>
                    </a:lnTo>
                    <a:lnTo>
                      <a:pt x="2139" y="623"/>
                    </a:lnTo>
                    <a:lnTo>
                      <a:pt x="2142" y="623"/>
                    </a:lnTo>
                    <a:close/>
                    <a:moveTo>
                      <a:pt x="2134" y="355"/>
                    </a:moveTo>
                    <a:lnTo>
                      <a:pt x="2162" y="361"/>
                    </a:lnTo>
                    <a:lnTo>
                      <a:pt x="2190" y="355"/>
                    </a:lnTo>
                    <a:lnTo>
                      <a:pt x="2190" y="336"/>
                    </a:lnTo>
                    <a:lnTo>
                      <a:pt x="2176" y="316"/>
                    </a:lnTo>
                    <a:lnTo>
                      <a:pt x="2142" y="322"/>
                    </a:lnTo>
                    <a:lnTo>
                      <a:pt x="2122" y="355"/>
                    </a:lnTo>
                    <a:lnTo>
                      <a:pt x="2134" y="355"/>
                    </a:lnTo>
                    <a:close/>
                    <a:moveTo>
                      <a:pt x="2086" y="1888"/>
                    </a:moveTo>
                    <a:lnTo>
                      <a:pt x="2100" y="1893"/>
                    </a:lnTo>
                    <a:lnTo>
                      <a:pt x="2114" y="1888"/>
                    </a:lnTo>
                    <a:lnTo>
                      <a:pt x="2114" y="1874"/>
                    </a:lnTo>
                    <a:lnTo>
                      <a:pt x="2086" y="1874"/>
                    </a:lnTo>
                    <a:lnTo>
                      <a:pt x="2086" y="1888"/>
                    </a:lnTo>
                    <a:close/>
                    <a:moveTo>
                      <a:pt x="2108" y="1495"/>
                    </a:moveTo>
                    <a:lnTo>
                      <a:pt x="2100" y="1490"/>
                    </a:lnTo>
                    <a:lnTo>
                      <a:pt x="2086" y="1495"/>
                    </a:lnTo>
                    <a:lnTo>
                      <a:pt x="2086" y="1510"/>
                    </a:lnTo>
                    <a:lnTo>
                      <a:pt x="2114" y="1510"/>
                    </a:lnTo>
                    <a:lnTo>
                      <a:pt x="2108" y="1495"/>
                    </a:lnTo>
                    <a:close/>
                    <a:moveTo>
                      <a:pt x="2134" y="1165"/>
                    </a:moveTo>
                    <a:lnTo>
                      <a:pt x="2125" y="1151"/>
                    </a:lnTo>
                    <a:lnTo>
                      <a:pt x="2086" y="1131"/>
                    </a:lnTo>
                    <a:lnTo>
                      <a:pt x="2066" y="1131"/>
                    </a:lnTo>
                    <a:lnTo>
                      <a:pt x="2052" y="1146"/>
                    </a:lnTo>
                    <a:lnTo>
                      <a:pt x="2066" y="1165"/>
                    </a:lnTo>
                    <a:lnTo>
                      <a:pt x="2134" y="1194"/>
                    </a:lnTo>
                    <a:lnTo>
                      <a:pt x="2134" y="1165"/>
                    </a:lnTo>
                    <a:close/>
                    <a:moveTo>
                      <a:pt x="2052" y="1591"/>
                    </a:moveTo>
                    <a:lnTo>
                      <a:pt x="2046" y="1586"/>
                    </a:lnTo>
                    <a:lnTo>
                      <a:pt x="2038" y="1600"/>
                    </a:lnTo>
                    <a:lnTo>
                      <a:pt x="2052" y="1591"/>
                    </a:lnTo>
                    <a:close/>
                    <a:moveTo>
                      <a:pt x="2060" y="1357"/>
                    </a:moveTo>
                    <a:lnTo>
                      <a:pt x="2066" y="1343"/>
                    </a:lnTo>
                    <a:lnTo>
                      <a:pt x="2038" y="1335"/>
                    </a:lnTo>
                    <a:lnTo>
                      <a:pt x="2032" y="1354"/>
                    </a:lnTo>
                    <a:lnTo>
                      <a:pt x="2060" y="1354"/>
                    </a:lnTo>
                    <a:lnTo>
                      <a:pt x="2060" y="1357"/>
                    </a:lnTo>
                    <a:close/>
                    <a:moveTo>
                      <a:pt x="1998" y="2023"/>
                    </a:moveTo>
                    <a:lnTo>
                      <a:pt x="2012" y="2018"/>
                    </a:lnTo>
                    <a:lnTo>
                      <a:pt x="1993" y="2003"/>
                    </a:lnTo>
                    <a:lnTo>
                      <a:pt x="1987" y="2023"/>
                    </a:lnTo>
                    <a:lnTo>
                      <a:pt x="1998" y="2023"/>
                    </a:lnTo>
                    <a:close/>
                    <a:moveTo>
                      <a:pt x="1998" y="1304"/>
                    </a:moveTo>
                    <a:lnTo>
                      <a:pt x="2012" y="1275"/>
                    </a:lnTo>
                    <a:lnTo>
                      <a:pt x="2004" y="1270"/>
                    </a:lnTo>
                    <a:lnTo>
                      <a:pt x="1984" y="1289"/>
                    </a:lnTo>
                    <a:lnTo>
                      <a:pt x="1984" y="1304"/>
                    </a:lnTo>
                    <a:lnTo>
                      <a:pt x="1998" y="1304"/>
                    </a:lnTo>
                    <a:close/>
                    <a:moveTo>
                      <a:pt x="2018" y="686"/>
                    </a:moveTo>
                    <a:lnTo>
                      <a:pt x="2018" y="671"/>
                    </a:lnTo>
                    <a:lnTo>
                      <a:pt x="1990" y="666"/>
                    </a:lnTo>
                    <a:lnTo>
                      <a:pt x="1984" y="686"/>
                    </a:lnTo>
                    <a:lnTo>
                      <a:pt x="2012" y="700"/>
                    </a:lnTo>
                    <a:lnTo>
                      <a:pt x="2018" y="686"/>
                    </a:lnTo>
                    <a:close/>
                    <a:moveTo>
                      <a:pt x="2018" y="1735"/>
                    </a:moveTo>
                    <a:lnTo>
                      <a:pt x="2024" y="1721"/>
                    </a:lnTo>
                    <a:lnTo>
                      <a:pt x="1970" y="1707"/>
                    </a:lnTo>
                    <a:lnTo>
                      <a:pt x="1964" y="1727"/>
                    </a:lnTo>
                    <a:lnTo>
                      <a:pt x="2021" y="1747"/>
                    </a:lnTo>
                    <a:lnTo>
                      <a:pt x="2021" y="1735"/>
                    </a:lnTo>
                    <a:lnTo>
                      <a:pt x="2018" y="1735"/>
                    </a:lnTo>
                    <a:close/>
                    <a:moveTo>
                      <a:pt x="1976" y="609"/>
                    </a:moveTo>
                    <a:lnTo>
                      <a:pt x="1990" y="595"/>
                    </a:lnTo>
                    <a:lnTo>
                      <a:pt x="1976" y="590"/>
                    </a:lnTo>
                    <a:lnTo>
                      <a:pt x="1962" y="604"/>
                    </a:lnTo>
                    <a:lnTo>
                      <a:pt x="1976" y="609"/>
                    </a:lnTo>
                    <a:close/>
                    <a:moveTo>
                      <a:pt x="1970" y="403"/>
                    </a:moveTo>
                    <a:lnTo>
                      <a:pt x="1956" y="423"/>
                    </a:lnTo>
                    <a:lnTo>
                      <a:pt x="1984" y="409"/>
                    </a:lnTo>
                    <a:lnTo>
                      <a:pt x="1970" y="403"/>
                    </a:lnTo>
                    <a:close/>
                    <a:moveTo>
                      <a:pt x="1962" y="274"/>
                    </a:moveTo>
                    <a:lnTo>
                      <a:pt x="1976" y="279"/>
                    </a:lnTo>
                    <a:lnTo>
                      <a:pt x="1976" y="268"/>
                    </a:lnTo>
                    <a:lnTo>
                      <a:pt x="1956" y="262"/>
                    </a:lnTo>
                    <a:lnTo>
                      <a:pt x="1962" y="274"/>
                    </a:lnTo>
                    <a:close/>
                    <a:moveTo>
                      <a:pt x="1950" y="1428"/>
                    </a:moveTo>
                    <a:lnTo>
                      <a:pt x="1942" y="1414"/>
                    </a:lnTo>
                    <a:lnTo>
                      <a:pt x="1928" y="1414"/>
                    </a:lnTo>
                    <a:lnTo>
                      <a:pt x="1933" y="1442"/>
                    </a:lnTo>
                    <a:lnTo>
                      <a:pt x="1947" y="1442"/>
                    </a:lnTo>
                    <a:lnTo>
                      <a:pt x="1947" y="1428"/>
                    </a:lnTo>
                    <a:lnTo>
                      <a:pt x="1950" y="1428"/>
                    </a:lnTo>
                    <a:close/>
                    <a:moveTo>
                      <a:pt x="1936" y="1165"/>
                    </a:moveTo>
                    <a:lnTo>
                      <a:pt x="1942" y="1171"/>
                    </a:lnTo>
                    <a:lnTo>
                      <a:pt x="1956" y="1157"/>
                    </a:lnTo>
                    <a:lnTo>
                      <a:pt x="1956" y="1143"/>
                    </a:lnTo>
                    <a:lnTo>
                      <a:pt x="1928" y="1148"/>
                    </a:lnTo>
                    <a:lnTo>
                      <a:pt x="1936" y="1165"/>
                    </a:lnTo>
                    <a:close/>
                    <a:moveTo>
                      <a:pt x="1936" y="1927"/>
                    </a:moveTo>
                    <a:lnTo>
                      <a:pt x="1950" y="1922"/>
                    </a:lnTo>
                    <a:lnTo>
                      <a:pt x="1964" y="1893"/>
                    </a:lnTo>
                    <a:lnTo>
                      <a:pt x="1950" y="1888"/>
                    </a:lnTo>
                    <a:lnTo>
                      <a:pt x="1930" y="1902"/>
                    </a:lnTo>
                    <a:lnTo>
                      <a:pt x="1911" y="1936"/>
                    </a:lnTo>
                    <a:lnTo>
                      <a:pt x="1916" y="1964"/>
                    </a:lnTo>
                    <a:lnTo>
                      <a:pt x="1936" y="1970"/>
                    </a:lnTo>
                    <a:lnTo>
                      <a:pt x="1936" y="1927"/>
                    </a:lnTo>
                    <a:close/>
                    <a:moveTo>
                      <a:pt x="1880" y="1860"/>
                    </a:moveTo>
                    <a:lnTo>
                      <a:pt x="1871" y="1854"/>
                    </a:lnTo>
                    <a:lnTo>
                      <a:pt x="1866" y="1868"/>
                    </a:lnTo>
                    <a:lnTo>
                      <a:pt x="1880" y="1860"/>
                    </a:lnTo>
                    <a:close/>
                    <a:moveTo>
                      <a:pt x="1880" y="1538"/>
                    </a:moveTo>
                    <a:lnTo>
                      <a:pt x="1866" y="1538"/>
                    </a:lnTo>
                    <a:lnTo>
                      <a:pt x="1866" y="1552"/>
                    </a:lnTo>
                    <a:lnTo>
                      <a:pt x="1880" y="1552"/>
                    </a:lnTo>
                    <a:lnTo>
                      <a:pt x="1880" y="1538"/>
                    </a:lnTo>
                    <a:close/>
                    <a:moveTo>
                      <a:pt x="1874" y="2176"/>
                    </a:moveTo>
                    <a:lnTo>
                      <a:pt x="1860" y="2161"/>
                    </a:lnTo>
                    <a:lnTo>
                      <a:pt x="1851" y="2176"/>
                    </a:lnTo>
                    <a:lnTo>
                      <a:pt x="1866" y="2190"/>
                    </a:lnTo>
                    <a:lnTo>
                      <a:pt x="1874" y="2176"/>
                    </a:lnTo>
                    <a:close/>
                    <a:moveTo>
                      <a:pt x="1851" y="1913"/>
                    </a:moveTo>
                    <a:lnTo>
                      <a:pt x="1860" y="1913"/>
                    </a:lnTo>
                    <a:lnTo>
                      <a:pt x="1860" y="1899"/>
                    </a:lnTo>
                    <a:lnTo>
                      <a:pt x="1851" y="1899"/>
                    </a:lnTo>
                    <a:lnTo>
                      <a:pt x="1851" y="1913"/>
                    </a:lnTo>
                    <a:close/>
                    <a:moveTo>
                      <a:pt x="1888" y="293"/>
                    </a:moveTo>
                    <a:lnTo>
                      <a:pt x="1854" y="288"/>
                    </a:lnTo>
                    <a:lnTo>
                      <a:pt x="1874" y="302"/>
                    </a:lnTo>
                    <a:lnTo>
                      <a:pt x="1888" y="293"/>
                    </a:lnTo>
                    <a:close/>
                    <a:moveTo>
                      <a:pt x="1840" y="782"/>
                    </a:moveTo>
                    <a:lnTo>
                      <a:pt x="1826" y="796"/>
                    </a:lnTo>
                    <a:lnTo>
                      <a:pt x="1840" y="796"/>
                    </a:lnTo>
                    <a:lnTo>
                      <a:pt x="1840" y="782"/>
                    </a:lnTo>
                    <a:close/>
                    <a:moveTo>
                      <a:pt x="1840" y="1543"/>
                    </a:moveTo>
                    <a:lnTo>
                      <a:pt x="1820" y="1538"/>
                    </a:lnTo>
                    <a:lnTo>
                      <a:pt x="1820" y="1543"/>
                    </a:lnTo>
                    <a:lnTo>
                      <a:pt x="1840" y="1543"/>
                    </a:lnTo>
                    <a:close/>
                    <a:moveTo>
                      <a:pt x="1812" y="892"/>
                    </a:moveTo>
                    <a:lnTo>
                      <a:pt x="1806" y="886"/>
                    </a:lnTo>
                    <a:lnTo>
                      <a:pt x="1801" y="900"/>
                    </a:lnTo>
                    <a:lnTo>
                      <a:pt x="1812" y="892"/>
                    </a:lnTo>
                    <a:close/>
                    <a:moveTo>
                      <a:pt x="1820" y="1600"/>
                    </a:moveTo>
                    <a:lnTo>
                      <a:pt x="1820" y="1586"/>
                    </a:lnTo>
                    <a:lnTo>
                      <a:pt x="1806" y="1580"/>
                    </a:lnTo>
                    <a:lnTo>
                      <a:pt x="1801" y="1560"/>
                    </a:lnTo>
                    <a:lnTo>
                      <a:pt x="1787" y="1603"/>
                    </a:lnTo>
                    <a:lnTo>
                      <a:pt x="1820" y="1603"/>
                    </a:lnTo>
                    <a:lnTo>
                      <a:pt x="1820" y="1600"/>
                    </a:lnTo>
                    <a:close/>
                    <a:moveTo>
                      <a:pt x="1798" y="1495"/>
                    </a:moveTo>
                    <a:lnTo>
                      <a:pt x="1792" y="1490"/>
                    </a:lnTo>
                    <a:lnTo>
                      <a:pt x="1787" y="1510"/>
                    </a:lnTo>
                    <a:lnTo>
                      <a:pt x="1806" y="1510"/>
                    </a:lnTo>
                    <a:lnTo>
                      <a:pt x="1798" y="1495"/>
                    </a:lnTo>
                    <a:close/>
                    <a:moveTo>
                      <a:pt x="1784" y="1400"/>
                    </a:moveTo>
                    <a:lnTo>
                      <a:pt x="1798" y="1380"/>
                    </a:lnTo>
                    <a:lnTo>
                      <a:pt x="1778" y="1385"/>
                    </a:lnTo>
                    <a:lnTo>
                      <a:pt x="1784" y="1400"/>
                    </a:lnTo>
                    <a:close/>
                    <a:moveTo>
                      <a:pt x="1784" y="2243"/>
                    </a:moveTo>
                    <a:lnTo>
                      <a:pt x="1775" y="2229"/>
                    </a:lnTo>
                    <a:lnTo>
                      <a:pt x="1747" y="2235"/>
                    </a:lnTo>
                    <a:lnTo>
                      <a:pt x="1753" y="2249"/>
                    </a:lnTo>
                    <a:lnTo>
                      <a:pt x="1781" y="2255"/>
                    </a:lnTo>
                    <a:lnTo>
                      <a:pt x="1781" y="2243"/>
                    </a:lnTo>
                    <a:lnTo>
                      <a:pt x="1784" y="2243"/>
                    </a:lnTo>
                    <a:close/>
                    <a:moveTo>
                      <a:pt x="1764" y="2688"/>
                    </a:moveTo>
                    <a:lnTo>
                      <a:pt x="1744" y="2694"/>
                    </a:lnTo>
                    <a:lnTo>
                      <a:pt x="1750" y="2699"/>
                    </a:lnTo>
                    <a:lnTo>
                      <a:pt x="1764" y="2688"/>
                    </a:lnTo>
                    <a:close/>
                    <a:moveTo>
                      <a:pt x="1744" y="1922"/>
                    </a:moveTo>
                    <a:lnTo>
                      <a:pt x="1739" y="1936"/>
                    </a:lnTo>
                    <a:lnTo>
                      <a:pt x="1744" y="1950"/>
                    </a:lnTo>
                    <a:lnTo>
                      <a:pt x="1764" y="1930"/>
                    </a:lnTo>
                    <a:lnTo>
                      <a:pt x="1758" y="1916"/>
                    </a:lnTo>
                    <a:lnTo>
                      <a:pt x="1744" y="1922"/>
                    </a:lnTo>
                    <a:close/>
                    <a:moveTo>
                      <a:pt x="1784" y="2085"/>
                    </a:moveTo>
                    <a:lnTo>
                      <a:pt x="1770" y="2057"/>
                    </a:lnTo>
                    <a:lnTo>
                      <a:pt x="1730" y="2051"/>
                    </a:lnTo>
                    <a:lnTo>
                      <a:pt x="1750" y="2105"/>
                    </a:lnTo>
                    <a:lnTo>
                      <a:pt x="1778" y="2099"/>
                    </a:lnTo>
                    <a:lnTo>
                      <a:pt x="1784" y="2085"/>
                    </a:lnTo>
                    <a:close/>
                    <a:moveTo>
                      <a:pt x="1736" y="2218"/>
                    </a:moveTo>
                    <a:lnTo>
                      <a:pt x="1730" y="2212"/>
                    </a:lnTo>
                    <a:lnTo>
                      <a:pt x="1722" y="2226"/>
                    </a:lnTo>
                    <a:lnTo>
                      <a:pt x="1736" y="2218"/>
                    </a:lnTo>
                    <a:close/>
                    <a:moveTo>
                      <a:pt x="1716" y="4125"/>
                    </a:moveTo>
                    <a:lnTo>
                      <a:pt x="1730" y="4119"/>
                    </a:lnTo>
                    <a:lnTo>
                      <a:pt x="1716" y="4105"/>
                    </a:lnTo>
                    <a:lnTo>
                      <a:pt x="1710" y="4125"/>
                    </a:lnTo>
                    <a:lnTo>
                      <a:pt x="1716" y="4125"/>
                    </a:lnTo>
                    <a:close/>
                    <a:moveTo>
                      <a:pt x="1730" y="3492"/>
                    </a:moveTo>
                    <a:lnTo>
                      <a:pt x="1710" y="3487"/>
                    </a:lnTo>
                    <a:lnTo>
                      <a:pt x="1730" y="3507"/>
                    </a:lnTo>
                    <a:lnTo>
                      <a:pt x="1730" y="3492"/>
                    </a:lnTo>
                    <a:close/>
                    <a:moveTo>
                      <a:pt x="1730" y="3464"/>
                    </a:moveTo>
                    <a:lnTo>
                      <a:pt x="1736" y="3444"/>
                    </a:lnTo>
                    <a:lnTo>
                      <a:pt x="1708" y="3453"/>
                    </a:lnTo>
                    <a:lnTo>
                      <a:pt x="1713" y="3467"/>
                    </a:lnTo>
                    <a:lnTo>
                      <a:pt x="1730" y="3467"/>
                    </a:lnTo>
                    <a:lnTo>
                      <a:pt x="1730" y="3464"/>
                    </a:lnTo>
                    <a:close/>
                    <a:moveTo>
                      <a:pt x="1708" y="1913"/>
                    </a:moveTo>
                    <a:lnTo>
                      <a:pt x="1713" y="1907"/>
                    </a:lnTo>
                    <a:lnTo>
                      <a:pt x="1685" y="1907"/>
                    </a:lnTo>
                    <a:lnTo>
                      <a:pt x="1685" y="1922"/>
                    </a:lnTo>
                    <a:lnTo>
                      <a:pt x="1708" y="1913"/>
                    </a:lnTo>
                    <a:close/>
                    <a:moveTo>
                      <a:pt x="1702" y="3185"/>
                    </a:moveTo>
                    <a:lnTo>
                      <a:pt x="1688" y="3190"/>
                    </a:lnTo>
                    <a:lnTo>
                      <a:pt x="1682" y="3233"/>
                    </a:lnTo>
                    <a:lnTo>
                      <a:pt x="1702" y="3247"/>
                    </a:lnTo>
                    <a:lnTo>
                      <a:pt x="1716" y="3185"/>
                    </a:lnTo>
                    <a:lnTo>
                      <a:pt x="1702" y="3185"/>
                    </a:lnTo>
                    <a:close/>
                    <a:moveTo>
                      <a:pt x="1682" y="2908"/>
                    </a:moveTo>
                    <a:lnTo>
                      <a:pt x="1702" y="2903"/>
                    </a:lnTo>
                    <a:lnTo>
                      <a:pt x="1674" y="2897"/>
                    </a:lnTo>
                    <a:lnTo>
                      <a:pt x="1682" y="2908"/>
                    </a:lnTo>
                    <a:close/>
                    <a:moveTo>
                      <a:pt x="1674" y="2032"/>
                    </a:moveTo>
                    <a:lnTo>
                      <a:pt x="1693" y="2046"/>
                    </a:lnTo>
                    <a:lnTo>
                      <a:pt x="1708" y="2040"/>
                    </a:lnTo>
                    <a:lnTo>
                      <a:pt x="1702" y="2018"/>
                    </a:lnTo>
                    <a:lnTo>
                      <a:pt x="1688" y="2023"/>
                    </a:lnTo>
                    <a:lnTo>
                      <a:pt x="1674" y="2018"/>
                    </a:lnTo>
                    <a:lnTo>
                      <a:pt x="1674" y="2032"/>
                    </a:lnTo>
                    <a:close/>
                    <a:moveTo>
                      <a:pt x="1696" y="1831"/>
                    </a:moveTo>
                    <a:lnTo>
                      <a:pt x="1710" y="1812"/>
                    </a:lnTo>
                    <a:lnTo>
                      <a:pt x="1696" y="1806"/>
                    </a:lnTo>
                    <a:lnTo>
                      <a:pt x="1677" y="1812"/>
                    </a:lnTo>
                    <a:lnTo>
                      <a:pt x="1662" y="1831"/>
                    </a:lnTo>
                    <a:lnTo>
                      <a:pt x="1671" y="1845"/>
                    </a:lnTo>
                    <a:lnTo>
                      <a:pt x="1696" y="1831"/>
                    </a:lnTo>
                    <a:close/>
                    <a:moveTo>
                      <a:pt x="1660" y="4268"/>
                    </a:moveTo>
                    <a:lnTo>
                      <a:pt x="1640" y="4254"/>
                    </a:lnTo>
                    <a:lnTo>
                      <a:pt x="1640" y="4268"/>
                    </a:lnTo>
                    <a:lnTo>
                      <a:pt x="1660" y="4268"/>
                    </a:lnTo>
                    <a:close/>
                    <a:moveTo>
                      <a:pt x="1660" y="3052"/>
                    </a:moveTo>
                    <a:lnTo>
                      <a:pt x="1668" y="3052"/>
                    </a:lnTo>
                    <a:lnTo>
                      <a:pt x="1674" y="3032"/>
                    </a:lnTo>
                    <a:lnTo>
                      <a:pt x="1626" y="3027"/>
                    </a:lnTo>
                    <a:lnTo>
                      <a:pt x="1645" y="3047"/>
                    </a:lnTo>
                    <a:lnTo>
                      <a:pt x="1660" y="3052"/>
                    </a:lnTo>
                    <a:close/>
                    <a:moveTo>
                      <a:pt x="1634" y="2942"/>
                    </a:moveTo>
                    <a:lnTo>
                      <a:pt x="1629" y="2928"/>
                    </a:lnTo>
                    <a:lnTo>
                      <a:pt x="1623" y="2948"/>
                    </a:lnTo>
                    <a:lnTo>
                      <a:pt x="1637" y="2948"/>
                    </a:lnTo>
                    <a:lnTo>
                      <a:pt x="1637" y="2942"/>
                    </a:lnTo>
                    <a:lnTo>
                      <a:pt x="1634" y="2942"/>
                    </a:lnTo>
                    <a:close/>
                    <a:moveTo>
                      <a:pt x="1654" y="1687"/>
                    </a:moveTo>
                    <a:lnTo>
                      <a:pt x="1620" y="1707"/>
                    </a:lnTo>
                    <a:lnTo>
                      <a:pt x="1634" y="1755"/>
                    </a:lnTo>
                    <a:lnTo>
                      <a:pt x="1662" y="1707"/>
                    </a:lnTo>
                    <a:lnTo>
                      <a:pt x="1691" y="1713"/>
                    </a:lnTo>
                    <a:lnTo>
                      <a:pt x="1691" y="1670"/>
                    </a:lnTo>
                    <a:lnTo>
                      <a:pt x="1671" y="1656"/>
                    </a:lnTo>
                    <a:lnTo>
                      <a:pt x="1654" y="1687"/>
                    </a:lnTo>
                    <a:close/>
                    <a:moveTo>
                      <a:pt x="1626" y="1625"/>
                    </a:moveTo>
                    <a:lnTo>
                      <a:pt x="1620" y="1654"/>
                    </a:lnTo>
                    <a:lnTo>
                      <a:pt x="1634" y="1654"/>
                    </a:lnTo>
                    <a:lnTo>
                      <a:pt x="1640" y="1639"/>
                    </a:lnTo>
                    <a:lnTo>
                      <a:pt x="1634" y="1611"/>
                    </a:lnTo>
                    <a:lnTo>
                      <a:pt x="1626" y="1625"/>
                    </a:lnTo>
                    <a:close/>
                    <a:moveTo>
                      <a:pt x="1626" y="4130"/>
                    </a:moveTo>
                    <a:lnTo>
                      <a:pt x="1645" y="4116"/>
                    </a:lnTo>
                    <a:lnTo>
                      <a:pt x="1654" y="4088"/>
                    </a:lnTo>
                    <a:lnTo>
                      <a:pt x="1634" y="4068"/>
                    </a:lnTo>
                    <a:lnTo>
                      <a:pt x="1606" y="4116"/>
                    </a:lnTo>
                    <a:lnTo>
                      <a:pt x="1612" y="4130"/>
                    </a:lnTo>
                    <a:lnTo>
                      <a:pt x="1626" y="4130"/>
                    </a:lnTo>
                    <a:close/>
                    <a:moveTo>
                      <a:pt x="1620" y="3540"/>
                    </a:moveTo>
                    <a:lnTo>
                      <a:pt x="1614" y="3540"/>
                    </a:lnTo>
                    <a:lnTo>
                      <a:pt x="1609" y="3569"/>
                    </a:lnTo>
                    <a:lnTo>
                      <a:pt x="1623" y="3569"/>
                    </a:lnTo>
                    <a:lnTo>
                      <a:pt x="1637" y="3549"/>
                    </a:lnTo>
                    <a:lnTo>
                      <a:pt x="1620" y="3540"/>
                    </a:lnTo>
                    <a:close/>
                    <a:moveTo>
                      <a:pt x="1600" y="3210"/>
                    </a:moveTo>
                    <a:lnTo>
                      <a:pt x="1606" y="3216"/>
                    </a:lnTo>
                    <a:lnTo>
                      <a:pt x="1648" y="3202"/>
                    </a:lnTo>
                    <a:lnTo>
                      <a:pt x="1643" y="3126"/>
                    </a:lnTo>
                    <a:lnTo>
                      <a:pt x="1614" y="3106"/>
                    </a:lnTo>
                    <a:lnTo>
                      <a:pt x="1600" y="3111"/>
                    </a:lnTo>
                    <a:lnTo>
                      <a:pt x="1606" y="3188"/>
                    </a:lnTo>
                    <a:lnTo>
                      <a:pt x="1600" y="3210"/>
                    </a:lnTo>
                    <a:close/>
                    <a:moveTo>
                      <a:pt x="1600" y="1975"/>
                    </a:moveTo>
                    <a:lnTo>
                      <a:pt x="1606" y="1989"/>
                    </a:lnTo>
                    <a:lnTo>
                      <a:pt x="1620" y="1989"/>
                    </a:lnTo>
                    <a:lnTo>
                      <a:pt x="1614" y="1961"/>
                    </a:lnTo>
                    <a:lnTo>
                      <a:pt x="1600" y="1975"/>
                    </a:lnTo>
                    <a:close/>
                    <a:moveTo>
                      <a:pt x="1620" y="4235"/>
                    </a:moveTo>
                    <a:lnTo>
                      <a:pt x="1620" y="4215"/>
                    </a:lnTo>
                    <a:lnTo>
                      <a:pt x="1586" y="4195"/>
                    </a:lnTo>
                    <a:lnTo>
                      <a:pt x="1581" y="4201"/>
                    </a:lnTo>
                    <a:lnTo>
                      <a:pt x="1586" y="4235"/>
                    </a:lnTo>
                    <a:lnTo>
                      <a:pt x="1620" y="4235"/>
                    </a:lnTo>
                    <a:close/>
                    <a:moveTo>
                      <a:pt x="1578" y="3061"/>
                    </a:moveTo>
                    <a:lnTo>
                      <a:pt x="1578" y="3075"/>
                    </a:lnTo>
                    <a:lnTo>
                      <a:pt x="1597" y="3080"/>
                    </a:lnTo>
                    <a:lnTo>
                      <a:pt x="1592" y="3061"/>
                    </a:lnTo>
                    <a:lnTo>
                      <a:pt x="1578" y="3061"/>
                    </a:lnTo>
                    <a:close/>
                    <a:moveTo>
                      <a:pt x="1564" y="4311"/>
                    </a:moveTo>
                    <a:lnTo>
                      <a:pt x="1578" y="4311"/>
                    </a:lnTo>
                    <a:lnTo>
                      <a:pt x="1578" y="4302"/>
                    </a:lnTo>
                    <a:lnTo>
                      <a:pt x="1558" y="4302"/>
                    </a:lnTo>
                    <a:lnTo>
                      <a:pt x="1564" y="4311"/>
                    </a:lnTo>
                    <a:close/>
                    <a:moveTo>
                      <a:pt x="1558" y="3382"/>
                    </a:moveTo>
                    <a:lnTo>
                      <a:pt x="1558" y="3402"/>
                    </a:lnTo>
                    <a:lnTo>
                      <a:pt x="1572" y="3402"/>
                    </a:lnTo>
                    <a:lnTo>
                      <a:pt x="1581" y="3382"/>
                    </a:lnTo>
                    <a:lnTo>
                      <a:pt x="1566" y="3377"/>
                    </a:lnTo>
                    <a:lnTo>
                      <a:pt x="1558" y="3382"/>
                    </a:lnTo>
                    <a:close/>
                    <a:moveTo>
                      <a:pt x="1564" y="3761"/>
                    </a:moveTo>
                    <a:lnTo>
                      <a:pt x="1544" y="3761"/>
                    </a:lnTo>
                    <a:lnTo>
                      <a:pt x="1544" y="3775"/>
                    </a:lnTo>
                    <a:lnTo>
                      <a:pt x="1558" y="3780"/>
                    </a:lnTo>
                    <a:lnTo>
                      <a:pt x="1566" y="3775"/>
                    </a:lnTo>
                    <a:lnTo>
                      <a:pt x="1566" y="3761"/>
                    </a:lnTo>
                    <a:lnTo>
                      <a:pt x="1564" y="3761"/>
                    </a:lnTo>
                    <a:close/>
                    <a:moveTo>
                      <a:pt x="1544" y="3670"/>
                    </a:moveTo>
                    <a:lnTo>
                      <a:pt x="1564" y="3656"/>
                    </a:lnTo>
                    <a:lnTo>
                      <a:pt x="1544" y="3650"/>
                    </a:lnTo>
                    <a:lnTo>
                      <a:pt x="1544" y="3670"/>
                    </a:lnTo>
                    <a:close/>
                    <a:moveTo>
                      <a:pt x="1564" y="3507"/>
                    </a:moveTo>
                    <a:lnTo>
                      <a:pt x="1564" y="3487"/>
                    </a:lnTo>
                    <a:lnTo>
                      <a:pt x="1544" y="3473"/>
                    </a:lnTo>
                    <a:lnTo>
                      <a:pt x="1550" y="3515"/>
                    </a:lnTo>
                    <a:lnTo>
                      <a:pt x="1564" y="3507"/>
                    </a:lnTo>
                    <a:close/>
                    <a:moveTo>
                      <a:pt x="1572" y="3924"/>
                    </a:moveTo>
                    <a:lnTo>
                      <a:pt x="1538" y="3967"/>
                    </a:lnTo>
                    <a:lnTo>
                      <a:pt x="1547" y="4000"/>
                    </a:lnTo>
                    <a:lnTo>
                      <a:pt x="1581" y="3910"/>
                    </a:lnTo>
                    <a:lnTo>
                      <a:pt x="1572" y="3924"/>
                    </a:lnTo>
                    <a:close/>
                    <a:moveTo>
                      <a:pt x="1600" y="2539"/>
                    </a:moveTo>
                    <a:lnTo>
                      <a:pt x="1614" y="2539"/>
                    </a:lnTo>
                    <a:lnTo>
                      <a:pt x="1629" y="2520"/>
                    </a:lnTo>
                    <a:lnTo>
                      <a:pt x="1614" y="2514"/>
                    </a:lnTo>
                    <a:lnTo>
                      <a:pt x="1538" y="2541"/>
                    </a:lnTo>
                    <a:lnTo>
                      <a:pt x="1547" y="2584"/>
                    </a:lnTo>
                    <a:lnTo>
                      <a:pt x="1581" y="2604"/>
                    </a:lnTo>
                    <a:lnTo>
                      <a:pt x="1586" y="2589"/>
                    </a:lnTo>
                    <a:lnTo>
                      <a:pt x="1581" y="2561"/>
                    </a:lnTo>
                    <a:lnTo>
                      <a:pt x="1600" y="2539"/>
                    </a:lnTo>
                    <a:close/>
                    <a:moveTo>
                      <a:pt x="1550" y="4489"/>
                    </a:moveTo>
                    <a:lnTo>
                      <a:pt x="1521" y="4483"/>
                    </a:lnTo>
                    <a:lnTo>
                      <a:pt x="1521" y="4497"/>
                    </a:lnTo>
                    <a:lnTo>
                      <a:pt x="1555" y="4503"/>
                    </a:lnTo>
                    <a:lnTo>
                      <a:pt x="1550" y="4489"/>
                    </a:lnTo>
                    <a:close/>
                    <a:moveTo>
                      <a:pt x="1538" y="2784"/>
                    </a:moveTo>
                    <a:lnTo>
                      <a:pt x="1533" y="2778"/>
                    </a:lnTo>
                    <a:lnTo>
                      <a:pt x="1524" y="2793"/>
                    </a:lnTo>
                    <a:lnTo>
                      <a:pt x="1538" y="2784"/>
                    </a:lnTo>
                    <a:close/>
                    <a:moveTo>
                      <a:pt x="1516" y="2917"/>
                    </a:moveTo>
                    <a:lnTo>
                      <a:pt x="1535" y="2937"/>
                    </a:lnTo>
                    <a:lnTo>
                      <a:pt x="1550" y="2931"/>
                    </a:lnTo>
                    <a:lnTo>
                      <a:pt x="1535" y="2911"/>
                    </a:lnTo>
                    <a:lnTo>
                      <a:pt x="1516" y="2905"/>
                    </a:lnTo>
                    <a:lnTo>
                      <a:pt x="1516" y="2917"/>
                    </a:lnTo>
                    <a:close/>
                    <a:moveTo>
                      <a:pt x="1538" y="4043"/>
                    </a:moveTo>
                    <a:lnTo>
                      <a:pt x="1524" y="4062"/>
                    </a:lnTo>
                    <a:lnTo>
                      <a:pt x="1518" y="4110"/>
                    </a:lnTo>
                    <a:lnTo>
                      <a:pt x="1504" y="4130"/>
                    </a:lnTo>
                    <a:lnTo>
                      <a:pt x="1524" y="4136"/>
                    </a:lnTo>
                    <a:lnTo>
                      <a:pt x="1552" y="4116"/>
                    </a:lnTo>
                    <a:lnTo>
                      <a:pt x="1558" y="4068"/>
                    </a:lnTo>
                    <a:lnTo>
                      <a:pt x="1552" y="4040"/>
                    </a:lnTo>
                    <a:lnTo>
                      <a:pt x="1538" y="4040"/>
                    </a:lnTo>
                    <a:lnTo>
                      <a:pt x="1538" y="4043"/>
                    </a:lnTo>
                    <a:close/>
                    <a:moveTo>
                      <a:pt x="1524" y="3583"/>
                    </a:moveTo>
                    <a:lnTo>
                      <a:pt x="1533" y="3577"/>
                    </a:lnTo>
                    <a:lnTo>
                      <a:pt x="1504" y="3571"/>
                    </a:lnTo>
                    <a:lnTo>
                      <a:pt x="1504" y="3586"/>
                    </a:lnTo>
                    <a:lnTo>
                      <a:pt x="1524" y="3586"/>
                    </a:lnTo>
                    <a:lnTo>
                      <a:pt x="1524" y="3583"/>
                    </a:lnTo>
                    <a:close/>
                    <a:moveTo>
                      <a:pt x="1502" y="2071"/>
                    </a:moveTo>
                    <a:lnTo>
                      <a:pt x="1530" y="2099"/>
                    </a:lnTo>
                    <a:lnTo>
                      <a:pt x="1550" y="2051"/>
                    </a:lnTo>
                    <a:lnTo>
                      <a:pt x="1530" y="2023"/>
                    </a:lnTo>
                    <a:lnTo>
                      <a:pt x="1502" y="2029"/>
                    </a:lnTo>
                    <a:lnTo>
                      <a:pt x="1502" y="2071"/>
                    </a:lnTo>
                    <a:close/>
                    <a:moveTo>
                      <a:pt x="1524" y="3727"/>
                    </a:moveTo>
                    <a:lnTo>
                      <a:pt x="1547" y="3698"/>
                    </a:lnTo>
                    <a:lnTo>
                      <a:pt x="1499" y="3698"/>
                    </a:lnTo>
                    <a:lnTo>
                      <a:pt x="1499" y="3727"/>
                    </a:lnTo>
                    <a:lnTo>
                      <a:pt x="1524" y="3727"/>
                    </a:lnTo>
                    <a:close/>
                    <a:moveTo>
                      <a:pt x="1524" y="2492"/>
                    </a:moveTo>
                    <a:lnTo>
                      <a:pt x="1510" y="2478"/>
                    </a:lnTo>
                    <a:lnTo>
                      <a:pt x="1496" y="2478"/>
                    </a:lnTo>
                    <a:lnTo>
                      <a:pt x="1496" y="2492"/>
                    </a:lnTo>
                    <a:lnTo>
                      <a:pt x="1510" y="2506"/>
                    </a:lnTo>
                    <a:lnTo>
                      <a:pt x="1524" y="2506"/>
                    </a:lnTo>
                    <a:lnTo>
                      <a:pt x="1524" y="2492"/>
                    </a:lnTo>
                    <a:close/>
                    <a:moveTo>
                      <a:pt x="1482" y="2018"/>
                    </a:moveTo>
                    <a:lnTo>
                      <a:pt x="1482" y="2032"/>
                    </a:lnTo>
                    <a:lnTo>
                      <a:pt x="1496" y="2026"/>
                    </a:lnTo>
                    <a:lnTo>
                      <a:pt x="1482" y="2018"/>
                    </a:lnTo>
                    <a:close/>
                    <a:moveTo>
                      <a:pt x="1482" y="2458"/>
                    </a:moveTo>
                    <a:lnTo>
                      <a:pt x="1468" y="2444"/>
                    </a:lnTo>
                    <a:lnTo>
                      <a:pt x="1468" y="2463"/>
                    </a:lnTo>
                    <a:lnTo>
                      <a:pt x="1482" y="2458"/>
                    </a:lnTo>
                    <a:close/>
                    <a:moveTo>
                      <a:pt x="1468" y="2937"/>
                    </a:moveTo>
                    <a:lnTo>
                      <a:pt x="1459" y="2951"/>
                    </a:lnTo>
                    <a:lnTo>
                      <a:pt x="1479" y="2956"/>
                    </a:lnTo>
                    <a:lnTo>
                      <a:pt x="1479" y="2937"/>
                    </a:lnTo>
                    <a:lnTo>
                      <a:pt x="1468" y="2937"/>
                    </a:lnTo>
                    <a:close/>
                    <a:moveTo>
                      <a:pt x="1462" y="2640"/>
                    </a:moveTo>
                    <a:lnTo>
                      <a:pt x="1470" y="2654"/>
                    </a:lnTo>
                    <a:lnTo>
                      <a:pt x="1504" y="2654"/>
                    </a:lnTo>
                    <a:lnTo>
                      <a:pt x="1510" y="2640"/>
                    </a:lnTo>
                    <a:lnTo>
                      <a:pt x="1490" y="2620"/>
                    </a:lnTo>
                    <a:lnTo>
                      <a:pt x="1462" y="2626"/>
                    </a:lnTo>
                    <a:lnTo>
                      <a:pt x="1462" y="2640"/>
                    </a:lnTo>
                    <a:close/>
                    <a:moveTo>
                      <a:pt x="1476" y="2314"/>
                    </a:moveTo>
                    <a:lnTo>
                      <a:pt x="1496" y="2308"/>
                    </a:lnTo>
                    <a:lnTo>
                      <a:pt x="1502" y="2280"/>
                    </a:lnTo>
                    <a:lnTo>
                      <a:pt x="1473" y="2280"/>
                    </a:lnTo>
                    <a:lnTo>
                      <a:pt x="1459" y="2294"/>
                    </a:lnTo>
                    <a:lnTo>
                      <a:pt x="1459" y="2308"/>
                    </a:lnTo>
                    <a:lnTo>
                      <a:pt x="1476" y="2314"/>
                    </a:lnTo>
                    <a:close/>
                    <a:moveTo>
                      <a:pt x="1612" y="2238"/>
                    </a:moveTo>
                    <a:lnTo>
                      <a:pt x="1558" y="2218"/>
                    </a:lnTo>
                    <a:lnTo>
                      <a:pt x="1468" y="2204"/>
                    </a:lnTo>
                    <a:lnTo>
                      <a:pt x="1454" y="2218"/>
                    </a:lnTo>
                    <a:lnTo>
                      <a:pt x="1468" y="2232"/>
                    </a:lnTo>
                    <a:lnTo>
                      <a:pt x="1496" y="2218"/>
                    </a:lnTo>
                    <a:lnTo>
                      <a:pt x="1510" y="2238"/>
                    </a:lnTo>
                    <a:lnTo>
                      <a:pt x="1552" y="2257"/>
                    </a:lnTo>
                    <a:lnTo>
                      <a:pt x="1643" y="2257"/>
                    </a:lnTo>
                    <a:lnTo>
                      <a:pt x="1671" y="2238"/>
                    </a:lnTo>
                    <a:lnTo>
                      <a:pt x="1662" y="2209"/>
                    </a:lnTo>
                    <a:lnTo>
                      <a:pt x="1629" y="2167"/>
                    </a:lnTo>
                    <a:lnTo>
                      <a:pt x="1600" y="2161"/>
                    </a:lnTo>
                    <a:lnTo>
                      <a:pt x="1600" y="2176"/>
                    </a:lnTo>
                    <a:lnTo>
                      <a:pt x="1629" y="2218"/>
                    </a:lnTo>
                    <a:lnTo>
                      <a:pt x="1623" y="2246"/>
                    </a:lnTo>
                    <a:lnTo>
                      <a:pt x="1612" y="2238"/>
                    </a:lnTo>
                    <a:close/>
                    <a:moveTo>
                      <a:pt x="1462" y="4297"/>
                    </a:moveTo>
                    <a:lnTo>
                      <a:pt x="1470" y="4283"/>
                    </a:lnTo>
                    <a:lnTo>
                      <a:pt x="1456" y="4283"/>
                    </a:lnTo>
                    <a:lnTo>
                      <a:pt x="1451" y="4297"/>
                    </a:lnTo>
                    <a:lnTo>
                      <a:pt x="1462" y="4297"/>
                    </a:lnTo>
                    <a:close/>
                    <a:moveTo>
                      <a:pt x="1468" y="4062"/>
                    </a:moveTo>
                    <a:lnTo>
                      <a:pt x="1448" y="4071"/>
                    </a:lnTo>
                    <a:lnTo>
                      <a:pt x="1476" y="4071"/>
                    </a:lnTo>
                    <a:lnTo>
                      <a:pt x="1468" y="4062"/>
                    </a:lnTo>
                    <a:close/>
                    <a:moveTo>
                      <a:pt x="1468" y="3679"/>
                    </a:moveTo>
                    <a:lnTo>
                      <a:pt x="1482" y="3665"/>
                    </a:lnTo>
                    <a:lnTo>
                      <a:pt x="1462" y="3650"/>
                    </a:lnTo>
                    <a:lnTo>
                      <a:pt x="1448" y="3670"/>
                    </a:lnTo>
                    <a:lnTo>
                      <a:pt x="1462" y="3690"/>
                    </a:lnTo>
                    <a:lnTo>
                      <a:pt x="1468" y="3679"/>
                    </a:lnTo>
                    <a:close/>
                    <a:moveTo>
                      <a:pt x="1454" y="3027"/>
                    </a:moveTo>
                    <a:lnTo>
                      <a:pt x="1473" y="3041"/>
                    </a:lnTo>
                    <a:lnTo>
                      <a:pt x="1493" y="3021"/>
                    </a:lnTo>
                    <a:lnTo>
                      <a:pt x="1465" y="3007"/>
                    </a:lnTo>
                    <a:lnTo>
                      <a:pt x="1445" y="3013"/>
                    </a:lnTo>
                    <a:lnTo>
                      <a:pt x="1454" y="3027"/>
                    </a:lnTo>
                    <a:close/>
                    <a:moveTo>
                      <a:pt x="1454" y="3377"/>
                    </a:moveTo>
                    <a:lnTo>
                      <a:pt x="1459" y="3363"/>
                    </a:lnTo>
                    <a:lnTo>
                      <a:pt x="1445" y="3357"/>
                    </a:lnTo>
                    <a:lnTo>
                      <a:pt x="1439" y="3371"/>
                    </a:lnTo>
                    <a:lnTo>
                      <a:pt x="1454" y="3377"/>
                    </a:lnTo>
                    <a:close/>
                    <a:moveTo>
                      <a:pt x="1439" y="3837"/>
                    </a:moveTo>
                    <a:lnTo>
                      <a:pt x="1439" y="3851"/>
                    </a:lnTo>
                    <a:lnTo>
                      <a:pt x="1459" y="3871"/>
                    </a:lnTo>
                    <a:lnTo>
                      <a:pt x="1473" y="3871"/>
                    </a:lnTo>
                    <a:lnTo>
                      <a:pt x="1473" y="3851"/>
                    </a:lnTo>
                    <a:lnTo>
                      <a:pt x="1454" y="3831"/>
                    </a:lnTo>
                    <a:lnTo>
                      <a:pt x="1434" y="3825"/>
                    </a:lnTo>
                    <a:lnTo>
                      <a:pt x="1439" y="3837"/>
                    </a:lnTo>
                    <a:close/>
                    <a:moveTo>
                      <a:pt x="1442" y="3473"/>
                    </a:moveTo>
                    <a:lnTo>
                      <a:pt x="1437" y="3515"/>
                    </a:lnTo>
                    <a:lnTo>
                      <a:pt x="1490" y="3521"/>
                    </a:lnTo>
                    <a:lnTo>
                      <a:pt x="1490" y="3507"/>
                    </a:lnTo>
                    <a:lnTo>
                      <a:pt x="1442" y="3473"/>
                    </a:lnTo>
                    <a:close/>
                    <a:moveTo>
                      <a:pt x="1439" y="2415"/>
                    </a:moveTo>
                    <a:lnTo>
                      <a:pt x="1445" y="2421"/>
                    </a:lnTo>
                    <a:lnTo>
                      <a:pt x="1459" y="2415"/>
                    </a:lnTo>
                    <a:lnTo>
                      <a:pt x="1459" y="2401"/>
                    </a:lnTo>
                    <a:lnTo>
                      <a:pt x="1431" y="2401"/>
                    </a:lnTo>
                    <a:lnTo>
                      <a:pt x="1439" y="2415"/>
                    </a:lnTo>
                    <a:close/>
                    <a:moveTo>
                      <a:pt x="1428" y="4139"/>
                    </a:moveTo>
                    <a:lnTo>
                      <a:pt x="1442" y="4153"/>
                    </a:lnTo>
                    <a:lnTo>
                      <a:pt x="1456" y="4147"/>
                    </a:lnTo>
                    <a:lnTo>
                      <a:pt x="1462" y="4127"/>
                    </a:lnTo>
                    <a:lnTo>
                      <a:pt x="1428" y="4122"/>
                    </a:lnTo>
                    <a:lnTo>
                      <a:pt x="1428" y="4139"/>
                    </a:lnTo>
                    <a:close/>
                    <a:moveTo>
                      <a:pt x="1482" y="3143"/>
                    </a:moveTo>
                    <a:lnTo>
                      <a:pt x="1496" y="3137"/>
                    </a:lnTo>
                    <a:lnTo>
                      <a:pt x="1428" y="3117"/>
                    </a:lnTo>
                    <a:lnTo>
                      <a:pt x="1434" y="3145"/>
                    </a:lnTo>
                    <a:lnTo>
                      <a:pt x="1482" y="3145"/>
                    </a:lnTo>
                    <a:lnTo>
                      <a:pt x="1482" y="3143"/>
                    </a:lnTo>
                    <a:close/>
                    <a:moveTo>
                      <a:pt x="1434" y="2266"/>
                    </a:moveTo>
                    <a:lnTo>
                      <a:pt x="1428" y="2280"/>
                    </a:lnTo>
                    <a:lnTo>
                      <a:pt x="1448" y="2260"/>
                    </a:lnTo>
                    <a:lnTo>
                      <a:pt x="1434" y="2266"/>
                    </a:lnTo>
                    <a:close/>
                    <a:moveTo>
                      <a:pt x="1434" y="2951"/>
                    </a:moveTo>
                    <a:lnTo>
                      <a:pt x="1434" y="2937"/>
                    </a:lnTo>
                    <a:lnTo>
                      <a:pt x="1420" y="2937"/>
                    </a:lnTo>
                    <a:lnTo>
                      <a:pt x="1420" y="2956"/>
                    </a:lnTo>
                    <a:lnTo>
                      <a:pt x="1434" y="2951"/>
                    </a:lnTo>
                    <a:close/>
                    <a:moveTo>
                      <a:pt x="1406" y="2587"/>
                    </a:moveTo>
                    <a:lnTo>
                      <a:pt x="1425" y="2587"/>
                    </a:lnTo>
                    <a:lnTo>
                      <a:pt x="1406" y="2572"/>
                    </a:lnTo>
                    <a:lnTo>
                      <a:pt x="1406" y="2587"/>
                    </a:lnTo>
                    <a:close/>
                    <a:moveTo>
                      <a:pt x="1420" y="3281"/>
                    </a:moveTo>
                    <a:lnTo>
                      <a:pt x="1414" y="3267"/>
                    </a:lnTo>
                    <a:lnTo>
                      <a:pt x="1400" y="3267"/>
                    </a:lnTo>
                    <a:lnTo>
                      <a:pt x="1400" y="3281"/>
                    </a:lnTo>
                    <a:lnTo>
                      <a:pt x="1420" y="3281"/>
                    </a:lnTo>
                    <a:close/>
                    <a:moveTo>
                      <a:pt x="1414" y="3789"/>
                    </a:moveTo>
                    <a:lnTo>
                      <a:pt x="1394" y="3803"/>
                    </a:lnTo>
                    <a:lnTo>
                      <a:pt x="1408" y="3809"/>
                    </a:lnTo>
                    <a:lnTo>
                      <a:pt x="1423" y="3794"/>
                    </a:lnTo>
                    <a:lnTo>
                      <a:pt x="1414" y="3789"/>
                    </a:lnTo>
                    <a:close/>
                    <a:moveTo>
                      <a:pt x="1386" y="4096"/>
                    </a:moveTo>
                    <a:lnTo>
                      <a:pt x="1406" y="4102"/>
                    </a:lnTo>
                    <a:lnTo>
                      <a:pt x="1420" y="4088"/>
                    </a:lnTo>
                    <a:lnTo>
                      <a:pt x="1420" y="4077"/>
                    </a:lnTo>
                    <a:lnTo>
                      <a:pt x="1386" y="4077"/>
                    </a:lnTo>
                    <a:lnTo>
                      <a:pt x="1380" y="4082"/>
                    </a:lnTo>
                    <a:lnTo>
                      <a:pt x="1386" y="4096"/>
                    </a:lnTo>
                    <a:close/>
                    <a:moveTo>
                      <a:pt x="1406" y="3027"/>
                    </a:moveTo>
                    <a:lnTo>
                      <a:pt x="1377" y="3075"/>
                    </a:lnTo>
                    <a:lnTo>
                      <a:pt x="1391" y="3075"/>
                    </a:lnTo>
                    <a:lnTo>
                      <a:pt x="1420" y="3055"/>
                    </a:lnTo>
                    <a:lnTo>
                      <a:pt x="1420" y="3021"/>
                    </a:lnTo>
                    <a:lnTo>
                      <a:pt x="1406" y="3016"/>
                    </a:lnTo>
                    <a:lnTo>
                      <a:pt x="1406" y="3027"/>
                    </a:lnTo>
                    <a:close/>
                    <a:moveTo>
                      <a:pt x="1400" y="2328"/>
                    </a:moveTo>
                    <a:lnTo>
                      <a:pt x="1380" y="2308"/>
                    </a:lnTo>
                    <a:lnTo>
                      <a:pt x="1380" y="2336"/>
                    </a:lnTo>
                    <a:lnTo>
                      <a:pt x="1394" y="2342"/>
                    </a:lnTo>
                    <a:lnTo>
                      <a:pt x="1400" y="2328"/>
                    </a:lnTo>
                    <a:close/>
                    <a:moveTo>
                      <a:pt x="1366" y="4034"/>
                    </a:moveTo>
                    <a:lnTo>
                      <a:pt x="1386" y="4040"/>
                    </a:lnTo>
                    <a:lnTo>
                      <a:pt x="1366" y="4020"/>
                    </a:lnTo>
                    <a:lnTo>
                      <a:pt x="1366" y="4034"/>
                    </a:lnTo>
                    <a:close/>
                    <a:moveTo>
                      <a:pt x="1366" y="3377"/>
                    </a:moveTo>
                    <a:lnTo>
                      <a:pt x="1375" y="3396"/>
                    </a:lnTo>
                    <a:lnTo>
                      <a:pt x="1383" y="3391"/>
                    </a:lnTo>
                    <a:lnTo>
                      <a:pt x="1366" y="3377"/>
                    </a:lnTo>
                    <a:close/>
                    <a:moveTo>
                      <a:pt x="1380" y="2654"/>
                    </a:moveTo>
                    <a:lnTo>
                      <a:pt x="1386" y="2640"/>
                    </a:lnTo>
                    <a:lnTo>
                      <a:pt x="1372" y="2635"/>
                    </a:lnTo>
                    <a:lnTo>
                      <a:pt x="1363" y="2640"/>
                    </a:lnTo>
                    <a:lnTo>
                      <a:pt x="1380" y="2654"/>
                    </a:lnTo>
                    <a:close/>
                    <a:moveTo>
                      <a:pt x="1358" y="3919"/>
                    </a:moveTo>
                    <a:lnTo>
                      <a:pt x="1358" y="3924"/>
                    </a:lnTo>
                    <a:lnTo>
                      <a:pt x="1377" y="3910"/>
                    </a:lnTo>
                    <a:lnTo>
                      <a:pt x="1363" y="3904"/>
                    </a:lnTo>
                    <a:lnTo>
                      <a:pt x="1358" y="3919"/>
                    </a:lnTo>
                    <a:close/>
                    <a:moveTo>
                      <a:pt x="1358" y="2156"/>
                    </a:moveTo>
                    <a:lnTo>
                      <a:pt x="1372" y="2156"/>
                    </a:lnTo>
                    <a:lnTo>
                      <a:pt x="1358" y="2150"/>
                    </a:lnTo>
                    <a:lnTo>
                      <a:pt x="1358" y="2156"/>
                    </a:lnTo>
                    <a:close/>
                    <a:moveTo>
                      <a:pt x="1352" y="2224"/>
                    </a:moveTo>
                    <a:lnTo>
                      <a:pt x="1358" y="2243"/>
                    </a:lnTo>
                    <a:lnTo>
                      <a:pt x="1386" y="2229"/>
                    </a:lnTo>
                    <a:lnTo>
                      <a:pt x="1358" y="2209"/>
                    </a:lnTo>
                    <a:lnTo>
                      <a:pt x="1352" y="2224"/>
                    </a:lnTo>
                    <a:close/>
                    <a:moveTo>
                      <a:pt x="1358" y="3636"/>
                    </a:moveTo>
                    <a:lnTo>
                      <a:pt x="1338" y="3617"/>
                    </a:lnTo>
                    <a:lnTo>
                      <a:pt x="1338" y="3636"/>
                    </a:lnTo>
                    <a:lnTo>
                      <a:pt x="1358" y="3636"/>
                    </a:lnTo>
                    <a:close/>
                    <a:moveTo>
                      <a:pt x="1352" y="3018"/>
                    </a:moveTo>
                    <a:lnTo>
                      <a:pt x="1338" y="3004"/>
                    </a:lnTo>
                    <a:lnTo>
                      <a:pt x="1332" y="3024"/>
                    </a:lnTo>
                    <a:lnTo>
                      <a:pt x="1352" y="3018"/>
                    </a:lnTo>
                    <a:close/>
                    <a:moveTo>
                      <a:pt x="1310" y="4297"/>
                    </a:moveTo>
                    <a:lnTo>
                      <a:pt x="1315" y="4283"/>
                    </a:lnTo>
                    <a:lnTo>
                      <a:pt x="1301" y="4297"/>
                    </a:lnTo>
                    <a:lnTo>
                      <a:pt x="1310" y="4297"/>
                    </a:lnTo>
                    <a:close/>
                    <a:moveTo>
                      <a:pt x="1304" y="3603"/>
                    </a:moveTo>
                    <a:lnTo>
                      <a:pt x="1318" y="3597"/>
                    </a:lnTo>
                    <a:lnTo>
                      <a:pt x="1318" y="3583"/>
                    </a:lnTo>
                    <a:lnTo>
                      <a:pt x="1304" y="3588"/>
                    </a:lnTo>
                    <a:lnTo>
                      <a:pt x="1304" y="3603"/>
                    </a:lnTo>
                    <a:close/>
                    <a:moveTo>
                      <a:pt x="1310" y="2362"/>
                    </a:moveTo>
                    <a:lnTo>
                      <a:pt x="1301" y="2342"/>
                    </a:lnTo>
                    <a:lnTo>
                      <a:pt x="1301" y="2362"/>
                    </a:lnTo>
                    <a:lnTo>
                      <a:pt x="1310" y="2362"/>
                    </a:lnTo>
                    <a:close/>
                    <a:moveTo>
                      <a:pt x="1338" y="3967"/>
                    </a:moveTo>
                    <a:lnTo>
                      <a:pt x="1304" y="3961"/>
                    </a:lnTo>
                    <a:lnTo>
                      <a:pt x="1298" y="3981"/>
                    </a:lnTo>
                    <a:lnTo>
                      <a:pt x="1312" y="3986"/>
                    </a:lnTo>
                    <a:lnTo>
                      <a:pt x="1341" y="3981"/>
                    </a:lnTo>
                    <a:lnTo>
                      <a:pt x="1341" y="3967"/>
                    </a:lnTo>
                    <a:lnTo>
                      <a:pt x="1338" y="3967"/>
                    </a:lnTo>
                    <a:close/>
                    <a:moveTo>
                      <a:pt x="1310" y="2606"/>
                    </a:moveTo>
                    <a:lnTo>
                      <a:pt x="1315" y="2587"/>
                    </a:lnTo>
                    <a:lnTo>
                      <a:pt x="1296" y="2592"/>
                    </a:lnTo>
                    <a:lnTo>
                      <a:pt x="1296" y="2612"/>
                    </a:lnTo>
                    <a:lnTo>
                      <a:pt x="1310" y="2618"/>
                    </a:lnTo>
                    <a:lnTo>
                      <a:pt x="1310" y="2606"/>
                    </a:lnTo>
                    <a:close/>
                    <a:moveTo>
                      <a:pt x="1324" y="2272"/>
                    </a:moveTo>
                    <a:lnTo>
                      <a:pt x="1296" y="2319"/>
                    </a:lnTo>
                    <a:lnTo>
                      <a:pt x="1315" y="2319"/>
                    </a:lnTo>
                    <a:lnTo>
                      <a:pt x="1343" y="2277"/>
                    </a:lnTo>
                    <a:lnTo>
                      <a:pt x="1329" y="2257"/>
                    </a:lnTo>
                    <a:lnTo>
                      <a:pt x="1324" y="2272"/>
                    </a:lnTo>
                    <a:close/>
                    <a:moveTo>
                      <a:pt x="1304" y="2999"/>
                    </a:moveTo>
                    <a:lnTo>
                      <a:pt x="1318" y="2970"/>
                    </a:lnTo>
                    <a:lnTo>
                      <a:pt x="1312" y="2951"/>
                    </a:lnTo>
                    <a:lnTo>
                      <a:pt x="1284" y="2979"/>
                    </a:lnTo>
                    <a:lnTo>
                      <a:pt x="1290" y="3007"/>
                    </a:lnTo>
                    <a:lnTo>
                      <a:pt x="1304" y="2999"/>
                    </a:lnTo>
                    <a:close/>
                    <a:moveTo>
                      <a:pt x="1276" y="1970"/>
                    </a:moveTo>
                    <a:lnTo>
                      <a:pt x="1262" y="1998"/>
                    </a:lnTo>
                    <a:lnTo>
                      <a:pt x="1262" y="2026"/>
                    </a:lnTo>
                    <a:lnTo>
                      <a:pt x="1296" y="2032"/>
                    </a:lnTo>
                    <a:lnTo>
                      <a:pt x="1281" y="1964"/>
                    </a:lnTo>
                    <a:lnTo>
                      <a:pt x="1276" y="1970"/>
                    </a:lnTo>
                    <a:close/>
                    <a:moveTo>
                      <a:pt x="1270" y="2526"/>
                    </a:moveTo>
                    <a:lnTo>
                      <a:pt x="1324" y="2530"/>
                    </a:lnTo>
                    <a:lnTo>
                      <a:pt x="1318" y="2517"/>
                    </a:lnTo>
                    <a:lnTo>
                      <a:pt x="1284" y="2497"/>
                    </a:lnTo>
                    <a:lnTo>
                      <a:pt x="1256" y="2526"/>
                    </a:lnTo>
                    <a:lnTo>
                      <a:pt x="1270" y="2526"/>
                    </a:lnTo>
                    <a:close/>
                    <a:moveTo>
                      <a:pt x="1276" y="3995"/>
                    </a:moveTo>
                    <a:lnTo>
                      <a:pt x="1301" y="3941"/>
                    </a:lnTo>
                    <a:lnTo>
                      <a:pt x="1301" y="3921"/>
                    </a:lnTo>
                    <a:lnTo>
                      <a:pt x="1276" y="3916"/>
                    </a:lnTo>
                    <a:lnTo>
                      <a:pt x="1276" y="3944"/>
                    </a:lnTo>
                    <a:lnTo>
                      <a:pt x="1248" y="3986"/>
                    </a:lnTo>
                    <a:lnTo>
                      <a:pt x="1276" y="3995"/>
                    </a:lnTo>
                    <a:close/>
                    <a:moveTo>
                      <a:pt x="1304" y="3842"/>
                    </a:moveTo>
                    <a:lnTo>
                      <a:pt x="1264" y="3871"/>
                    </a:lnTo>
                    <a:lnTo>
                      <a:pt x="1250" y="3890"/>
                    </a:lnTo>
                    <a:lnTo>
                      <a:pt x="1284" y="3896"/>
                    </a:lnTo>
                    <a:lnTo>
                      <a:pt x="1318" y="3854"/>
                    </a:lnTo>
                    <a:lnTo>
                      <a:pt x="1312" y="3840"/>
                    </a:lnTo>
                    <a:lnTo>
                      <a:pt x="1304" y="3840"/>
                    </a:lnTo>
                    <a:lnTo>
                      <a:pt x="1304" y="3842"/>
                    </a:lnTo>
                    <a:close/>
                    <a:moveTo>
                      <a:pt x="1290" y="3707"/>
                    </a:moveTo>
                    <a:lnTo>
                      <a:pt x="1296" y="3741"/>
                    </a:lnTo>
                    <a:lnTo>
                      <a:pt x="1315" y="3665"/>
                    </a:lnTo>
                    <a:lnTo>
                      <a:pt x="1301" y="3659"/>
                    </a:lnTo>
                    <a:lnTo>
                      <a:pt x="1287" y="3679"/>
                    </a:lnTo>
                    <a:lnTo>
                      <a:pt x="1253" y="3679"/>
                    </a:lnTo>
                    <a:lnTo>
                      <a:pt x="1245" y="3693"/>
                    </a:lnTo>
                    <a:lnTo>
                      <a:pt x="1273" y="3698"/>
                    </a:lnTo>
                    <a:lnTo>
                      <a:pt x="1290" y="3707"/>
                    </a:lnTo>
                    <a:close/>
                    <a:moveTo>
                      <a:pt x="1332" y="3540"/>
                    </a:moveTo>
                    <a:lnTo>
                      <a:pt x="1338" y="3507"/>
                    </a:lnTo>
                    <a:lnTo>
                      <a:pt x="1310" y="3473"/>
                    </a:lnTo>
                    <a:lnTo>
                      <a:pt x="1270" y="3459"/>
                    </a:lnTo>
                    <a:lnTo>
                      <a:pt x="1250" y="3473"/>
                    </a:lnTo>
                    <a:lnTo>
                      <a:pt x="1250" y="3507"/>
                    </a:lnTo>
                    <a:lnTo>
                      <a:pt x="1264" y="3521"/>
                    </a:lnTo>
                    <a:lnTo>
                      <a:pt x="1293" y="3501"/>
                    </a:lnTo>
                    <a:lnTo>
                      <a:pt x="1321" y="3549"/>
                    </a:lnTo>
                    <a:lnTo>
                      <a:pt x="1332" y="3540"/>
                    </a:lnTo>
                    <a:close/>
                    <a:moveTo>
                      <a:pt x="1248" y="3128"/>
                    </a:moveTo>
                    <a:lnTo>
                      <a:pt x="1267" y="3143"/>
                    </a:lnTo>
                    <a:lnTo>
                      <a:pt x="1321" y="3143"/>
                    </a:lnTo>
                    <a:lnTo>
                      <a:pt x="1335" y="3137"/>
                    </a:lnTo>
                    <a:lnTo>
                      <a:pt x="1335" y="3117"/>
                    </a:lnTo>
                    <a:lnTo>
                      <a:pt x="1307" y="3103"/>
                    </a:lnTo>
                    <a:lnTo>
                      <a:pt x="1245" y="3103"/>
                    </a:lnTo>
                    <a:lnTo>
                      <a:pt x="1245" y="3128"/>
                    </a:lnTo>
                    <a:lnTo>
                      <a:pt x="1248" y="3128"/>
                    </a:lnTo>
                    <a:close/>
                    <a:moveTo>
                      <a:pt x="1233" y="2334"/>
                    </a:moveTo>
                    <a:lnTo>
                      <a:pt x="1242" y="2348"/>
                    </a:lnTo>
                    <a:lnTo>
                      <a:pt x="1262" y="2353"/>
                    </a:lnTo>
                    <a:lnTo>
                      <a:pt x="1267" y="2325"/>
                    </a:lnTo>
                    <a:lnTo>
                      <a:pt x="1239" y="2319"/>
                    </a:lnTo>
                    <a:lnTo>
                      <a:pt x="1233" y="2334"/>
                    </a:lnTo>
                    <a:close/>
                    <a:moveTo>
                      <a:pt x="1262" y="2224"/>
                    </a:moveTo>
                    <a:lnTo>
                      <a:pt x="1301" y="2238"/>
                    </a:lnTo>
                    <a:lnTo>
                      <a:pt x="1287" y="2218"/>
                    </a:lnTo>
                    <a:lnTo>
                      <a:pt x="1315" y="2122"/>
                    </a:lnTo>
                    <a:lnTo>
                      <a:pt x="1287" y="2088"/>
                    </a:lnTo>
                    <a:lnTo>
                      <a:pt x="1273" y="2094"/>
                    </a:lnTo>
                    <a:lnTo>
                      <a:pt x="1287" y="2150"/>
                    </a:lnTo>
                    <a:lnTo>
                      <a:pt x="1281" y="2178"/>
                    </a:lnTo>
                    <a:lnTo>
                      <a:pt x="1248" y="2164"/>
                    </a:lnTo>
                    <a:lnTo>
                      <a:pt x="1233" y="2178"/>
                    </a:lnTo>
                    <a:lnTo>
                      <a:pt x="1233" y="2190"/>
                    </a:lnTo>
                    <a:lnTo>
                      <a:pt x="1262" y="2224"/>
                    </a:lnTo>
                    <a:close/>
                    <a:moveTo>
                      <a:pt x="1242" y="4556"/>
                    </a:moveTo>
                    <a:lnTo>
                      <a:pt x="1228" y="4542"/>
                    </a:lnTo>
                    <a:lnTo>
                      <a:pt x="1214" y="4542"/>
                    </a:lnTo>
                    <a:lnTo>
                      <a:pt x="1214" y="4556"/>
                    </a:lnTo>
                    <a:lnTo>
                      <a:pt x="1242" y="4570"/>
                    </a:lnTo>
                    <a:lnTo>
                      <a:pt x="1242" y="4556"/>
                    </a:lnTo>
                    <a:close/>
                    <a:moveTo>
                      <a:pt x="1214" y="3171"/>
                    </a:moveTo>
                    <a:lnTo>
                      <a:pt x="1219" y="3176"/>
                    </a:lnTo>
                    <a:lnTo>
                      <a:pt x="1228" y="3162"/>
                    </a:lnTo>
                    <a:lnTo>
                      <a:pt x="1214" y="3154"/>
                    </a:lnTo>
                    <a:lnTo>
                      <a:pt x="1214" y="3171"/>
                    </a:lnTo>
                    <a:close/>
                    <a:moveTo>
                      <a:pt x="1200" y="4249"/>
                    </a:moveTo>
                    <a:lnTo>
                      <a:pt x="1214" y="4268"/>
                    </a:lnTo>
                    <a:lnTo>
                      <a:pt x="1228" y="4254"/>
                    </a:lnTo>
                    <a:lnTo>
                      <a:pt x="1219" y="4235"/>
                    </a:lnTo>
                    <a:lnTo>
                      <a:pt x="1205" y="4235"/>
                    </a:lnTo>
                    <a:lnTo>
                      <a:pt x="1200" y="4249"/>
                    </a:lnTo>
                    <a:close/>
                    <a:moveTo>
                      <a:pt x="1214" y="3659"/>
                    </a:moveTo>
                    <a:lnTo>
                      <a:pt x="1200" y="3639"/>
                    </a:lnTo>
                    <a:lnTo>
                      <a:pt x="1194" y="3645"/>
                    </a:lnTo>
                    <a:lnTo>
                      <a:pt x="1208" y="3665"/>
                    </a:lnTo>
                    <a:lnTo>
                      <a:pt x="1214" y="3659"/>
                    </a:lnTo>
                    <a:close/>
                    <a:moveTo>
                      <a:pt x="1208" y="2931"/>
                    </a:moveTo>
                    <a:lnTo>
                      <a:pt x="1276" y="2951"/>
                    </a:lnTo>
                    <a:lnTo>
                      <a:pt x="1270" y="2922"/>
                    </a:lnTo>
                    <a:lnTo>
                      <a:pt x="1194" y="2903"/>
                    </a:lnTo>
                    <a:lnTo>
                      <a:pt x="1208" y="2931"/>
                    </a:lnTo>
                    <a:close/>
                    <a:moveTo>
                      <a:pt x="1194" y="2784"/>
                    </a:moveTo>
                    <a:lnTo>
                      <a:pt x="1208" y="2764"/>
                    </a:lnTo>
                    <a:lnTo>
                      <a:pt x="1188" y="2770"/>
                    </a:lnTo>
                    <a:lnTo>
                      <a:pt x="1194" y="2784"/>
                    </a:lnTo>
                    <a:close/>
                    <a:moveTo>
                      <a:pt x="1208" y="2229"/>
                    </a:moveTo>
                    <a:lnTo>
                      <a:pt x="1228" y="2201"/>
                    </a:lnTo>
                    <a:lnTo>
                      <a:pt x="1219" y="2181"/>
                    </a:lnTo>
                    <a:lnTo>
                      <a:pt x="1191" y="2176"/>
                    </a:lnTo>
                    <a:lnTo>
                      <a:pt x="1185" y="2190"/>
                    </a:lnTo>
                    <a:lnTo>
                      <a:pt x="1208" y="2229"/>
                    </a:lnTo>
                    <a:close/>
                    <a:moveTo>
                      <a:pt x="1194" y="1146"/>
                    </a:moveTo>
                    <a:lnTo>
                      <a:pt x="1188" y="1160"/>
                    </a:lnTo>
                    <a:lnTo>
                      <a:pt x="1202" y="1168"/>
                    </a:lnTo>
                    <a:lnTo>
                      <a:pt x="1202" y="1154"/>
                    </a:lnTo>
                    <a:lnTo>
                      <a:pt x="1194" y="1146"/>
                    </a:lnTo>
                    <a:close/>
                    <a:moveTo>
                      <a:pt x="1214" y="2970"/>
                    </a:moveTo>
                    <a:lnTo>
                      <a:pt x="1200" y="2956"/>
                    </a:lnTo>
                    <a:lnTo>
                      <a:pt x="1180" y="2956"/>
                    </a:lnTo>
                    <a:lnTo>
                      <a:pt x="1185" y="2984"/>
                    </a:lnTo>
                    <a:lnTo>
                      <a:pt x="1214" y="3004"/>
                    </a:lnTo>
                    <a:lnTo>
                      <a:pt x="1214" y="2970"/>
                    </a:lnTo>
                    <a:close/>
                    <a:moveTo>
                      <a:pt x="1194" y="2697"/>
                    </a:moveTo>
                    <a:lnTo>
                      <a:pt x="1200" y="2677"/>
                    </a:lnTo>
                    <a:lnTo>
                      <a:pt x="1180" y="2683"/>
                    </a:lnTo>
                    <a:lnTo>
                      <a:pt x="1180" y="2697"/>
                    </a:lnTo>
                    <a:lnTo>
                      <a:pt x="1194" y="2697"/>
                    </a:lnTo>
                    <a:close/>
                    <a:moveTo>
                      <a:pt x="1174" y="1783"/>
                    </a:moveTo>
                    <a:lnTo>
                      <a:pt x="1188" y="1803"/>
                    </a:lnTo>
                    <a:lnTo>
                      <a:pt x="1216" y="1797"/>
                    </a:lnTo>
                    <a:lnTo>
                      <a:pt x="1231" y="1778"/>
                    </a:lnTo>
                    <a:lnTo>
                      <a:pt x="1174" y="1772"/>
                    </a:lnTo>
                    <a:lnTo>
                      <a:pt x="1174" y="1783"/>
                    </a:lnTo>
                    <a:close/>
                    <a:moveTo>
                      <a:pt x="1180" y="3196"/>
                    </a:moveTo>
                    <a:lnTo>
                      <a:pt x="1166" y="3196"/>
                    </a:lnTo>
                    <a:lnTo>
                      <a:pt x="1185" y="3210"/>
                    </a:lnTo>
                    <a:lnTo>
                      <a:pt x="1180" y="3196"/>
                    </a:lnTo>
                    <a:close/>
                    <a:moveTo>
                      <a:pt x="1200" y="3732"/>
                    </a:moveTo>
                    <a:lnTo>
                      <a:pt x="1171" y="3746"/>
                    </a:lnTo>
                    <a:lnTo>
                      <a:pt x="1157" y="3766"/>
                    </a:lnTo>
                    <a:lnTo>
                      <a:pt x="1200" y="3752"/>
                    </a:lnTo>
                    <a:lnTo>
                      <a:pt x="1208" y="3718"/>
                    </a:lnTo>
                    <a:lnTo>
                      <a:pt x="1200" y="3732"/>
                    </a:lnTo>
                    <a:close/>
                    <a:moveTo>
                      <a:pt x="1160" y="4082"/>
                    </a:moveTo>
                    <a:lnTo>
                      <a:pt x="1188" y="4091"/>
                    </a:lnTo>
                    <a:lnTo>
                      <a:pt x="1202" y="4071"/>
                    </a:lnTo>
                    <a:lnTo>
                      <a:pt x="1160" y="4062"/>
                    </a:lnTo>
                    <a:lnTo>
                      <a:pt x="1154" y="4077"/>
                    </a:lnTo>
                    <a:lnTo>
                      <a:pt x="1160" y="4082"/>
                    </a:lnTo>
                    <a:close/>
                    <a:moveTo>
                      <a:pt x="1152" y="3123"/>
                    </a:moveTo>
                    <a:lnTo>
                      <a:pt x="1171" y="3137"/>
                    </a:lnTo>
                    <a:lnTo>
                      <a:pt x="1171" y="3117"/>
                    </a:lnTo>
                    <a:lnTo>
                      <a:pt x="1152" y="3103"/>
                    </a:lnTo>
                    <a:lnTo>
                      <a:pt x="1152" y="3123"/>
                    </a:lnTo>
                    <a:close/>
                    <a:moveTo>
                      <a:pt x="1160" y="2821"/>
                    </a:moveTo>
                    <a:lnTo>
                      <a:pt x="1146" y="2821"/>
                    </a:lnTo>
                    <a:lnTo>
                      <a:pt x="1146" y="2835"/>
                    </a:lnTo>
                    <a:lnTo>
                      <a:pt x="1160" y="2841"/>
                    </a:lnTo>
                    <a:lnTo>
                      <a:pt x="1180" y="2835"/>
                    </a:lnTo>
                    <a:lnTo>
                      <a:pt x="1171" y="2815"/>
                    </a:lnTo>
                    <a:lnTo>
                      <a:pt x="1160" y="2821"/>
                    </a:lnTo>
                    <a:close/>
                    <a:moveTo>
                      <a:pt x="1152" y="1730"/>
                    </a:moveTo>
                    <a:lnTo>
                      <a:pt x="1166" y="1710"/>
                    </a:lnTo>
                    <a:lnTo>
                      <a:pt x="1152" y="1710"/>
                    </a:lnTo>
                    <a:lnTo>
                      <a:pt x="1137" y="1724"/>
                    </a:lnTo>
                    <a:lnTo>
                      <a:pt x="1152" y="1730"/>
                    </a:lnTo>
                    <a:close/>
                    <a:moveTo>
                      <a:pt x="1132" y="1826"/>
                    </a:moveTo>
                    <a:lnTo>
                      <a:pt x="1152" y="1840"/>
                    </a:lnTo>
                    <a:lnTo>
                      <a:pt x="1152" y="1812"/>
                    </a:lnTo>
                    <a:lnTo>
                      <a:pt x="1132" y="1797"/>
                    </a:lnTo>
                    <a:lnTo>
                      <a:pt x="1132" y="1826"/>
                    </a:lnTo>
                    <a:close/>
                    <a:moveTo>
                      <a:pt x="1126" y="1495"/>
                    </a:moveTo>
                    <a:lnTo>
                      <a:pt x="1132" y="1498"/>
                    </a:lnTo>
                    <a:lnTo>
                      <a:pt x="1154" y="1510"/>
                    </a:lnTo>
                    <a:lnTo>
                      <a:pt x="1169" y="1490"/>
                    </a:lnTo>
                    <a:lnTo>
                      <a:pt x="1140" y="1484"/>
                    </a:lnTo>
                    <a:lnTo>
                      <a:pt x="1132" y="1498"/>
                    </a:lnTo>
                    <a:lnTo>
                      <a:pt x="1126" y="1484"/>
                    </a:lnTo>
                    <a:lnTo>
                      <a:pt x="1126" y="1495"/>
                    </a:lnTo>
                    <a:close/>
                    <a:moveTo>
                      <a:pt x="1118" y="2567"/>
                    </a:moveTo>
                    <a:lnTo>
                      <a:pt x="1152" y="2615"/>
                    </a:lnTo>
                    <a:lnTo>
                      <a:pt x="1219" y="2587"/>
                    </a:lnTo>
                    <a:lnTo>
                      <a:pt x="1248" y="2592"/>
                    </a:lnTo>
                    <a:lnTo>
                      <a:pt x="1228" y="2558"/>
                    </a:lnTo>
                    <a:lnTo>
                      <a:pt x="1200" y="2553"/>
                    </a:lnTo>
                    <a:lnTo>
                      <a:pt x="1152" y="2587"/>
                    </a:lnTo>
                    <a:lnTo>
                      <a:pt x="1143" y="2567"/>
                    </a:lnTo>
                    <a:lnTo>
                      <a:pt x="1123" y="2553"/>
                    </a:lnTo>
                    <a:lnTo>
                      <a:pt x="1118" y="2567"/>
                    </a:lnTo>
                    <a:close/>
                    <a:moveTo>
                      <a:pt x="1132" y="2286"/>
                    </a:moveTo>
                    <a:lnTo>
                      <a:pt x="1146" y="2291"/>
                    </a:lnTo>
                    <a:lnTo>
                      <a:pt x="1166" y="2286"/>
                    </a:lnTo>
                    <a:lnTo>
                      <a:pt x="1157" y="2243"/>
                    </a:lnTo>
                    <a:lnTo>
                      <a:pt x="1137" y="2243"/>
                    </a:lnTo>
                    <a:lnTo>
                      <a:pt x="1118" y="2272"/>
                    </a:lnTo>
                    <a:lnTo>
                      <a:pt x="1118" y="2286"/>
                    </a:lnTo>
                    <a:lnTo>
                      <a:pt x="1132" y="2286"/>
                    </a:lnTo>
                    <a:close/>
                    <a:moveTo>
                      <a:pt x="1118" y="2023"/>
                    </a:moveTo>
                    <a:lnTo>
                      <a:pt x="1166" y="2037"/>
                    </a:lnTo>
                    <a:lnTo>
                      <a:pt x="1171" y="2009"/>
                    </a:lnTo>
                    <a:lnTo>
                      <a:pt x="1109" y="1995"/>
                    </a:lnTo>
                    <a:lnTo>
                      <a:pt x="1104" y="2015"/>
                    </a:lnTo>
                    <a:lnTo>
                      <a:pt x="1118" y="2023"/>
                    </a:lnTo>
                    <a:close/>
                    <a:moveTo>
                      <a:pt x="1166" y="1964"/>
                    </a:moveTo>
                    <a:lnTo>
                      <a:pt x="1171" y="1936"/>
                    </a:lnTo>
                    <a:lnTo>
                      <a:pt x="1109" y="1845"/>
                    </a:lnTo>
                    <a:lnTo>
                      <a:pt x="1104" y="1874"/>
                    </a:lnTo>
                    <a:lnTo>
                      <a:pt x="1109" y="1902"/>
                    </a:lnTo>
                    <a:lnTo>
                      <a:pt x="1123" y="1907"/>
                    </a:lnTo>
                    <a:lnTo>
                      <a:pt x="1152" y="1955"/>
                    </a:lnTo>
                    <a:lnTo>
                      <a:pt x="1166" y="1964"/>
                    </a:lnTo>
                    <a:close/>
                    <a:moveTo>
                      <a:pt x="1104" y="3354"/>
                    </a:moveTo>
                    <a:lnTo>
                      <a:pt x="1089" y="3349"/>
                    </a:lnTo>
                    <a:lnTo>
                      <a:pt x="1095" y="3368"/>
                    </a:lnTo>
                    <a:lnTo>
                      <a:pt x="1104" y="3354"/>
                    </a:lnTo>
                    <a:close/>
                    <a:moveTo>
                      <a:pt x="1104" y="3080"/>
                    </a:moveTo>
                    <a:lnTo>
                      <a:pt x="1137" y="3086"/>
                    </a:lnTo>
                    <a:lnTo>
                      <a:pt x="1123" y="3038"/>
                    </a:lnTo>
                    <a:lnTo>
                      <a:pt x="1095" y="3044"/>
                    </a:lnTo>
                    <a:lnTo>
                      <a:pt x="1089" y="3072"/>
                    </a:lnTo>
                    <a:lnTo>
                      <a:pt x="1104" y="3080"/>
                    </a:lnTo>
                    <a:close/>
                    <a:moveTo>
                      <a:pt x="1152" y="3995"/>
                    </a:moveTo>
                    <a:lnTo>
                      <a:pt x="1152" y="3981"/>
                    </a:lnTo>
                    <a:lnTo>
                      <a:pt x="1132" y="3967"/>
                    </a:lnTo>
                    <a:lnTo>
                      <a:pt x="1104" y="3972"/>
                    </a:lnTo>
                    <a:lnTo>
                      <a:pt x="1084" y="3992"/>
                    </a:lnTo>
                    <a:lnTo>
                      <a:pt x="1098" y="3998"/>
                    </a:lnTo>
                    <a:lnTo>
                      <a:pt x="1098" y="4026"/>
                    </a:lnTo>
                    <a:lnTo>
                      <a:pt x="1146" y="3998"/>
                    </a:lnTo>
                    <a:lnTo>
                      <a:pt x="1152" y="3995"/>
                    </a:lnTo>
                    <a:close/>
                    <a:moveTo>
                      <a:pt x="1092" y="3890"/>
                    </a:moveTo>
                    <a:lnTo>
                      <a:pt x="1087" y="3904"/>
                    </a:lnTo>
                    <a:lnTo>
                      <a:pt x="1092" y="3938"/>
                    </a:lnTo>
                    <a:lnTo>
                      <a:pt x="1121" y="3876"/>
                    </a:lnTo>
                    <a:lnTo>
                      <a:pt x="1101" y="3871"/>
                    </a:lnTo>
                    <a:lnTo>
                      <a:pt x="1087" y="3876"/>
                    </a:lnTo>
                    <a:lnTo>
                      <a:pt x="1092" y="3890"/>
                    </a:lnTo>
                    <a:close/>
                    <a:moveTo>
                      <a:pt x="1092" y="2530"/>
                    </a:moveTo>
                    <a:lnTo>
                      <a:pt x="1106" y="2536"/>
                    </a:lnTo>
                    <a:lnTo>
                      <a:pt x="1112" y="2517"/>
                    </a:lnTo>
                    <a:lnTo>
                      <a:pt x="1084" y="2523"/>
                    </a:lnTo>
                    <a:lnTo>
                      <a:pt x="1092" y="2530"/>
                    </a:lnTo>
                    <a:close/>
                    <a:moveTo>
                      <a:pt x="1098" y="2444"/>
                    </a:moveTo>
                    <a:lnTo>
                      <a:pt x="1126" y="2430"/>
                    </a:lnTo>
                    <a:lnTo>
                      <a:pt x="1146" y="2401"/>
                    </a:lnTo>
                    <a:lnTo>
                      <a:pt x="1104" y="2407"/>
                    </a:lnTo>
                    <a:lnTo>
                      <a:pt x="1084" y="2435"/>
                    </a:lnTo>
                    <a:lnTo>
                      <a:pt x="1098" y="2444"/>
                    </a:lnTo>
                    <a:close/>
                    <a:moveTo>
                      <a:pt x="1104" y="1716"/>
                    </a:moveTo>
                    <a:lnTo>
                      <a:pt x="1089" y="1710"/>
                    </a:lnTo>
                    <a:lnTo>
                      <a:pt x="1084" y="1724"/>
                    </a:lnTo>
                    <a:lnTo>
                      <a:pt x="1098" y="1730"/>
                    </a:lnTo>
                    <a:lnTo>
                      <a:pt x="1104" y="1716"/>
                    </a:lnTo>
                    <a:close/>
                    <a:moveTo>
                      <a:pt x="1118" y="3665"/>
                    </a:moveTo>
                    <a:lnTo>
                      <a:pt x="1075" y="3698"/>
                    </a:lnTo>
                    <a:lnTo>
                      <a:pt x="1132" y="3718"/>
                    </a:lnTo>
                    <a:lnTo>
                      <a:pt x="1146" y="3665"/>
                    </a:lnTo>
                    <a:lnTo>
                      <a:pt x="1118" y="3665"/>
                    </a:lnTo>
                    <a:close/>
                    <a:moveTo>
                      <a:pt x="1070" y="2773"/>
                    </a:moveTo>
                    <a:lnTo>
                      <a:pt x="1089" y="2778"/>
                    </a:lnTo>
                    <a:lnTo>
                      <a:pt x="1084" y="2759"/>
                    </a:lnTo>
                    <a:lnTo>
                      <a:pt x="1070" y="2759"/>
                    </a:lnTo>
                    <a:lnTo>
                      <a:pt x="1070" y="2773"/>
                    </a:lnTo>
                    <a:close/>
                    <a:moveTo>
                      <a:pt x="1084" y="1481"/>
                    </a:moveTo>
                    <a:lnTo>
                      <a:pt x="1070" y="1487"/>
                    </a:lnTo>
                    <a:lnTo>
                      <a:pt x="1070" y="1501"/>
                    </a:lnTo>
                    <a:lnTo>
                      <a:pt x="1084" y="1495"/>
                    </a:lnTo>
                    <a:lnTo>
                      <a:pt x="1089" y="1476"/>
                    </a:lnTo>
                    <a:lnTo>
                      <a:pt x="1084" y="1481"/>
                    </a:lnTo>
                    <a:close/>
                    <a:moveTo>
                      <a:pt x="1078" y="2266"/>
                    </a:moveTo>
                    <a:lnTo>
                      <a:pt x="1092" y="2266"/>
                    </a:lnTo>
                    <a:lnTo>
                      <a:pt x="1073" y="2246"/>
                    </a:lnTo>
                    <a:lnTo>
                      <a:pt x="1067" y="2260"/>
                    </a:lnTo>
                    <a:lnTo>
                      <a:pt x="1078" y="2266"/>
                    </a:lnTo>
                    <a:close/>
                    <a:moveTo>
                      <a:pt x="1056" y="2702"/>
                    </a:moveTo>
                    <a:lnTo>
                      <a:pt x="1084" y="2722"/>
                    </a:lnTo>
                    <a:lnTo>
                      <a:pt x="1112" y="2716"/>
                    </a:lnTo>
                    <a:lnTo>
                      <a:pt x="1126" y="2688"/>
                    </a:lnTo>
                    <a:lnTo>
                      <a:pt x="1092" y="2702"/>
                    </a:lnTo>
                    <a:lnTo>
                      <a:pt x="1050" y="2688"/>
                    </a:lnTo>
                    <a:lnTo>
                      <a:pt x="1056" y="2702"/>
                    </a:lnTo>
                    <a:close/>
                    <a:moveTo>
                      <a:pt x="1042" y="3219"/>
                    </a:moveTo>
                    <a:lnTo>
                      <a:pt x="1027" y="3213"/>
                    </a:lnTo>
                    <a:lnTo>
                      <a:pt x="1027" y="3227"/>
                    </a:lnTo>
                    <a:lnTo>
                      <a:pt x="1042" y="3233"/>
                    </a:lnTo>
                    <a:lnTo>
                      <a:pt x="1042" y="3219"/>
                    </a:lnTo>
                    <a:close/>
                    <a:moveTo>
                      <a:pt x="1073" y="2410"/>
                    </a:moveTo>
                    <a:lnTo>
                      <a:pt x="1030" y="2418"/>
                    </a:lnTo>
                    <a:lnTo>
                      <a:pt x="1025" y="2446"/>
                    </a:lnTo>
                    <a:lnTo>
                      <a:pt x="1078" y="2441"/>
                    </a:lnTo>
                    <a:lnTo>
                      <a:pt x="1078" y="2424"/>
                    </a:lnTo>
                    <a:lnTo>
                      <a:pt x="1073" y="2410"/>
                    </a:lnTo>
                    <a:close/>
                    <a:moveTo>
                      <a:pt x="1022" y="680"/>
                    </a:moveTo>
                    <a:lnTo>
                      <a:pt x="1016" y="674"/>
                    </a:lnTo>
                    <a:lnTo>
                      <a:pt x="1008" y="688"/>
                    </a:lnTo>
                    <a:lnTo>
                      <a:pt x="1022" y="680"/>
                    </a:lnTo>
                    <a:close/>
                    <a:moveTo>
                      <a:pt x="1008" y="2506"/>
                    </a:moveTo>
                    <a:lnTo>
                      <a:pt x="1022" y="2492"/>
                    </a:lnTo>
                    <a:lnTo>
                      <a:pt x="1002" y="2483"/>
                    </a:lnTo>
                    <a:lnTo>
                      <a:pt x="1008" y="2506"/>
                    </a:lnTo>
                    <a:close/>
                    <a:moveTo>
                      <a:pt x="1030" y="2387"/>
                    </a:moveTo>
                    <a:lnTo>
                      <a:pt x="1010" y="2373"/>
                    </a:lnTo>
                    <a:lnTo>
                      <a:pt x="1005" y="2401"/>
                    </a:lnTo>
                    <a:lnTo>
                      <a:pt x="1030" y="2387"/>
                    </a:lnTo>
                    <a:close/>
                    <a:moveTo>
                      <a:pt x="1050" y="1620"/>
                    </a:moveTo>
                    <a:lnTo>
                      <a:pt x="996" y="1577"/>
                    </a:lnTo>
                    <a:lnTo>
                      <a:pt x="996" y="1620"/>
                    </a:lnTo>
                    <a:lnTo>
                      <a:pt x="1044" y="1648"/>
                    </a:lnTo>
                    <a:lnTo>
                      <a:pt x="1101" y="1642"/>
                    </a:lnTo>
                    <a:lnTo>
                      <a:pt x="1121" y="1662"/>
                    </a:lnTo>
                    <a:lnTo>
                      <a:pt x="1135" y="1656"/>
                    </a:lnTo>
                    <a:lnTo>
                      <a:pt x="1106" y="1608"/>
                    </a:lnTo>
                    <a:lnTo>
                      <a:pt x="1067" y="1580"/>
                    </a:lnTo>
                    <a:lnTo>
                      <a:pt x="1073" y="1594"/>
                    </a:lnTo>
                    <a:lnTo>
                      <a:pt x="1067" y="1622"/>
                    </a:lnTo>
                    <a:lnTo>
                      <a:pt x="1050" y="1622"/>
                    </a:lnTo>
                    <a:lnTo>
                      <a:pt x="1050" y="1620"/>
                    </a:lnTo>
                    <a:close/>
                    <a:moveTo>
                      <a:pt x="1002" y="1936"/>
                    </a:moveTo>
                    <a:lnTo>
                      <a:pt x="1016" y="1930"/>
                    </a:lnTo>
                    <a:lnTo>
                      <a:pt x="1008" y="1888"/>
                    </a:lnTo>
                    <a:lnTo>
                      <a:pt x="988" y="1930"/>
                    </a:lnTo>
                    <a:lnTo>
                      <a:pt x="1002" y="1936"/>
                    </a:lnTo>
                    <a:close/>
                    <a:moveTo>
                      <a:pt x="994" y="2353"/>
                    </a:moveTo>
                    <a:lnTo>
                      <a:pt x="1008" y="2353"/>
                    </a:lnTo>
                    <a:lnTo>
                      <a:pt x="1022" y="2305"/>
                    </a:lnTo>
                    <a:lnTo>
                      <a:pt x="1002" y="2286"/>
                    </a:lnTo>
                    <a:lnTo>
                      <a:pt x="979" y="2348"/>
                    </a:lnTo>
                    <a:lnTo>
                      <a:pt x="994" y="2353"/>
                    </a:lnTo>
                    <a:close/>
                    <a:moveTo>
                      <a:pt x="940" y="1941"/>
                    </a:moveTo>
                    <a:lnTo>
                      <a:pt x="946" y="1936"/>
                    </a:lnTo>
                    <a:lnTo>
                      <a:pt x="940" y="1922"/>
                    </a:lnTo>
                    <a:lnTo>
                      <a:pt x="940" y="1941"/>
                    </a:lnTo>
                    <a:close/>
                    <a:moveTo>
                      <a:pt x="946" y="2181"/>
                    </a:moveTo>
                    <a:lnTo>
                      <a:pt x="940" y="2167"/>
                    </a:lnTo>
                    <a:lnTo>
                      <a:pt x="926" y="2173"/>
                    </a:lnTo>
                    <a:lnTo>
                      <a:pt x="926" y="2187"/>
                    </a:lnTo>
                    <a:lnTo>
                      <a:pt x="946" y="2181"/>
                    </a:lnTo>
                    <a:close/>
                    <a:moveTo>
                      <a:pt x="926" y="1854"/>
                    </a:moveTo>
                    <a:lnTo>
                      <a:pt x="912" y="1896"/>
                    </a:lnTo>
                    <a:lnTo>
                      <a:pt x="926" y="1896"/>
                    </a:lnTo>
                    <a:lnTo>
                      <a:pt x="946" y="1876"/>
                    </a:lnTo>
                    <a:lnTo>
                      <a:pt x="940" y="1857"/>
                    </a:lnTo>
                    <a:lnTo>
                      <a:pt x="926" y="1857"/>
                    </a:lnTo>
                    <a:lnTo>
                      <a:pt x="926" y="1854"/>
                    </a:lnTo>
                    <a:close/>
                    <a:moveTo>
                      <a:pt x="920" y="1826"/>
                    </a:moveTo>
                    <a:lnTo>
                      <a:pt x="926" y="1812"/>
                    </a:lnTo>
                    <a:lnTo>
                      <a:pt x="920" y="1792"/>
                    </a:lnTo>
                    <a:lnTo>
                      <a:pt x="900" y="1826"/>
                    </a:lnTo>
                    <a:lnTo>
                      <a:pt x="909" y="1831"/>
                    </a:lnTo>
                    <a:lnTo>
                      <a:pt x="920" y="1826"/>
                    </a:lnTo>
                    <a:close/>
                    <a:moveTo>
                      <a:pt x="892" y="2018"/>
                    </a:moveTo>
                    <a:lnTo>
                      <a:pt x="906" y="2037"/>
                    </a:lnTo>
                    <a:lnTo>
                      <a:pt x="934" y="2032"/>
                    </a:lnTo>
                    <a:lnTo>
                      <a:pt x="920" y="2003"/>
                    </a:lnTo>
                    <a:lnTo>
                      <a:pt x="906" y="1998"/>
                    </a:lnTo>
                    <a:lnTo>
                      <a:pt x="892" y="2003"/>
                    </a:lnTo>
                    <a:lnTo>
                      <a:pt x="892" y="2018"/>
                    </a:lnTo>
                    <a:close/>
                    <a:moveTo>
                      <a:pt x="883" y="1428"/>
                    </a:moveTo>
                    <a:lnTo>
                      <a:pt x="917" y="1447"/>
                    </a:lnTo>
                    <a:lnTo>
                      <a:pt x="999" y="1462"/>
                    </a:lnTo>
                    <a:lnTo>
                      <a:pt x="991" y="1433"/>
                    </a:lnTo>
                    <a:lnTo>
                      <a:pt x="948" y="1433"/>
                    </a:lnTo>
                    <a:lnTo>
                      <a:pt x="929" y="1405"/>
                    </a:lnTo>
                    <a:lnTo>
                      <a:pt x="872" y="1411"/>
                    </a:lnTo>
                    <a:lnTo>
                      <a:pt x="883" y="1428"/>
                    </a:lnTo>
                    <a:close/>
                    <a:moveTo>
                      <a:pt x="883" y="1783"/>
                    </a:moveTo>
                    <a:lnTo>
                      <a:pt x="912" y="1764"/>
                    </a:lnTo>
                    <a:lnTo>
                      <a:pt x="912" y="1749"/>
                    </a:lnTo>
                    <a:lnTo>
                      <a:pt x="898" y="1744"/>
                    </a:lnTo>
                    <a:lnTo>
                      <a:pt x="869" y="1772"/>
                    </a:lnTo>
                    <a:lnTo>
                      <a:pt x="869" y="1786"/>
                    </a:lnTo>
                    <a:lnTo>
                      <a:pt x="883" y="1786"/>
                    </a:lnTo>
                    <a:lnTo>
                      <a:pt x="883" y="1783"/>
                    </a:lnTo>
                    <a:close/>
                    <a:moveTo>
                      <a:pt x="878" y="1964"/>
                    </a:moveTo>
                    <a:lnTo>
                      <a:pt x="864" y="1964"/>
                    </a:lnTo>
                    <a:lnTo>
                      <a:pt x="864" y="1978"/>
                    </a:lnTo>
                    <a:lnTo>
                      <a:pt x="878" y="1978"/>
                    </a:lnTo>
                    <a:lnTo>
                      <a:pt x="878" y="1964"/>
                    </a:lnTo>
                    <a:close/>
                    <a:moveTo>
                      <a:pt x="858" y="1817"/>
                    </a:moveTo>
                    <a:lnTo>
                      <a:pt x="872" y="1831"/>
                    </a:lnTo>
                    <a:lnTo>
                      <a:pt x="872" y="1803"/>
                    </a:lnTo>
                    <a:lnTo>
                      <a:pt x="858" y="1797"/>
                    </a:lnTo>
                    <a:lnTo>
                      <a:pt x="858" y="1817"/>
                    </a:lnTo>
                    <a:close/>
                    <a:moveTo>
                      <a:pt x="858" y="1710"/>
                    </a:moveTo>
                    <a:lnTo>
                      <a:pt x="867" y="1724"/>
                    </a:lnTo>
                    <a:lnTo>
                      <a:pt x="909" y="1724"/>
                    </a:lnTo>
                    <a:lnTo>
                      <a:pt x="889" y="1704"/>
                    </a:lnTo>
                    <a:lnTo>
                      <a:pt x="861" y="1699"/>
                    </a:lnTo>
                    <a:lnTo>
                      <a:pt x="861" y="1710"/>
                    </a:lnTo>
                    <a:lnTo>
                      <a:pt x="858" y="1710"/>
                    </a:lnTo>
                    <a:close/>
                    <a:moveTo>
                      <a:pt x="878" y="1112"/>
                    </a:moveTo>
                    <a:lnTo>
                      <a:pt x="850" y="1112"/>
                    </a:lnTo>
                    <a:lnTo>
                      <a:pt x="850" y="1126"/>
                    </a:lnTo>
                    <a:lnTo>
                      <a:pt x="864" y="1140"/>
                    </a:lnTo>
                    <a:lnTo>
                      <a:pt x="878" y="1126"/>
                    </a:lnTo>
                    <a:lnTo>
                      <a:pt x="878" y="1112"/>
                    </a:lnTo>
                    <a:close/>
                    <a:moveTo>
                      <a:pt x="835" y="632"/>
                    </a:moveTo>
                    <a:lnTo>
                      <a:pt x="855" y="638"/>
                    </a:lnTo>
                    <a:lnTo>
                      <a:pt x="835" y="618"/>
                    </a:lnTo>
                    <a:lnTo>
                      <a:pt x="835" y="632"/>
                    </a:lnTo>
                    <a:close/>
                    <a:moveTo>
                      <a:pt x="821" y="494"/>
                    </a:moveTo>
                    <a:lnTo>
                      <a:pt x="827" y="508"/>
                    </a:lnTo>
                    <a:lnTo>
                      <a:pt x="855" y="502"/>
                    </a:lnTo>
                    <a:lnTo>
                      <a:pt x="855" y="488"/>
                    </a:lnTo>
                    <a:lnTo>
                      <a:pt x="827" y="482"/>
                    </a:lnTo>
                    <a:lnTo>
                      <a:pt x="821" y="494"/>
                    </a:lnTo>
                    <a:close/>
                    <a:moveTo>
                      <a:pt x="850" y="1304"/>
                    </a:moveTo>
                    <a:lnTo>
                      <a:pt x="855" y="1261"/>
                    </a:lnTo>
                    <a:lnTo>
                      <a:pt x="841" y="1241"/>
                    </a:lnTo>
                    <a:lnTo>
                      <a:pt x="813" y="1236"/>
                    </a:lnTo>
                    <a:lnTo>
                      <a:pt x="819" y="1250"/>
                    </a:lnTo>
                    <a:lnTo>
                      <a:pt x="819" y="1318"/>
                    </a:lnTo>
                    <a:lnTo>
                      <a:pt x="850" y="1304"/>
                    </a:lnTo>
                    <a:close/>
                    <a:moveTo>
                      <a:pt x="802" y="465"/>
                    </a:moveTo>
                    <a:lnTo>
                      <a:pt x="816" y="471"/>
                    </a:lnTo>
                    <a:lnTo>
                      <a:pt x="816" y="451"/>
                    </a:lnTo>
                    <a:lnTo>
                      <a:pt x="802" y="451"/>
                    </a:lnTo>
                    <a:lnTo>
                      <a:pt x="802" y="465"/>
                    </a:lnTo>
                    <a:close/>
                    <a:moveTo>
                      <a:pt x="796" y="2367"/>
                    </a:moveTo>
                    <a:lnTo>
                      <a:pt x="810" y="2373"/>
                    </a:lnTo>
                    <a:lnTo>
                      <a:pt x="816" y="2367"/>
                    </a:lnTo>
                    <a:lnTo>
                      <a:pt x="796" y="2353"/>
                    </a:lnTo>
                    <a:lnTo>
                      <a:pt x="796" y="2367"/>
                    </a:lnTo>
                    <a:close/>
                    <a:moveTo>
                      <a:pt x="796" y="547"/>
                    </a:moveTo>
                    <a:lnTo>
                      <a:pt x="824" y="547"/>
                    </a:lnTo>
                    <a:lnTo>
                      <a:pt x="796" y="533"/>
                    </a:lnTo>
                    <a:lnTo>
                      <a:pt x="796" y="547"/>
                    </a:lnTo>
                    <a:close/>
                    <a:moveTo>
                      <a:pt x="830" y="1400"/>
                    </a:moveTo>
                    <a:lnTo>
                      <a:pt x="802" y="1385"/>
                    </a:lnTo>
                    <a:lnTo>
                      <a:pt x="788" y="1391"/>
                    </a:lnTo>
                    <a:lnTo>
                      <a:pt x="821" y="1419"/>
                    </a:lnTo>
                    <a:lnTo>
                      <a:pt x="827" y="1414"/>
                    </a:lnTo>
                    <a:lnTo>
                      <a:pt x="827" y="1400"/>
                    </a:lnTo>
                    <a:lnTo>
                      <a:pt x="830" y="1400"/>
                    </a:lnTo>
                    <a:close/>
                    <a:moveTo>
                      <a:pt x="762" y="1662"/>
                    </a:moveTo>
                    <a:lnTo>
                      <a:pt x="762" y="1676"/>
                    </a:lnTo>
                    <a:lnTo>
                      <a:pt x="790" y="1682"/>
                    </a:lnTo>
                    <a:lnTo>
                      <a:pt x="782" y="1654"/>
                    </a:lnTo>
                    <a:lnTo>
                      <a:pt x="754" y="1648"/>
                    </a:lnTo>
                    <a:lnTo>
                      <a:pt x="762" y="1662"/>
                    </a:lnTo>
                    <a:close/>
                    <a:moveTo>
                      <a:pt x="768" y="590"/>
                    </a:moveTo>
                    <a:lnTo>
                      <a:pt x="762" y="576"/>
                    </a:lnTo>
                    <a:lnTo>
                      <a:pt x="748" y="581"/>
                    </a:lnTo>
                    <a:lnTo>
                      <a:pt x="748" y="595"/>
                    </a:lnTo>
                    <a:lnTo>
                      <a:pt x="768" y="590"/>
                    </a:lnTo>
                    <a:close/>
                    <a:moveTo>
                      <a:pt x="762" y="1352"/>
                    </a:moveTo>
                    <a:lnTo>
                      <a:pt x="754" y="1346"/>
                    </a:lnTo>
                    <a:lnTo>
                      <a:pt x="740" y="1352"/>
                    </a:lnTo>
                    <a:lnTo>
                      <a:pt x="759" y="1366"/>
                    </a:lnTo>
                    <a:lnTo>
                      <a:pt x="773" y="1360"/>
                    </a:lnTo>
                    <a:lnTo>
                      <a:pt x="762" y="1352"/>
                    </a:lnTo>
                    <a:close/>
                    <a:moveTo>
                      <a:pt x="754" y="1400"/>
                    </a:moveTo>
                    <a:lnTo>
                      <a:pt x="748" y="1385"/>
                    </a:lnTo>
                    <a:lnTo>
                      <a:pt x="720" y="1371"/>
                    </a:lnTo>
                    <a:lnTo>
                      <a:pt x="725" y="1400"/>
                    </a:lnTo>
                    <a:lnTo>
                      <a:pt x="745" y="1414"/>
                    </a:lnTo>
                    <a:lnTo>
                      <a:pt x="754" y="1400"/>
                    </a:lnTo>
                    <a:close/>
                    <a:moveTo>
                      <a:pt x="734" y="1515"/>
                    </a:moveTo>
                    <a:lnTo>
                      <a:pt x="740" y="1467"/>
                    </a:lnTo>
                    <a:lnTo>
                      <a:pt x="711" y="1495"/>
                    </a:lnTo>
                    <a:lnTo>
                      <a:pt x="717" y="1524"/>
                    </a:lnTo>
                    <a:lnTo>
                      <a:pt x="737" y="1529"/>
                    </a:lnTo>
                    <a:lnTo>
                      <a:pt x="734" y="1515"/>
                    </a:lnTo>
                    <a:close/>
                    <a:moveTo>
                      <a:pt x="692" y="542"/>
                    </a:moveTo>
                    <a:lnTo>
                      <a:pt x="677" y="542"/>
                    </a:lnTo>
                    <a:lnTo>
                      <a:pt x="677" y="556"/>
                    </a:lnTo>
                    <a:lnTo>
                      <a:pt x="692" y="556"/>
                    </a:lnTo>
                    <a:lnTo>
                      <a:pt x="692" y="542"/>
                    </a:lnTo>
                    <a:close/>
                    <a:moveTo>
                      <a:pt x="692" y="384"/>
                    </a:moveTo>
                    <a:lnTo>
                      <a:pt x="697" y="378"/>
                    </a:lnTo>
                    <a:lnTo>
                      <a:pt x="677" y="358"/>
                    </a:lnTo>
                    <a:lnTo>
                      <a:pt x="669" y="392"/>
                    </a:lnTo>
                    <a:lnTo>
                      <a:pt x="692" y="384"/>
                    </a:lnTo>
                    <a:close/>
                    <a:moveTo>
                      <a:pt x="686" y="1098"/>
                    </a:moveTo>
                    <a:lnTo>
                      <a:pt x="680" y="1092"/>
                    </a:lnTo>
                    <a:lnTo>
                      <a:pt x="666" y="1106"/>
                    </a:lnTo>
                    <a:lnTo>
                      <a:pt x="694" y="1112"/>
                    </a:lnTo>
                    <a:lnTo>
                      <a:pt x="686" y="1098"/>
                    </a:lnTo>
                    <a:close/>
                    <a:moveTo>
                      <a:pt x="644" y="1179"/>
                    </a:moveTo>
                    <a:lnTo>
                      <a:pt x="692" y="1194"/>
                    </a:lnTo>
                    <a:lnTo>
                      <a:pt x="683" y="1179"/>
                    </a:lnTo>
                    <a:lnTo>
                      <a:pt x="649" y="1160"/>
                    </a:lnTo>
                    <a:lnTo>
                      <a:pt x="635" y="1168"/>
                    </a:lnTo>
                    <a:lnTo>
                      <a:pt x="644" y="1179"/>
                    </a:lnTo>
                    <a:close/>
                    <a:moveTo>
                      <a:pt x="638" y="1408"/>
                    </a:moveTo>
                    <a:lnTo>
                      <a:pt x="652" y="1414"/>
                    </a:lnTo>
                    <a:lnTo>
                      <a:pt x="680" y="1400"/>
                    </a:lnTo>
                    <a:lnTo>
                      <a:pt x="638" y="1385"/>
                    </a:lnTo>
                    <a:lnTo>
                      <a:pt x="629" y="1400"/>
                    </a:lnTo>
                    <a:lnTo>
                      <a:pt x="638" y="1408"/>
                    </a:lnTo>
                    <a:close/>
                    <a:moveTo>
                      <a:pt x="596" y="1577"/>
                    </a:moveTo>
                    <a:lnTo>
                      <a:pt x="610" y="1583"/>
                    </a:lnTo>
                    <a:lnTo>
                      <a:pt x="624" y="1563"/>
                    </a:lnTo>
                    <a:lnTo>
                      <a:pt x="596" y="1563"/>
                    </a:lnTo>
                    <a:lnTo>
                      <a:pt x="596" y="1577"/>
                    </a:lnTo>
                    <a:close/>
                    <a:moveTo>
                      <a:pt x="644" y="1309"/>
                    </a:moveTo>
                    <a:lnTo>
                      <a:pt x="677" y="1315"/>
                    </a:lnTo>
                    <a:lnTo>
                      <a:pt x="677" y="1284"/>
                    </a:lnTo>
                    <a:lnTo>
                      <a:pt x="635" y="1270"/>
                    </a:lnTo>
                    <a:lnTo>
                      <a:pt x="607" y="1275"/>
                    </a:lnTo>
                    <a:lnTo>
                      <a:pt x="573" y="1343"/>
                    </a:lnTo>
                    <a:lnTo>
                      <a:pt x="627" y="1349"/>
                    </a:lnTo>
                    <a:lnTo>
                      <a:pt x="655" y="1335"/>
                    </a:lnTo>
                    <a:lnTo>
                      <a:pt x="627" y="1306"/>
                    </a:lnTo>
                    <a:lnTo>
                      <a:pt x="644" y="1306"/>
                    </a:lnTo>
                    <a:lnTo>
                      <a:pt x="644" y="1309"/>
                    </a:lnTo>
                    <a:close/>
                    <a:moveTo>
                      <a:pt x="590" y="1160"/>
                    </a:moveTo>
                    <a:lnTo>
                      <a:pt x="596" y="1154"/>
                    </a:lnTo>
                    <a:lnTo>
                      <a:pt x="567" y="1140"/>
                    </a:lnTo>
                    <a:lnTo>
                      <a:pt x="576" y="1160"/>
                    </a:lnTo>
                    <a:lnTo>
                      <a:pt x="548" y="1194"/>
                    </a:lnTo>
                    <a:lnTo>
                      <a:pt x="548" y="1208"/>
                    </a:lnTo>
                    <a:lnTo>
                      <a:pt x="562" y="1213"/>
                    </a:lnTo>
                    <a:lnTo>
                      <a:pt x="590" y="1160"/>
                    </a:lnTo>
                    <a:close/>
                    <a:moveTo>
                      <a:pt x="542" y="973"/>
                    </a:moveTo>
                    <a:lnTo>
                      <a:pt x="556" y="954"/>
                    </a:lnTo>
                    <a:lnTo>
                      <a:pt x="542" y="948"/>
                    </a:lnTo>
                    <a:lnTo>
                      <a:pt x="528" y="968"/>
                    </a:lnTo>
                    <a:lnTo>
                      <a:pt x="542" y="973"/>
                    </a:lnTo>
                    <a:close/>
                    <a:moveTo>
                      <a:pt x="542" y="1016"/>
                    </a:moveTo>
                    <a:lnTo>
                      <a:pt x="522" y="1002"/>
                    </a:lnTo>
                    <a:lnTo>
                      <a:pt x="522" y="1016"/>
                    </a:lnTo>
                    <a:lnTo>
                      <a:pt x="536" y="1030"/>
                    </a:lnTo>
                    <a:lnTo>
                      <a:pt x="542" y="1016"/>
                    </a:lnTo>
                    <a:close/>
                    <a:moveTo>
                      <a:pt x="522" y="776"/>
                    </a:moveTo>
                    <a:lnTo>
                      <a:pt x="531" y="762"/>
                    </a:lnTo>
                    <a:lnTo>
                      <a:pt x="511" y="756"/>
                    </a:lnTo>
                    <a:lnTo>
                      <a:pt x="511" y="770"/>
                    </a:lnTo>
                    <a:lnTo>
                      <a:pt x="522" y="776"/>
                    </a:lnTo>
                    <a:close/>
                    <a:moveTo>
                      <a:pt x="508" y="547"/>
                    </a:moveTo>
                    <a:lnTo>
                      <a:pt x="522" y="519"/>
                    </a:lnTo>
                    <a:lnTo>
                      <a:pt x="517" y="505"/>
                    </a:lnTo>
                    <a:lnTo>
                      <a:pt x="502" y="505"/>
                    </a:lnTo>
                    <a:lnTo>
                      <a:pt x="488" y="533"/>
                    </a:lnTo>
                    <a:lnTo>
                      <a:pt x="494" y="547"/>
                    </a:lnTo>
                    <a:lnTo>
                      <a:pt x="508" y="547"/>
                    </a:lnTo>
                    <a:close/>
                    <a:moveTo>
                      <a:pt x="486" y="460"/>
                    </a:moveTo>
                    <a:lnTo>
                      <a:pt x="486" y="446"/>
                    </a:lnTo>
                    <a:lnTo>
                      <a:pt x="471" y="440"/>
                    </a:lnTo>
                    <a:lnTo>
                      <a:pt x="457" y="468"/>
                    </a:lnTo>
                    <a:lnTo>
                      <a:pt x="471" y="488"/>
                    </a:lnTo>
                    <a:lnTo>
                      <a:pt x="486" y="460"/>
                    </a:lnTo>
                    <a:close/>
                    <a:moveTo>
                      <a:pt x="460" y="801"/>
                    </a:moveTo>
                    <a:lnTo>
                      <a:pt x="466" y="815"/>
                    </a:lnTo>
                    <a:lnTo>
                      <a:pt x="500" y="821"/>
                    </a:lnTo>
                    <a:lnTo>
                      <a:pt x="466" y="787"/>
                    </a:lnTo>
                    <a:lnTo>
                      <a:pt x="452" y="793"/>
                    </a:lnTo>
                    <a:lnTo>
                      <a:pt x="460" y="801"/>
                    </a:lnTo>
                    <a:close/>
                    <a:moveTo>
                      <a:pt x="446" y="178"/>
                    </a:moveTo>
                    <a:lnTo>
                      <a:pt x="446" y="206"/>
                    </a:lnTo>
                    <a:lnTo>
                      <a:pt x="460" y="234"/>
                    </a:lnTo>
                    <a:lnTo>
                      <a:pt x="488" y="240"/>
                    </a:lnTo>
                    <a:lnTo>
                      <a:pt x="488" y="220"/>
                    </a:lnTo>
                    <a:lnTo>
                      <a:pt x="455" y="172"/>
                    </a:lnTo>
                    <a:lnTo>
                      <a:pt x="446" y="178"/>
                    </a:lnTo>
                    <a:close/>
                    <a:moveTo>
                      <a:pt x="446" y="886"/>
                    </a:moveTo>
                    <a:lnTo>
                      <a:pt x="452" y="886"/>
                    </a:lnTo>
                    <a:lnTo>
                      <a:pt x="452" y="858"/>
                    </a:lnTo>
                    <a:lnTo>
                      <a:pt x="432" y="877"/>
                    </a:lnTo>
                    <a:lnTo>
                      <a:pt x="446" y="886"/>
                    </a:lnTo>
                    <a:close/>
                    <a:moveTo>
                      <a:pt x="384" y="316"/>
                    </a:moveTo>
                    <a:lnTo>
                      <a:pt x="418" y="330"/>
                    </a:lnTo>
                    <a:lnTo>
                      <a:pt x="412" y="316"/>
                    </a:lnTo>
                    <a:lnTo>
                      <a:pt x="384" y="302"/>
                    </a:lnTo>
                    <a:lnTo>
                      <a:pt x="384" y="316"/>
                    </a:lnTo>
                    <a:close/>
                    <a:moveTo>
                      <a:pt x="322" y="542"/>
                    </a:moveTo>
                    <a:lnTo>
                      <a:pt x="316" y="536"/>
                    </a:lnTo>
                    <a:lnTo>
                      <a:pt x="311" y="550"/>
                    </a:lnTo>
                    <a:lnTo>
                      <a:pt x="322" y="542"/>
                    </a:lnTo>
                    <a:close/>
                    <a:moveTo>
                      <a:pt x="232" y="528"/>
                    </a:moveTo>
                    <a:lnTo>
                      <a:pt x="240" y="522"/>
                    </a:lnTo>
                    <a:lnTo>
                      <a:pt x="226" y="516"/>
                    </a:lnTo>
                    <a:lnTo>
                      <a:pt x="217" y="536"/>
                    </a:lnTo>
                    <a:lnTo>
                      <a:pt x="232" y="528"/>
                    </a:lnTo>
                    <a:close/>
                    <a:moveTo>
                      <a:pt x="2712" y="20"/>
                    </a:moveTo>
                    <a:lnTo>
                      <a:pt x="2766" y="39"/>
                    </a:lnTo>
                    <a:lnTo>
                      <a:pt x="2800" y="101"/>
                    </a:lnTo>
                    <a:lnTo>
                      <a:pt x="2766" y="211"/>
                    </a:lnTo>
                    <a:lnTo>
                      <a:pt x="2690" y="465"/>
                    </a:lnTo>
                    <a:lnTo>
                      <a:pt x="2656" y="533"/>
                    </a:lnTo>
                    <a:lnTo>
                      <a:pt x="2650" y="587"/>
                    </a:lnTo>
                    <a:lnTo>
                      <a:pt x="2602" y="688"/>
                    </a:lnTo>
                    <a:lnTo>
                      <a:pt x="2602" y="731"/>
                    </a:lnTo>
                    <a:lnTo>
                      <a:pt x="2554" y="855"/>
                    </a:lnTo>
                    <a:lnTo>
                      <a:pt x="2486" y="1081"/>
                    </a:lnTo>
                    <a:lnTo>
                      <a:pt x="2453" y="1075"/>
                    </a:lnTo>
                    <a:lnTo>
                      <a:pt x="2467" y="1137"/>
                    </a:lnTo>
                    <a:lnTo>
                      <a:pt x="2410" y="1281"/>
                    </a:lnTo>
                    <a:lnTo>
                      <a:pt x="2320" y="1541"/>
                    </a:lnTo>
                    <a:lnTo>
                      <a:pt x="2218" y="1828"/>
                    </a:lnTo>
                    <a:lnTo>
                      <a:pt x="2151" y="2097"/>
                    </a:lnTo>
                    <a:lnTo>
                      <a:pt x="2117" y="2150"/>
                    </a:lnTo>
                    <a:lnTo>
                      <a:pt x="2097" y="2232"/>
                    </a:lnTo>
                    <a:lnTo>
                      <a:pt x="2007" y="2480"/>
                    </a:lnTo>
                    <a:lnTo>
                      <a:pt x="1978" y="2589"/>
                    </a:lnTo>
                    <a:lnTo>
                      <a:pt x="1964" y="2595"/>
                    </a:lnTo>
                    <a:lnTo>
                      <a:pt x="1936" y="2699"/>
                    </a:lnTo>
                    <a:lnTo>
                      <a:pt x="1868" y="2877"/>
                    </a:lnTo>
                    <a:lnTo>
                      <a:pt x="1854" y="2945"/>
                    </a:lnTo>
                    <a:lnTo>
                      <a:pt x="1849" y="3083"/>
                    </a:lnTo>
                    <a:lnTo>
                      <a:pt x="1843" y="3097"/>
                    </a:lnTo>
                    <a:lnTo>
                      <a:pt x="1843" y="3529"/>
                    </a:lnTo>
                    <a:lnTo>
                      <a:pt x="1849" y="3543"/>
                    </a:lnTo>
                    <a:lnTo>
                      <a:pt x="1843" y="3586"/>
                    </a:lnTo>
                    <a:lnTo>
                      <a:pt x="1843" y="3820"/>
                    </a:lnTo>
                    <a:lnTo>
                      <a:pt x="1849" y="3834"/>
                    </a:lnTo>
                    <a:lnTo>
                      <a:pt x="1854" y="3978"/>
                    </a:lnTo>
                    <a:lnTo>
                      <a:pt x="1849" y="3992"/>
                    </a:lnTo>
                    <a:lnTo>
                      <a:pt x="1849" y="4054"/>
                    </a:lnTo>
                    <a:lnTo>
                      <a:pt x="1843" y="4068"/>
                    </a:lnTo>
                    <a:lnTo>
                      <a:pt x="1843" y="4328"/>
                    </a:lnTo>
                    <a:lnTo>
                      <a:pt x="1849" y="4342"/>
                    </a:lnTo>
                    <a:lnTo>
                      <a:pt x="1849" y="4410"/>
                    </a:lnTo>
                    <a:lnTo>
                      <a:pt x="1835" y="4500"/>
                    </a:lnTo>
                    <a:lnTo>
                      <a:pt x="1849" y="4610"/>
                    </a:lnTo>
                    <a:lnTo>
                      <a:pt x="1843" y="4624"/>
                    </a:lnTo>
                    <a:lnTo>
                      <a:pt x="1843" y="4700"/>
                    </a:lnTo>
                    <a:lnTo>
                      <a:pt x="1857" y="4728"/>
                    </a:lnTo>
                    <a:lnTo>
                      <a:pt x="1837" y="4785"/>
                    </a:lnTo>
                    <a:lnTo>
                      <a:pt x="1843" y="4901"/>
                    </a:lnTo>
                    <a:lnTo>
                      <a:pt x="1829" y="4934"/>
                    </a:lnTo>
                    <a:lnTo>
                      <a:pt x="1767" y="4982"/>
                    </a:lnTo>
                    <a:lnTo>
                      <a:pt x="1637" y="4988"/>
                    </a:lnTo>
                    <a:lnTo>
                      <a:pt x="1623" y="4994"/>
                    </a:lnTo>
                    <a:lnTo>
                      <a:pt x="1595" y="4988"/>
                    </a:lnTo>
                    <a:lnTo>
                      <a:pt x="1470" y="4988"/>
                    </a:lnTo>
                    <a:lnTo>
                      <a:pt x="1456" y="4994"/>
                    </a:lnTo>
                    <a:lnTo>
                      <a:pt x="1279" y="4994"/>
                    </a:lnTo>
                    <a:lnTo>
                      <a:pt x="1264" y="4988"/>
                    </a:lnTo>
                    <a:lnTo>
                      <a:pt x="1025" y="4988"/>
                    </a:lnTo>
                    <a:lnTo>
                      <a:pt x="982" y="4968"/>
                    </a:lnTo>
                    <a:lnTo>
                      <a:pt x="948" y="4926"/>
                    </a:lnTo>
                    <a:lnTo>
                      <a:pt x="920" y="4864"/>
                    </a:lnTo>
                    <a:lnTo>
                      <a:pt x="920" y="4624"/>
                    </a:lnTo>
                    <a:lnTo>
                      <a:pt x="926" y="4610"/>
                    </a:lnTo>
                    <a:lnTo>
                      <a:pt x="926" y="4542"/>
                    </a:lnTo>
                    <a:lnTo>
                      <a:pt x="931" y="4528"/>
                    </a:lnTo>
                    <a:lnTo>
                      <a:pt x="931" y="4438"/>
                    </a:lnTo>
                    <a:lnTo>
                      <a:pt x="917" y="4370"/>
                    </a:lnTo>
                    <a:lnTo>
                      <a:pt x="937" y="4280"/>
                    </a:lnTo>
                    <a:lnTo>
                      <a:pt x="931" y="4122"/>
                    </a:lnTo>
                    <a:lnTo>
                      <a:pt x="926" y="4108"/>
                    </a:lnTo>
                    <a:lnTo>
                      <a:pt x="926" y="4054"/>
                    </a:lnTo>
                    <a:lnTo>
                      <a:pt x="920" y="4040"/>
                    </a:lnTo>
                    <a:lnTo>
                      <a:pt x="920" y="3916"/>
                    </a:lnTo>
                    <a:lnTo>
                      <a:pt x="926" y="3902"/>
                    </a:lnTo>
                    <a:lnTo>
                      <a:pt x="926" y="3786"/>
                    </a:lnTo>
                    <a:lnTo>
                      <a:pt x="931" y="3772"/>
                    </a:lnTo>
                    <a:lnTo>
                      <a:pt x="931" y="3676"/>
                    </a:lnTo>
                    <a:lnTo>
                      <a:pt x="926" y="3662"/>
                    </a:lnTo>
                    <a:lnTo>
                      <a:pt x="926" y="3540"/>
                    </a:lnTo>
                    <a:lnTo>
                      <a:pt x="940" y="3473"/>
                    </a:lnTo>
                    <a:lnTo>
                      <a:pt x="926" y="3391"/>
                    </a:lnTo>
                    <a:lnTo>
                      <a:pt x="940" y="3337"/>
                    </a:lnTo>
                    <a:lnTo>
                      <a:pt x="926" y="3295"/>
                    </a:lnTo>
                    <a:lnTo>
                      <a:pt x="926" y="3075"/>
                    </a:lnTo>
                    <a:lnTo>
                      <a:pt x="920" y="3061"/>
                    </a:lnTo>
                    <a:lnTo>
                      <a:pt x="926" y="2951"/>
                    </a:lnTo>
                    <a:lnTo>
                      <a:pt x="830" y="2663"/>
                    </a:lnTo>
                    <a:lnTo>
                      <a:pt x="810" y="2581"/>
                    </a:lnTo>
                    <a:lnTo>
                      <a:pt x="762" y="2478"/>
                    </a:lnTo>
                    <a:lnTo>
                      <a:pt x="762" y="2449"/>
                    </a:lnTo>
                    <a:lnTo>
                      <a:pt x="728" y="2387"/>
                    </a:lnTo>
                    <a:lnTo>
                      <a:pt x="728" y="2331"/>
                    </a:lnTo>
                    <a:lnTo>
                      <a:pt x="686" y="2229"/>
                    </a:lnTo>
                    <a:lnTo>
                      <a:pt x="658" y="2113"/>
                    </a:lnTo>
                    <a:lnTo>
                      <a:pt x="553" y="1812"/>
                    </a:lnTo>
                    <a:lnTo>
                      <a:pt x="519" y="1735"/>
                    </a:lnTo>
                    <a:lnTo>
                      <a:pt x="505" y="1673"/>
                    </a:lnTo>
                    <a:lnTo>
                      <a:pt x="477" y="1611"/>
                    </a:lnTo>
                    <a:lnTo>
                      <a:pt x="477" y="1577"/>
                    </a:lnTo>
                    <a:lnTo>
                      <a:pt x="401" y="1323"/>
                    </a:lnTo>
                    <a:lnTo>
                      <a:pt x="344" y="1171"/>
                    </a:lnTo>
                    <a:lnTo>
                      <a:pt x="243" y="883"/>
                    </a:lnTo>
                    <a:lnTo>
                      <a:pt x="167" y="663"/>
                    </a:lnTo>
                    <a:lnTo>
                      <a:pt x="167" y="615"/>
                    </a:lnTo>
                    <a:lnTo>
                      <a:pt x="147" y="573"/>
                    </a:lnTo>
                    <a:lnTo>
                      <a:pt x="147" y="544"/>
                    </a:lnTo>
                    <a:lnTo>
                      <a:pt x="90" y="386"/>
                    </a:lnTo>
                    <a:lnTo>
                      <a:pt x="57" y="338"/>
                    </a:lnTo>
                    <a:lnTo>
                      <a:pt x="28" y="276"/>
                    </a:lnTo>
                    <a:lnTo>
                      <a:pt x="0" y="104"/>
                    </a:lnTo>
                    <a:lnTo>
                      <a:pt x="14" y="56"/>
                    </a:lnTo>
                    <a:lnTo>
                      <a:pt x="48" y="22"/>
                    </a:lnTo>
                    <a:lnTo>
                      <a:pt x="192" y="8"/>
                    </a:lnTo>
                    <a:lnTo>
                      <a:pt x="198" y="14"/>
                    </a:lnTo>
                    <a:lnTo>
                      <a:pt x="542" y="14"/>
                    </a:lnTo>
                    <a:lnTo>
                      <a:pt x="556" y="20"/>
                    </a:lnTo>
                    <a:lnTo>
                      <a:pt x="680" y="0"/>
                    </a:lnTo>
                    <a:lnTo>
                      <a:pt x="723" y="14"/>
                    </a:lnTo>
                    <a:lnTo>
                      <a:pt x="819" y="8"/>
                    </a:lnTo>
                    <a:lnTo>
                      <a:pt x="915" y="56"/>
                    </a:lnTo>
                    <a:lnTo>
                      <a:pt x="920" y="124"/>
                    </a:lnTo>
                    <a:lnTo>
                      <a:pt x="954" y="178"/>
                    </a:lnTo>
                    <a:lnTo>
                      <a:pt x="968" y="274"/>
                    </a:lnTo>
                    <a:lnTo>
                      <a:pt x="1016" y="398"/>
                    </a:lnTo>
                    <a:lnTo>
                      <a:pt x="1030" y="480"/>
                    </a:lnTo>
                    <a:lnTo>
                      <a:pt x="1098" y="719"/>
                    </a:lnTo>
                    <a:lnTo>
                      <a:pt x="1160" y="959"/>
                    </a:lnTo>
                    <a:lnTo>
                      <a:pt x="1194" y="1041"/>
                    </a:lnTo>
                    <a:lnTo>
                      <a:pt x="1194" y="1069"/>
                    </a:lnTo>
                    <a:lnTo>
                      <a:pt x="1214" y="1098"/>
                    </a:lnTo>
                    <a:lnTo>
                      <a:pt x="1214" y="1140"/>
                    </a:lnTo>
                    <a:lnTo>
                      <a:pt x="1248" y="1216"/>
                    </a:lnTo>
                    <a:lnTo>
                      <a:pt x="1248" y="1258"/>
                    </a:lnTo>
                    <a:lnTo>
                      <a:pt x="1276" y="1335"/>
                    </a:lnTo>
                    <a:lnTo>
                      <a:pt x="1304" y="1450"/>
                    </a:lnTo>
                    <a:lnTo>
                      <a:pt x="1346" y="1566"/>
                    </a:lnTo>
                    <a:lnTo>
                      <a:pt x="1338" y="1608"/>
                    </a:lnTo>
                    <a:lnTo>
                      <a:pt x="1391" y="1718"/>
                    </a:lnTo>
                    <a:lnTo>
                      <a:pt x="1411" y="1724"/>
                    </a:lnTo>
                    <a:lnTo>
                      <a:pt x="1431" y="1704"/>
                    </a:lnTo>
                    <a:lnTo>
                      <a:pt x="1451" y="1662"/>
                    </a:lnTo>
                    <a:lnTo>
                      <a:pt x="1485" y="1524"/>
                    </a:lnTo>
                    <a:lnTo>
                      <a:pt x="1547" y="1289"/>
                    </a:lnTo>
                    <a:lnTo>
                      <a:pt x="1614" y="1050"/>
                    </a:lnTo>
                    <a:lnTo>
                      <a:pt x="1677" y="824"/>
                    </a:lnTo>
                    <a:lnTo>
                      <a:pt x="1730" y="584"/>
                    </a:lnTo>
                    <a:lnTo>
                      <a:pt x="1772" y="468"/>
                    </a:lnTo>
                    <a:lnTo>
                      <a:pt x="1815" y="310"/>
                    </a:lnTo>
                    <a:lnTo>
                      <a:pt x="1843" y="268"/>
                    </a:lnTo>
                    <a:lnTo>
                      <a:pt x="1851" y="178"/>
                    </a:lnTo>
                    <a:lnTo>
                      <a:pt x="1880" y="101"/>
                    </a:lnTo>
                    <a:lnTo>
                      <a:pt x="1908" y="53"/>
                    </a:lnTo>
                    <a:lnTo>
                      <a:pt x="1922" y="73"/>
                    </a:lnTo>
                    <a:lnTo>
                      <a:pt x="1950" y="87"/>
                    </a:lnTo>
                    <a:lnTo>
                      <a:pt x="1970" y="87"/>
                    </a:lnTo>
                    <a:lnTo>
                      <a:pt x="1990" y="73"/>
                    </a:lnTo>
                    <a:lnTo>
                      <a:pt x="1984" y="59"/>
                    </a:lnTo>
                    <a:lnTo>
                      <a:pt x="1956" y="53"/>
                    </a:lnTo>
                    <a:lnTo>
                      <a:pt x="1942" y="39"/>
                    </a:lnTo>
                    <a:lnTo>
                      <a:pt x="1984" y="11"/>
                    </a:lnTo>
                    <a:lnTo>
                      <a:pt x="2038" y="5"/>
                    </a:lnTo>
                    <a:lnTo>
                      <a:pt x="2176" y="25"/>
                    </a:lnTo>
                    <a:lnTo>
                      <a:pt x="2204" y="11"/>
                    </a:lnTo>
                    <a:lnTo>
                      <a:pt x="2520" y="11"/>
                    </a:lnTo>
                    <a:lnTo>
                      <a:pt x="2534" y="5"/>
                    </a:lnTo>
                    <a:lnTo>
                      <a:pt x="2692" y="5"/>
                    </a:lnTo>
                    <a:lnTo>
                      <a:pt x="2712" y="20"/>
                    </a:lnTo>
                    <a:close/>
                  </a:path>
                </a:pathLst>
              </a:custGeom>
              <a:solidFill>
                <a:srgbClr val="F15B2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grpSp>
          <p:nvGrpSpPr>
            <p:cNvPr id="25" name="Group 24">
              <a:extLst>
                <a:ext uri="{FF2B5EF4-FFF2-40B4-BE49-F238E27FC236}">
                  <a16:creationId xmlns:a16="http://schemas.microsoft.com/office/drawing/2014/main" id="{B7983489-E215-EE44-987D-DBC905FB3274}"/>
                </a:ext>
              </a:extLst>
            </p:cNvPr>
            <p:cNvGrpSpPr/>
            <p:nvPr userDrawn="1"/>
          </p:nvGrpSpPr>
          <p:grpSpPr>
            <a:xfrm>
              <a:off x="1670348" y="326086"/>
              <a:ext cx="719983" cy="365307"/>
              <a:chOff x="2338303" y="265115"/>
              <a:chExt cx="1759803" cy="892894"/>
            </a:xfrm>
            <a:solidFill>
              <a:srgbClr val="EDEDED"/>
            </a:solidFill>
          </p:grpSpPr>
          <p:sp>
            <p:nvSpPr>
              <p:cNvPr id="26" name="Freeform 18">
                <a:extLst>
                  <a:ext uri="{FF2B5EF4-FFF2-40B4-BE49-F238E27FC236}">
                    <a16:creationId xmlns:a16="http://schemas.microsoft.com/office/drawing/2014/main" id="{6BB70A97-BF64-8345-A530-F074449617DC}"/>
                  </a:ext>
                </a:extLst>
              </p:cNvPr>
              <p:cNvSpPr>
                <a:spLocks noChangeArrowheads="1"/>
              </p:cNvSpPr>
              <p:nvPr userDrawn="1"/>
            </p:nvSpPr>
            <p:spPr bwMode="auto">
              <a:xfrm>
                <a:off x="3653100" y="265115"/>
                <a:ext cx="445006" cy="892894"/>
              </a:xfrm>
              <a:custGeom>
                <a:avLst/>
                <a:gdLst>
                  <a:gd name="T0" fmla="*/ 767 w 1364"/>
                  <a:gd name="T1" fmla="*/ 2715 h 2733"/>
                  <a:gd name="T2" fmla="*/ 14 w 1364"/>
                  <a:gd name="T3" fmla="*/ 1733 h 2733"/>
                  <a:gd name="T4" fmla="*/ 115 w 1364"/>
                  <a:gd name="T5" fmla="*/ 277 h 2733"/>
                  <a:gd name="T6" fmla="*/ 1309 w 1364"/>
                  <a:gd name="T7" fmla="*/ 500 h 2733"/>
                  <a:gd name="T8" fmla="*/ 858 w 1364"/>
                  <a:gd name="T9" fmla="*/ 793 h 2733"/>
                  <a:gd name="T10" fmla="*/ 496 w 1364"/>
                  <a:gd name="T11" fmla="*/ 1205 h 2733"/>
                  <a:gd name="T12" fmla="*/ 570 w 1364"/>
                  <a:gd name="T13" fmla="*/ 2258 h 2733"/>
                  <a:gd name="T14" fmla="*/ 889 w 1364"/>
                  <a:gd name="T15" fmla="*/ 1939 h 2733"/>
                  <a:gd name="T16" fmla="*/ 979 w 1364"/>
                  <a:gd name="T17" fmla="*/ 1329 h 2733"/>
                  <a:gd name="T18" fmla="*/ 1346 w 1364"/>
                  <a:gd name="T19" fmla="*/ 1899 h 2733"/>
                  <a:gd name="T20" fmla="*/ 104 w 1364"/>
                  <a:gd name="T21" fmla="*/ 1242 h 2733"/>
                  <a:gd name="T22" fmla="*/ 98 w 1364"/>
                  <a:gd name="T23" fmla="*/ 1738 h 2733"/>
                  <a:gd name="T24" fmla="*/ 129 w 1364"/>
                  <a:gd name="T25" fmla="*/ 1829 h 2733"/>
                  <a:gd name="T26" fmla="*/ 172 w 1364"/>
                  <a:gd name="T27" fmla="*/ 452 h 2733"/>
                  <a:gd name="T28" fmla="*/ 135 w 1364"/>
                  <a:gd name="T29" fmla="*/ 683 h 2733"/>
                  <a:gd name="T30" fmla="*/ 152 w 1364"/>
                  <a:gd name="T31" fmla="*/ 590 h 2733"/>
                  <a:gd name="T32" fmla="*/ 155 w 1364"/>
                  <a:gd name="T33" fmla="*/ 1764 h 2733"/>
                  <a:gd name="T34" fmla="*/ 192 w 1364"/>
                  <a:gd name="T35" fmla="*/ 1050 h 2733"/>
                  <a:gd name="T36" fmla="*/ 180 w 1364"/>
                  <a:gd name="T37" fmla="*/ 1264 h 2733"/>
                  <a:gd name="T38" fmla="*/ 200 w 1364"/>
                  <a:gd name="T39" fmla="*/ 1978 h 2733"/>
                  <a:gd name="T40" fmla="*/ 197 w 1364"/>
                  <a:gd name="T41" fmla="*/ 1767 h 2733"/>
                  <a:gd name="T42" fmla="*/ 217 w 1364"/>
                  <a:gd name="T43" fmla="*/ 1501 h 2733"/>
                  <a:gd name="T44" fmla="*/ 237 w 1364"/>
                  <a:gd name="T45" fmla="*/ 768 h 2733"/>
                  <a:gd name="T46" fmla="*/ 268 w 1364"/>
                  <a:gd name="T47" fmla="*/ 1484 h 2733"/>
                  <a:gd name="T48" fmla="*/ 273 w 1364"/>
                  <a:gd name="T49" fmla="*/ 734 h 2733"/>
                  <a:gd name="T50" fmla="*/ 293 w 1364"/>
                  <a:gd name="T51" fmla="*/ 694 h 2733"/>
                  <a:gd name="T52" fmla="*/ 273 w 1364"/>
                  <a:gd name="T53" fmla="*/ 2032 h 2733"/>
                  <a:gd name="T54" fmla="*/ 279 w 1364"/>
                  <a:gd name="T55" fmla="*/ 1767 h 2733"/>
                  <a:gd name="T56" fmla="*/ 293 w 1364"/>
                  <a:gd name="T57" fmla="*/ 564 h 2733"/>
                  <a:gd name="T58" fmla="*/ 316 w 1364"/>
                  <a:gd name="T59" fmla="*/ 813 h 2733"/>
                  <a:gd name="T60" fmla="*/ 313 w 1364"/>
                  <a:gd name="T61" fmla="*/ 748 h 2733"/>
                  <a:gd name="T62" fmla="*/ 324 w 1364"/>
                  <a:gd name="T63" fmla="*/ 2049 h 2733"/>
                  <a:gd name="T64" fmla="*/ 333 w 1364"/>
                  <a:gd name="T65" fmla="*/ 1795 h 2733"/>
                  <a:gd name="T66" fmla="*/ 341 w 1364"/>
                  <a:gd name="T67" fmla="*/ 480 h 2733"/>
                  <a:gd name="T68" fmla="*/ 341 w 1364"/>
                  <a:gd name="T69" fmla="*/ 2040 h 2733"/>
                  <a:gd name="T70" fmla="*/ 369 w 1364"/>
                  <a:gd name="T71" fmla="*/ 1482 h 2733"/>
                  <a:gd name="T72" fmla="*/ 372 w 1364"/>
                  <a:gd name="T73" fmla="*/ 135 h 2733"/>
                  <a:gd name="T74" fmla="*/ 369 w 1364"/>
                  <a:gd name="T75" fmla="*/ 835 h 2733"/>
                  <a:gd name="T76" fmla="*/ 392 w 1364"/>
                  <a:gd name="T77" fmla="*/ 1391 h 2733"/>
                  <a:gd name="T78" fmla="*/ 412 w 1364"/>
                  <a:gd name="T79" fmla="*/ 2385 h 2733"/>
                  <a:gd name="T80" fmla="*/ 403 w 1364"/>
                  <a:gd name="T81" fmla="*/ 1160 h 2733"/>
                  <a:gd name="T82" fmla="*/ 420 w 1364"/>
                  <a:gd name="T83" fmla="*/ 2424 h 2733"/>
                  <a:gd name="T84" fmla="*/ 443 w 1364"/>
                  <a:gd name="T85" fmla="*/ 861 h 2733"/>
                  <a:gd name="T86" fmla="*/ 477 w 1364"/>
                  <a:gd name="T87" fmla="*/ 1165 h 2733"/>
                  <a:gd name="T88" fmla="*/ 516 w 1364"/>
                  <a:gd name="T89" fmla="*/ 2466 h 2733"/>
                  <a:gd name="T90" fmla="*/ 558 w 1364"/>
                  <a:gd name="T91" fmla="*/ 2277 h 2733"/>
                  <a:gd name="T92" fmla="*/ 626 w 1364"/>
                  <a:gd name="T93" fmla="*/ 299 h 2733"/>
                  <a:gd name="T94" fmla="*/ 728 w 1364"/>
                  <a:gd name="T95" fmla="*/ 37 h 2733"/>
                  <a:gd name="T96" fmla="*/ 733 w 1364"/>
                  <a:gd name="T97" fmla="*/ 2610 h 2733"/>
                  <a:gd name="T98" fmla="*/ 795 w 1364"/>
                  <a:gd name="T99" fmla="*/ 2630 h 2733"/>
                  <a:gd name="T100" fmla="*/ 866 w 1364"/>
                  <a:gd name="T101" fmla="*/ 1405 h 2733"/>
                  <a:gd name="T102" fmla="*/ 917 w 1364"/>
                  <a:gd name="T103" fmla="*/ 1459 h 2733"/>
                  <a:gd name="T104" fmla="*/ 939 w 1364"/>
                  <a:gd name="T105" fmla="*/ 2393 h 2733"/>
                  <a:gd name="T106" fmla="*/ 976 w 1364"/>
                  <a:gd name="T107" fmla="*/ 1721 h 2733"/>
                  <a:gd name="T108" fmla="*/ 970 w 1364"/>
                  <a:gd name="T109" fmla="*/ 1558 h 2733"/>
                  <a:gd name="T110" fmla="*/ 990 w 1364"/>
                  <a:gd name="T111" fmla="*/ 2402 h 2733"/>
                  <a:gd name="T112" fmla="*/ 1038 w 1364"/>
                  <a:gd name="T113" fmla="*/ 2210 h 2733"/>
                  <a:gd name="T114" fmla="*/ 1114 w 1364"/>
                  <a:gd name="T115" fmla="*/ 1679 h 2733"/>
                  <a:gd name="T116" fmla="*/ 1137 w 1364"/>
                  <a:gd name="T117" fmla="*/ 2306 h 2733"/>
                  <a:gd name="T118" fmla="*/ 1168 w 1364"/>
                  <a:gd name="T119" fmla="*/ 2074 h 2733"/>
                  <a:gd name="T120" fmla="*/ 1191 w 1364"/>
                  <a:gd name="T121" fmla="*/ 1925 h 2733"/>
                  <a:gd name="T122" fmla="*/ 1270 w 1364"/>
                  <a:gd name="T123" fmla="*/ 2238 h 27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64" h="2733">
                    <a:moveTo>
                      <a:pt x="1360" y="2512"/>
                    </a:moveTo>
                    <a:cubicBezTo>
                      <a:pt x="1357" y="2531"/>
                      <a:pt x="1357" y="2548"/>
                      <a:pt x="1360" y="2565"/>
                    </a:cubicBezTo>
                    <a:cubicBezTo>
                      <a:pt x="1363" y="2582"/>
                      <a:pt x="1363" y="2599"/>
                      <a:pt x="1363" y="2619"/>
                    </a:cubicBezTo>
                    <a:cubicBezTo>
                      <a:pt x="1363" y="2644"/>
                      <a:pt x="1354" y="2664"/>
                      <a:pt x="1335" y="2672"/>
                    </a:cubicBezTo>
                    <a:cubicBezTo>
                      <a:pt x="1315" y="2681"/>
                      <a:pt x="1292" y="2687"/>
                      <a:pt x="1270" y="2687"/>
                    </a:cubicBezTo>
                    <a:cubicBezTo>
                      <a:pt x="1250" y="2689"/>
                      <a:pt x="1224" y="2689"/>
                      <a:pt x="1191" y="2692"/>
                    </a:cubicBezTo>
                    <a:cubicBezTo>
                      <a:pt x="1157" y="2692"/>
                      <a:pt x="1134" y="2684"/>
                      <a:pt x="1120" y="2664"/>
                    </a:cubicBezTo>
                    <a:cubicBezTo>
                      <a:pt x="1112" y="2653"/>
                      <a:pt x="1106" y="2641"/>
                      <a:pt x="1100" y="2630"/>
                    </a:cubicBezTo>
                    <a:cubicBezTo>
                      <a:pt x="1095" y="2622"/>
                      <a:pt x="1089" y="2610"/>
                      <a:pt x="1083" y="2596"/>
                    </a:cubicBezTo>
                    <a:cubicBezTo>
                      <a:pt x="1081" y="2588"/>
                      <a:pt x="1078" y="2576"/>
                      <a:pt x="1072" y="2565"/>
                    </a:cubicBezTo>
                    <a:cubicBezTo>
                      <a:pt x="1066" y="2554"/>
                      <a:pt x="1058" y="2551"/>
                      <a:pt x="1047" y="2557"/>
                    </a:cubicBezTo>
                    <a:cubicBezTo>
                      <a:pt x="1035" y="2560"/>
                      <a:pt x="1027" y="2568"/>
                      <a:pt x="1021" y="2582"/>
                    </a:cubicBezTo>
                    <a:cubicBezTo>
                      <a:pt x="1016" y="2591"/>
                      <a:pt x="1010" y="2596"/>
                      <a:pt x="1004" y="2599"/>
                    </a:cubicBezTo>
                    <a:cubicBezTo>
                      <a:pt x="999" y="2602"/>
                      <a:pt x="990" y="2608"/>
                      <a:pt x="985" y="2613"/>
                    </a:cubicBezTo>
                    <a:cubicBezTo>
                      <a:pt x="973" y="2622"/>
                      <a:pt x="962" y="2633"/>
                      <a:pt x="951" y="2641"/>
                    </a:cubicBezTo>
                    <a:cubicBezTo>
                      <a:pt x="942" y="2650"/>
                      <a:pt x="928" y="2653"/>
                      <a:pt x="911" y="2647"/>
                    </a:cubicBezTo>
                    <a:cubicBezTo>
                      <a:pt x="906" y="2653"/>
                      <a:pt x="906" y="2656"/>
                      <a:pt x="908" y="2658"/>
                    </a:cubicBezTo>
                    <a:cubicBezTo>
                      <a:pt x="911" y="2661"/>
                      <a:pt x="911" y="2664"/>
                      <a:pt x="906" y="2670"/>
                    </a:cubicBezTo>
                    <a:cubicBezTo>
                      <a:pt x="897" y="2670"/>
                      <a:pt x="891" y="2670"/>
                      <a:pt x="886" y="2672"/>
                    </a:cubicBezTo>
                    <a:cubicBezTo>
                      <a:pt x="880" y="2675"/>
                      <a:pt x="872" y="2678"/>
                      <a:pt x="866" y="2684"/>
                    </a:cubicBezTo>
                    <a:cubicBezTo>
                      <a:pt x="858" y="2689"/>
                      <a:pt x="843" y="2692"/>
                      <a:pt x="829" y="2692"/>
                    </a:cubicBezTo>
                    <a:cubicBezTo>
                      <a:pt x="815" y="2692"/>
                      <a:pt x="804" y="2698"/>
                      <a:pt x="801" y="2709"/>
                    </a:cubicBezTo>
                    <a:cubicBezTo>
                      <a:pt x="798" y="2709"/>
                      <a:pt x="787" y="2712"/>
                      <a:pt x="767" y="2715"/>
                    </a:cubicBezTo>
                    <a:cubicBezTo>
                      <a:pt x="748" y="2718"/>
                      <a:pt x="733" y="2720"/>
                      <a:pt x="728" y="2723"/>
                    </a:cubicBezTo>
                    <a:cubicBezTo>
                      <a:pt x="711" y="2726"/>
                      <a:pt x="694" y="2726"/>
                      <a:pt x="677" y="2729"/>
                    </a:cubicBezTo>
                    <a:cubicBezTo>
                      <a:pt x="660" y="2729"/>
                      <a:pt x="643" y="2732"/>
                      <a:pt x="626" y="2732"/>
                    </a:cubicBezTo>
                    <a:cubicBezTo>
                      <a:pt x="567" y="2726"/>
                      <a:pt x="508" y="2718"/>
                      <a:pt x="446" y="2706"/>
                    </a:cubicBezTo>
                    <a:cubicBezTo>
                      <a:pt x="383" y="2695"/>
                      <a:pt x="327" y="2672"/>
                      <a:pt x="279" y="2636"/>
                    </a:cubicBezTo>
                    <a:cubicBezTo>
                      <a:pt x="234" y="2602"/>
                      <a:pt x="194" y="2562"/>
                      <a:pt x="155" y="2514"/>
                    </a:cubicBezTo>
                    <a:cubicBezTo>
                      <a:pt x="132" y="2489"/>
                      <a:pt x="115" y="2461"/>
                      <a:pt x="101" y="2435"/>
                    </a:cubicBezTo>
                    <a:cubicBezTo>
                      <a:pt x="87" y="2410"/>
                      <a:pt x="76" y="2379"/>
                      <a:pt x="62" y="2348"/>
                    </a:cubicBezTo>
                    <a:cubicBezTo>
                      <a:pt x="56" y="2337"/>
                      <a:pt x="53" y="2323"/>
                      <a:pt x="48" y="2308"/>
                    </a:cubicBezTo>
                    <a:cubicBezTo>
                      <a:pt x="42" y="2294"/>
                      <a:pt x="39" y="2280"/>
                      <a:pt x="36" y="2269"/>
                    </a:cubicBezTo>
                    <a:cubicBezTo>
                      <a:pt x="31" y="2252"/>
                      <a:pt x="28" y="2235"/>
                      <a:pt x="28" y="2221"/>
                    </a:cubicBezTo>
                    <a:cubicBezTo>
                      <a:pt x="28" y="2207"/>
                      <a:pt x="25" y="2193"/>
                      <a:pt x="17" y="2181"/>
                    </a:cubicBezTo>
                    <a:cubicBezTo>
                      <a:pt x="22" y="2170"/>
                      <a:pt x="22" y="2159"/>
                      <a:pt x="19" y="2148"/>
                    </a:cubicBezTo>
                    <a:cubicBezTo>
                      <a:pt x="17" y="2139"/>
                      <a:pt x="17" y="2128"/>
                      <a:pt x="17" y="2114"/>
                    </a:cubicBezTo>
                    <a:cubicBezTo>
                      <a:pt x="14" y="2105"/>
                      <a:pt x="11" y="2100"/>
                      <a:pt x="8" y="2091"/>
                    </a:cubicBezTo>
                    <a:cubicBezTo>
                      <a:pt x="5" y="2083"/>
                      <a:pt x="5" y="2077"/>
                      <a:pt x="5" y="2074"/>
                    </a:cubicBezTo>
                    <a:cubicBezTo>
                      <a:pt x="5" y="2066"/>
                      <a:pt x="8" y="2054"/>
                      <a:pt x="11" y="2046"/>
                    </a:cubicBezTo>
                    <a:cubicBezTo>
                      <a:pt x="14" y="2037"/>
                      <a:pt x="14" y="2026"/>
                      <a:pt x="14" y="2018"/>
                    </a:cubicBezTo>
                    <a:cubicBezTo>
                      <a:pt x="14" y="2001"/>
                      <a:pt x="14" y="1984"/>
                      <a:pt x="11" y="1970"/>
                    </a:cubicBezTo>
                    <a:cubicBezTo>
                      <a:pt x="11" y="1953"/>
                      <a:pt x="8" y="1936"/>
                      <a:pt x="8" y="1916"/>
                    </a:cubicBezTo>
                    <a:cubicBezTo>
                      <a:pt x="8" y="1905"/>
                      <a:pt x="8" y="1891"/>
                      <a:pt x="11" y="1874"/>
                    </a:cubicBezTo>
                    <a:cubicBezTo>
                      <a:pt x="14" y="1857"/>
                      <a:pt x="11" y="1843"/>
                      <a:pt x="2" y="1831"/>
                    </a:cubicBezTo>
                    <a:cubicBezTo>
                      <a:pt x="11" y="1800"/>
                      <a:pt x="17" y="1767"/>
                      <a:pt x="14" y="1733"/>
                    </a:cubicBezTo>
                    <a:lnTo>
                      <a:pt x="5" y="1631"/>
                    </a:lnTo>
                    <a:cubicBezTo>
                      <a:pt x="2" y="1617"/>
                      <a:pt x="2" y="1603"/>
                      <a:pt x="2" y="1586"/>
                    </a:cubicBezTo>
                    <a:cubicBezTo>
                      <a:pt x="2" y="1569"/>
                      <a:pt x="5" y="1558"/>
                      <a:pt x="11" y="1541"/>
                    </a:cubicBezTo>
                    <a:cubicBezTo>
                      <a:pt x="14" y="1532"/>
                      <a:pt x="14" y="1524"/>
                      <a:pt x="11" y="1518"/>
                    </a:cubicBezTo>
                    <a:cubicBezTo>
                      <a:pt x="8" y="1513"/>
                      <a:pt x="8" y="1505"/>
                      <a:pt x="8" y="1496"/>
                    </a:cubicBezTo>
                    <a:cubicBezTo>
                      <a:pt x="8" y="1488"/>
                      <a:pt x="8" y="1479"/>
                      <a:pt x="11" y="1470"/>
                    </a:cubicBezTo>
                    <a:cubicBezTo>
                      <a:pt x="11" y="1462"/>
                      <a:pt x="14" y="1453"/>
                      <a:pt x="17" y="1445"/>
                    </a:cubicBezTo>
                    <a:cubicBezTo>
                      <a:pt x="17" y="1425"/>
                      <a:pt x="17" y="1408"/>
                      <a:pt x="14" y="1391"/>
                    </a:cubicBezTo>
                    <a:cubicBezTo>
                      <a:pt x="14" y="1374"/>
                      <a:pt x="11" y="1357"/>
                      <a:pt x="8" y="1338"/>
                    </a:cubicBezTo>
                    <a:cubicBezTo>
                      <a:pt x="8" y="1318"/>
                      <a:pt x="8" y="1298"/>
                      <a:pt x="11" y="1281"/>
                    </a:cubicBezTo>
                    <a:cubicBezTo>
                      <a:pt x="14" y="1264"/>
                      <a:pt x="11" y="1245"/>
                      <a:pt x="8" y="1225"/>
                    </a:cubicBezTo>
                    <a:cubicBezTo>
                      <a:pt x="2" y="1211"/>
                      <a:pt x="2" y="1194"/>
                      <a:pt x="8" y="1177"/>
                    </a:cubicBezTo>
                    <a:cubicBezTo>
                      <a:pt x="14" y="1160"/>
                      <a:pt x="14" y="1140"/>
                      <a:pt x="11" y="1123"/>
                    </a:cubicBezTo>
                    <a:cubicBezTo>
                      <a:pt x="11" y="1103"/>
                      <a:pt x="11" y="1086"/>
                      <a:pt x="8" y="1070"/>
                    </a:cubicBezTo>
                    <a:cubicBezTo>
                      <a:pt x="8" y="1053"/>
                      <a:pt x="8" y="1036"/>
                      <a:pt x="14" y="1016"/>
                    </a:cubicBezTo>
                    <a:cubicBezTo>
                      <a:pt x="2" y="988"/>
                      <a:pt x="0" y="957"/>
                      <a:pt x="11" y="926"/>
                    </a:cubicBezTo>
                    <a:cubicBezTo>
                      <a:pt x="19" y="895"/>
                      <a:pt x="19" y="866"/>
                      <a:pt x="2" y="835"/>
                    </a:cubicBezTo>
                    <a:cubicBezTo>
                      <a:pt x="11" y="810"/>
                      <a:pt x="17" y="779"/>
                      <a:pt x="14" y="748"/>
                    </a:cubicBezTo>
                    <a:cubicBezTo>
                      <a:pt x="11" y="717"/>
                      <a:pt x="8" y="686"/>
                      <a:pt x="5" y="658"/>
                    </a:cubicBezTo>
                    <a:cubicBezTo>
                      <a:pt x="5" y="626"/>
                      <a:pt x="8" y="595"/>
                      <a:pt x="14" y="562"/>
                    </a:cubicBezTo>
                    <a:cubicBezTo>
                      <a:pt x="19" y="531"/>
                      <a:pt x="25" y="500"/>
                      <a:pt x="31" y="471"/>
                    </a:cubicBezTo>
                    <a:cubicBezTo>
                      <a:pt x="42" y="437"/>
                      <a:pt x="56" y="404"/>
                      <a:pt x="67" y="370"/>
                    </a:cubicBezTo>
                    <a:cubicBezTo>
                      <a:pt x="79" y="336"/>
                      <a:pt x="96" y="305"/>
                      <a:pt x="115" y="277"/>
                    </a:cubicBezTo>
                    <a:cubicBezTo>
                      <a:pt x="127" y="265"/>
                      <a:pt x="138" y="251"/>
                      <a:pt x="149" y="237"/>
                    </a:cubicBezTo>
                    <a:cubicBezTo>
                      <a:pt x="160" y="223"/>
                      <a:pt x="172" y="209"/>
                      <a:pt x="183" y="192"/>
                    </a:cubicBezTo>
                    <a:cubicBezTo>
                      <a:pt x="192" y="183"/>
                      <a:pt x="197" y="178"/>
                      <a:pt x="200" y="178"/>
                    </a:cubicBezTo>
                    <a:cubicBezTo>
                      <a:pt x="203" y="178"/>
                      <a:pt x="207" y="175"/>
                      <a:pt x="214" y="169"/>
                    </a:cubicBezTo>
                    <a:cubicBezTo>
                      <a:pt x="222" y="161"/>
                      <a:pt x="231" y="152"/>
                      <a:pt x="242" y="147"/>
                    </a:cubicBezTo>
                    <a:cubicBezTo>
                      <a:pt x="251" y="138"/>
                      <a:pt x="259" y="130"/>
                      <a:pt x="259" y="121"/>
                    </a:cubicBezTo>
                    <a:cubicBezTo>
                      <a:pt x="268" y="121"/>
                      <a:pt x="276" y="116"/>
                      <a:pt x="293" y="107"/>
                    </a:cubicBezTo>
                    <a:cubicBezTo>
                      <a:pt x="302" y="99"/>
                      <a:pt x="312" y="93"/>
                      <a:pt x="321" y="87"/>
                    </a:cubicBezTo>
                    <a:cubicBezTo>
                      <a:pt x="329" y="82"/>
                      <a:pt x="341" y="76"/>
                      <a:pt x="355" y="73"/>
                    </a:cubicBezTo>
                    <a:cubicBezTo>
                      <a:pt x="381" y="54"/>
                      <a:pt x="411" y="40"/>
                      <a:pt x="451" y="31"/>
                    </a:cubicBezTo>
                    <a:cubicBezTo>
                      <a:pt x="490" y="23"/>
                      <a:pt x="525" y="17"/>
                      <a:pt x="558" y="11"/>
                    </a:cubicBezTo>
                    <a:cubicBezTo>
                      <a:pt x="570" y="8"/>
                      <a:pt x="584" y="6"/>
                      <a:pt x="601" y="3"/>
                    </a:cubicBezTo>
                    <a:cubicBezTo>
                      <a:pt x="618" y="0"/>
                      <a:pt x="632" y="3"/>
                      <a:pt x="643" y="6"/>
                    </a:cubicBezTo>
                    <a:cubicBezTo>
                      <a:pt x="657" y="8"/>
                      <a:pt x="674" y="8"/>
                      <a:pt x="691" y="6"/>
                    </a:cubicBezTo>
                    <a:cubicBezTo>
                      <a:pt x="708" y="3"/>
                      <a:pt x="725" y="3"/>
                      <a:pt x="739" y="6"/>
                    </a:cubicBezTo>
                    <a:cubicBezTo>
                      <a:pt x="807" y="11"/>
                      <a:pt x="872" y="23"/>
                      <a:pt x="928" y="42"/>
                    </a:cubicBezTo>
                    <a:cubicBezTo>
                      <a:pt x="982" y="62"/>
                      <a:pt x="1032" y="87"/>
                      <a:pt x="1083" y="121"/>
                    </a:cubicBezTo>
                    <a:cubicBezTo>
                      <a:pt x="1133" y="155"/>
                      <a:pt x="1174" y="198"/>
                      <a:pt x="1202" y="246"/>
                    </a:cubicBezTo>
                    <a:cubicBezTo>
                      <a:pt x="1213" y="265"/>
                      <a:pt x="1227" y="285"/>
                      <a:pt x="1239" y="305"/>
                    </a:cubicBezTo>
                    <a:cubicBezTo>
                      <a:pt x="1250" y="325"/>
                      <a:pt x="1261" y="347"/>
                      <a:pt x="1272" y="370"/>
                    </a:cubicBezTo>
                    <a:cubicBezTo>
                      <a:pt x="1278" y="384"/>
                      <a:pt x="1281" y="398"/>
                      <a:pt x="1287" y="412"/>
                    </a:cubicBezTo>
                    <a:cubicBezTo>
                      <a:pt x="1292" y="426"/>
                      <a:pt x="1298" y="437"/>
                      <a:pt x="1303" y="452"/>
                    </a:cubicBezTo>
                    <a:cubicBezTo>
                      <a:pt x="1298" y="468"/>
                      <a:pt x="1300" y="486"/>
                      <a:pt x="1309" y="500"/>
                    </a:cubicBezTo>
                    <a:cubicBezTo>
                      <a:pt x="1317" y="515"/>
                      <a:pt x="1320" y="531"/>
                      <a:pt x="1318" y="547"/>
                    </a:cubicBezTo>
                    <a:cubicBezTo>
                      <a:pt x="1318" y="576"/>
                      <a:pt x="1320" y="601"/>
                      <a:pt x="1326" y="624"/>
                    </a:cubicBezTo>
                    <a:cubicBezTo>
                      <a:pt x="1332" y="649"/>
                      <a:pt x="1335" y="674"/>
                      <a:pt x="1332" y="700"/>
                    </a:cubicBezTo>
                    <a:cubicBezTo>
                      <a:pt x="1329" y="714"/>
                      <a:pt x="1329" y="728"/>
                      <a:pt x="1332" y="742"/>
                    </a:cubicBezTo>
                    <a:cubicBezTo>
                      <a:pt x="1335" y="756"/>
                      <a:pt x="1332" y="768"/>
                      <a:pt x="1329" y="782"/>
                    </a:cubicBezTo>
                    <a:cubicBezTo>
                      <a:pt x="1335" y="799"/>
                      <a:pt x="1335" y="813"/>
                      <a:pt x="1335" y="824"/>
                    </a:cubicBezTo>
                    <a:cubicBezTo>
                      <a:pt x="1335" y="835"/>
                      <a:pt x="1332" y="849"/>
                      <a:pt x="1332" y="866"/>
                    </a:cubicBezTo>
                    <a:cubicBezTo>
                      <a:pt x="1329" y="889"/>
                      <a:pt x="1329" y="912"/>
                      <a:pt x="1335" y="937"/>
                    </a:cubicBezTo>
                    <a:cubicBezTo>
                      <a:pt x="1337" y="962"/>
                      <a:pt x="1329" y="982"/>
                      <a:pt x="1306" y="996"/>
                    </a:cubicBezTo>
                    <a:cubicBezTo>
                      <a:pt x="1289" y="1010"/>
                      <a:pt x="1270" y="1013"/>
                      <a:pt x="1244" y="1007"/>
                    </a:cubicBezTo>
                    <a:cubicBezTo>
                      <a:pt x="1233" y="1002"/>
                      <a:pt x="1222" y="1002"/>
                      <a:pt x="1210" y="1005"/>
                    </a:cubicBezTo>
                    <a:cubicBezTo>
                      <a:pt x="1202" y="1007"/>
                      <a:pt x="1191" y="1010"/>
                      <a:pt x="1176" y="1010"/>
                    </a:cubicBezTo>
                    <a:cubicBezTo>
                      <a:pt x="1168" y="1010"/>
                      <a:pt x="1160" y="1010"/>
                      <a:pt x="1148" y="1013"/>
                    </a:cubicBezTo>
                    <a:cubicBezTo>
                      <a:pt x="1137" y="1013"/>
                      <a:pt x="1128" y="1013"/>
                      <a:pt x="1123" y="1007"/>
                    </a:cubicBezTo>
                    <a:cubicBezTo>
                      <a:pt x="1112" y="1002"/>
                      <a:pt x="1100" y="1002"/>
                      <a:pt x="1089" y="1005"/>
                    </a:cubicBezTo>
                    <a:cubicBezTo>
                      <a:pt x="1078" y="1007"/>
                      <a:pt x="1066" y="1007"/>
                      <a:pt x="1055" y="1002"/>
                    </a:cubicBezTo>
                    <a:cubicBezTo>
                      <a:pt x="1030" y="1013"/>
                      <a:pt x="1007" y="1016"/>
                      <a:pt x="982" y="1007"/>
                    </a:cubicBezTo>
                    <a:cubicBezTo>
                      <a:pt x="956" y="999"/>
                      <a:pt x="934" y="999"/>
                      <a:pt x="908" y="1005"/>
                    </a:cubicBezTo>
                    <a:cubicBezTo>
                      <a:pt x="883" y="996"/>
                      <a:pt x="866" y="979"/>
                      <a:pt x="863" y="954"/>
                    </a:cubicBezTo>
                    <a:cubicBezTo>
                      <a:pt x="860" y="928"/>
                      <a:pt x="858" y="903"/>
                      <a:pt x="860" y="880"/>
                    </a:cubicBezTo>
                    <a:cubicBezTo>
                      <a:pt x="863" y="866"/>
                      <a:pt x="863" y="852"/>
                      <a:pt x="860" y="835"/>
                    </a:cubicBezTo>
                    <a:cubicBezTo>
                      <a:pt x="855" y="827"/>
                      <a:pt x="855" y="818"/>
                      <a:pt x="855" y="816"/>
                    </a:cubicBezTo>
                    <a:cubicBezTo>
                      <a:pt x="855" y="813"/>
                      <a:pt x="858" y="804"/>
                      <a:pt x="858" y="793"/>
                    </a:cubicBezTo>
                    <a:cubicBezTo>
                      <a:pt x="858" y="785"/>
                      <a:pt x="858" y="779"/>
                      <a:pt x="860" y="773"/>
                    </a:cubicBezTo>
                    <a:cubicBezTo>
                      <a:pt x="860" y="768"/>
                      <a:pt x="860" y="759"/>
                      <a:pt x="858" y="751"/>
                    </a:cubicBezTo>
                    <a:cubicBezTo>
                      <a:pt x="855" y="739"/>
                      <a:pt x="855" y="728"/>
                      <a:pt x="855" y="717"/>
                    </a:cubicBezTo>
                    <a:cubicBezTo>
                      <a:pt x="855" y="708"/>
                      <a:pt x="855" y="697"/>
                      <a:pt x="852" y="683"/>
                    </a:cubicBezTo>
                    <a:cubicBezTo>
                      <a:pt x="849" y="663"/>
                      <a:pt x="849" y="646"/>
                      <a:pt x="849" y="629"/>
                    </a:cubicBezTo>
                    <a:cubicBezTo>
                      <a:pt x="849" y="612"/>
                      <a:pt x="846" y="595"/>
                      <a:pt x="841" y="576"/>
                    </a:cubicBezTo>
                    <a:cubicBezTo>
                      <a:pt x="835" y="567"/>
                      <a:pt x="832" y="559"/>
                      <a:pt x="829" y="550"/>
                    </a:cubicBezTo>
                    <a:cubicBezTo>
                      <a:pt x="827" y="542"/>
                      <a:pt x="824" y="533"/>
                      <a:pt x="818" y="525"/>
                    </a:cubicBezTo>
                    <a:cubicBezTo>
                      <a:pt x="812" y="516"/>
                      <a:pt x="810" y="508"/>
                      <a:pt x="804" y="508"/>
                    </a:cubicBezTo>
                    <a:cubicBezTo>
                      <a:pt x="801" y="505"/>
                      <a:pt x="795" y="500"/>
                      <a:pt x="787" y="494"/>
                    </a:cubicBezTo>
                    <a:cubicBezTo>
                      <a:pt x="770" y="471"/>
                      <a:pt x="748" y="457"/>
                      <a:pt x="716" y="452"/>
                    </a:cubicBezTo>
                    <a:cubicBezTo>
                      <a:pt x="688" y="446"/>
                      <a:pt x="660" y="446"/>
                      <a:pt x="632" y="449"/>
                    </a:cubicBezTo>
                    <a:cubicBezTo>
                      <a:pt x="595" y="457"/>
                      <a:pt x="567" y="471"/>
                      <a:pt x="550" y="494"/>
                    </a:cubicBezTo>
                    <a:cubicBezTo>
                      <a:pt x="533" y="516"/>
                      <a:pt x="519" y="542"/>
                      <a:pt x="508" y="570"/>
                    </a:cubicBezTo>
                    <a:cubicBezTo>
                      <a:pt x="499" y="598"/>
                      <a:pt x="494" y="629"/>
                      <a:pt x="494" y="663"/>
                    </a:cubicBezTo>
                    <a:lnTo>
                      <a:pt x="494" y="753"/>
                    </a:lnTo>
                    <a:cubicBezTo>
                      <a:pt x="494" y="770"/>
                      <a:pt x="494" y="787"/>
                      <a:pt x="491" y="801"/>
                    </a:cubicBezTo>
                    <a:cubicBezTo>
                      <a:pt x="491" y="816"/>
                      <a:pt x="491" y="832"/>
                      <a:pt x="494" y="849"/>
                    </a:cubicBezTo>
                    <a:cubicBezTo>
                      <a:pt x="499" y="864"/>
                      <a:pt x="496" y="878"/>
                      <a:pt x="491" y="889"/>
                    </a:cubicBezTo>
                    <a:cubicBezTo>
                      <a:pt x="494" y="903"/>
                      <a:pt x="494" y="917"/>
                      <a:pt x="491" y="934"/>
                    </a:cubicBezTo>
                    <a:cubicBezTo>
                      <a:pt x="485" y="971"/>
                      <a:pt x="485" y="1007"/>
                      <a:pt x="488" y="1044"/>
                    </a:cubicBezTo>
                    <a:cubicBezTo>
                      <a:pt x="491" y="1081"/>
                      <a:pt x="494" y="1120"/>
                      <a:pt x="494" y="1154"/>
                    </a:cubicBezTo>
                    <a:cubicBezTo>
                      <a:pt x="494" y="1171"/>
                      <a:pt x="494" y="1188"/>
                      <a:pt x="496" y="1205"/>
                    </a:cubicBezTo>
                    <a:cubicBezTo>
                      <a:pt x="496" y="1222"/>
                      <a:pt x="499" y="1242"/>
                      <a:pt x="499" y="1259"/>
                    </a:cubicBezTo>
                    <a:cubicBezTo>
                      <a:pt x="496" y="1276"/>
                      <a:pt x="494" y="1290"/>
                      <a:pt x="491" y="1304"/>
                    </a:cubicBezTo>
                    <a:cubicBezTo>
                      <a:pt x="488" y="1318"/>
                      <a:pt x="491" y="1335"/>
                      <a:pt x="494" y="1352"/>
                    </a:cubicBezTo>
                    <a:cubicBezTo>
                      <a:pt x="499" y="1366"/>
                      <a:pt x="499" y="1383"/>
                      <a:pt x="494" y="1400"/>
                    </a:cubicBezTo>
                    <a:cubicBezTo>
                      <a:pt x="488" y="1417"/>
                      <a:pt x="491" y="1434"/>
                      <a:pt x="496" y="1445"/>
                    </a:cubicBezTo>
                    <a:cubicBezTo>
                      <a:pt x="499" y="1451"/>
                      <a:pt x="499" y="1453"/>
                      <a:pt x="494" y="1459"/>
                    </a:cubicBezTo>
                    <a:cubicBezTo>
                      <a:pt x="491" y="1465"/>
                      <a:pt x="488" y="1467"/>
                      <a:pt x="488" y="1473"/>
                    </a:cubicBezTo>
                    <a:cubicBezTo>
                      <a:pt x="485" y="1482"/>
                      <a:pt x="485" y="1484"/>
                      <a:pt x="491" y="1487"/>
                    </a:cubicBezTo>
                    <a:cubicBezTo>
                      <a:pt x="494" y="1490"/>
                      <a:pt x="496" y="1493"/>
                      <a:pt x="496" y="1498"/>
                    </a:cubicBezTo>
                    <a:cubicBezTo>
                      <a:pt x="491" y="1518"/>
                      <a:pt x="491" y="1532"/>
                      <a:pt x="494" y="1546"/>
                    </a:cubicBezTo>
                    <a:cubicBezTo>
                      <a:pt x="496" y="1558"/>
                      <a:pt x="496" y="1575"/>
                      <a:pt x="496" y="1592"/>
                    </a:cubicBezTo>
                    <a:cubicBezTo>
                      <a:pt x="494" y="1611"/>
                      <a:pt x="494" y="1631"/>
                      <a:pt x="494" y="1648"/>
                    </a:cubicBezTo>
                    <a:lnTo>
                      <a:pt x="494" y="1704"/>
                    </a:lnTo>
                    <a:cubicBezTo>
                      <a:pt x="494" y="1744"/>
                      <a:pt x="494" y="1784"/>
                      <a:pt x="491" y="1820"/>
                    </a:cubicBezTo>
                    <a:cubicBezTo>
                      <a:pt x="488" y="1860"/>
                      <a:pt x="491" y="1899"/>
                      <a:pt x="494" y="1936"/>
                    </a:cubicBezTo>
                    <a:cubicBezTo>
                      <a:pt x="494" y="1942"/>
                      <a:pt x="493" y="1948"/>
                      <a:pt x="496" y="1956"/>
                    </a:cubicBezTo>
                    <a:cubicBezTo>
                      <a:pt x="498" y="1965"/>
                      <a:pt x="499" y="1970"/>
                      <a:pt x="496" y="1975"/>
                    </a:cubicBezTo>
                    <a:cubicBezTo>
                      <a:pt x="492" y="1983"/>
                      <a:pt x="489" y="1988"/>
                      <a:pt x="488" y="1987"/>
                    </a:cubicBezTo>
                    <a:cubicBezTo>
                      <a:pt x="488" y="1990"/>
                      <a:pt x="489" y="1994"/>
                      <a:pt x="491" y="2001"/>
                    </a:cubicBezTo>
                    <a:cubicBezTo>
                      <a:pt x="496" y="2018"/>
                      <a:pt x="496" y="2035"/>
                      <a:pt x="494" y="2052"/>
                    </a:cubicBezTo>
                    <a:cubicBezTo>
                      <a:pt x="491" y="2069"/>
                      <a:pt x="491" y="2085"/>
                      <a:pt x="494" y="2102"/>
                    </a:cubicBezTo>
                    <a:cubicBezTo>
                      <a:pt x="499" y="2131"/>
                      <a:pt x="508" y="2159"/>
                      <a:pt x="516" y="2187"/>
                    </a:cubicBezTo>
                    <a:cubicBezTo>
                      <a:pt x="527" y="2215"/>
                      <a:pt x="544" y="2238"/>
                      <a:pt x="570" y="2258"/>
                    </a:cubicBezTo>
                    <a:cubicBezTo>
                      <a:pt x="581" y="2269"/>
                      <a:pt x="595" y="2277"/>
                      <a:pt x="606" y="2277"/>
                    </a:cubicBezTo>
                    <a:cubicBezTo>
                      <a:pt x="618" y="2277"/>
                      <a:pt x="632" y="2283"/>
                      <a:pt x="643" y="2286"/>
                    </a:cubicBezTo>
                    <a:cubicBezTo>
                      <a:pt x="663" y="2291"/>
                      <a:pt x="677" y="2291"/>
                      <a:pt x="688" y="2289"/>
                    </a:cubicBezTo>
                    <a:cubicBezTo>
                      <a:pt x="697" y="2286"/>
                      <a:pt x="711" y="2283"/>
                      <a:pt x="725" y="2277"/>
                    </a:cubicBezTo>
                    <a:cubicBezTo>
                      <a:pt x="733" y="2277"/>
                      <a:pt x="739" y="2277"/>
                      <a:pt x="745" y="2280"/>
                    </a:cubicBezTo>
                    <a:cubicBezTo>
                      <a:pt x="750" y="2280"/>
                      <a:pt x="759" y="2280"/>
                      <a:pt x="764" y="2275"/>
                    </a:cubicBezTo>
                    <a:lnTo>
                      <a:pt x="781" y="2266"/>
                    </a:lnTo>
                    <a:cubicBezTo>
                      <a:pt x="787" y="2263"/>
                      <a:pt x="795" y="2263"/>
                      <a:pt x="801" y="2263"/>
                    </a:cubicBezTo>
                    <a:cubicBezTo>
                      <a:pt x="812" y="2260"/>
                      <a:pt x="818" y="2258"/>
                      <a:pt x="818" y="2255"/>
                    </a:cubicBezTo>
                    <a:cubicBezTo>
                      <a:pt x="818" y="2252"/>
                      <a:pt x="821" y="2246"/>
                      <a:pt x="827" y="2238"/>
                    </a:cubicBezTo>
                    <a:cubicBezTo>
                      <a:pt x="835" y="2221"/>
                      <a:pt x="843" y="2207"/>
                      <a:pt x="860" y="2198"/>
                    </a:cubicBezTo>
                    <a:cubicBezTo>
                      <a:pt x="855" y="2176"/>
                      <a:pt x="859" y="2156"/>
                      <a:pt x="877" y="2139"/>
                    </a:cubicBezTo>
                    <a:cubicBezTo>
                      <a:pt x="885" y="2131"/>
                      <a:pt x="889" y="2125"/>
                      <a:pt x="886" y="2122"/>
                    </a:cubicBezTo>
                    <a:cubicBezTo>
                      <a:pt x="880" y="2117"/>
                      <a:pt x="880" y="2108"/>
                      <a:pt x="883" y="2097"/>
                    </a:cubicBezTo>
                    <a:cubicBezTo>
                      <a:pt x="883" y="2088"/>
                      <a:pt x="883" y="2078"/>
                      <a:pt x="886" y="2069"/>
                    </a:cubicBezTo>
                    <a:cubicBezTo>
                      <a:pt x="889" y="2061"/>
                      <a:pt x="889" y="2052"/>
                      <a:pt x="889" y="2040"/>
                    </a:cubicBezTo>
                    <a:cubicBezTo>
                      <a:pt x="894" y="2032"/>
                      <a:pt x="900" y="2029"/>
                      <a:pt x="908" y="2032"/>
                    </a:cubicBezTo>
                    <a:cubicBezTo>
                      <a:pt x="917" y="2032"/>
                      <a:pt x="922" y="2032"/>
                      <a:pt x="928" y="2026"/>
                    </a:cubicBezTo>
                    <a:cubicBezTo>
                      <a:pt x="925" y="2015"/>
                      <a:pt x="919" y="2009"/>
                      <a:pt x="911" y="2009"/>
                    </a:cubicBezTo>
                    <a:cubicBezTo>
                      <a:pt x="902" y="2009"/>
                      <a:pt x="894" y="2012"/>
                      <a:pt x="889" y="2015"/>
                    </a:cubicBezTo>
                    <a:cubicBezTo>
                      <a:pt x="889" y="2006"/>
                      <a:pt x="886" y="1995"/>
                      <a:pt x="880" y="1975"/>
                    </a:cubicBezTo>
                    <a:cubicBezTo>
                      <a:pt x="880" y="1967"/>
                      <a:pt x="883" y="1961"/>
                      <a:pt x="886" y="1958"/>
                    </a:cubicBezTo>
                    <a:cubicBezTo>
                      <a:pt x="889" y="1956"/>
                      <a:pt x="889" y="1947"/>
                      <a:pt x="889" y="1939"/>
                    </a:cubicBezTo>
                    <a:cubicBezTo>
                      <a:pt x="883" y="1927"/>
                      <a:pt x="883" y="1916"/>
                      <a:pt x="886" y="1905"/>
                    </a:cubicBezTo>
                    <a:cubicBezTo>
                      <a:pt x="889" y="1894"/>
                      <a:pt x="889" y="1882"/>
                      <a:pt x="889" y="1871"/>
                    </a:cubicBezTo>
                    <a:cubicBezTo>
                      <a:pt x="886" y="1857"/>
                      <a:pt x="886" y="1840"/>
                      <a:pt x="886" y="1826"/>
                    </a:cubicBezTo>
                    <a:cubicBezTo>
                      <a:pt x="886" y="1809"/>
                      <a:pt x="886" y="1795"/>
                      <a:pt x="883" y="1781"/>
                    </a:cubicBezTo>
                    <a:cubicBezTo>
                      <a:pt x="883" y="1761"/>
                      <a:pt x="880" y="1747"/>
                      <a:pt x="875" y="1736"/>
                    </a:cubicBezTo>
                    <a:cubicBezTo>
                      <a:pt x="869" y="1727"/>
                      <a:pt x="855" y="1721"/>
                      <a:pt x="835" y="1721"/>
                    </a:cubicBezTo>
                    <a:cubicBezTo>
                      <a:pt x="773" y="1721"/>
                      <a:pt x="714" y="1719"/>
                      <a:pt x="652" y="1710"/>
                    </a:cubicBezTo>
                    <a:cubicBezTo>
                      <a:pt x="646" y="1702"/>
                      <a:pt x="643" y="1696"/>
                      <a:pt x="637" y="1690"/>
                    </a:cubicBezTo>
                    <a:cubicBezTo>
                      <a:pt x="635" y="1685"/>
                      <a:pt x="629" y="1679"/>
                      <a:pt x="623" y="1673"/>
                    </a:cubicBezTo>
                    <a:lnTo>
                      <a:pt x="623" y="1623"/>
                    </a:lnTo>
                    <a:cubicBezTo>
                      <a:pt x="623" y="1603"/>
                      <a:pt x="623" y="1586"/>
                      <a:pt x="621" y="1569"/>
                    </a:cubicBezTo>
                    <a:cubicBezTo>
                      <a:pt x="621" y="1552"/>
                      <a:pt x="621" y="1538"/>
                      <a:pt x="626" y="1521"/>
                    </a:cubicBezTo>
                    <a:cubicBezTo>
                      <a:pt x="623" y="1504"/>
                      <a:pt x="621" y="1487"/>
                      <a:pt x="621" y="1473"/>
                    </a:cubicBezTo>
                    <a:cubicBezTo>
                      <a:pt x="621" y="1456"/>
                      <a:pt x="621" y="1439"/>
                      <a:pt x="623" y="1419"/>
                    </a:cubicBezTo>
                    <a:cubicBezTo>
                      <a:pt x="623" y="1400"/>
                      <a:pt x="623" y="1386"/>
                      <a:pt x="626" y="1371"/>
                    </a:cubicBezTo>
                    <a:cubicBezTo>
                      <a:pt x="629" y="1360"/>
                      <a:pt x="640" y="1346"/>
                      <a:pt x="660" y="1335"/>
                    </a:cubicBezTo>
                    <a:cubicBezTo>
                      <a:pt x="668" y="1329"/>
                      <a:pt x="677" y="1326"/>
                      <a:pt x="680" y="1326"/>
                    </a:cubicBezTo>
                    <a:cubicBezTo>
                      <a:pt x="683" y="1326"/>
                      <a:pt x="691" y="1326"/>
                      <a:pt x="700" y="1329"/>
                    </a:cubicBezTo>
                    <a:cubicBezTo>
                      <a:pt x="711" y="1321"/>
                      <a:pt x="728" y="1321"/>
                      <a:pt x="748" y="1326"/>
                    </a:cubicBezTo>
                    <a:cubicBezTo>
                      <a:pt x="781" y="1329"/>
                      <a:pt x="815" y="1329"/>
                      <a:pt x="849" y="1326"/>
                    </a:cubicBezTo>
                    <a:cubicBezTo>
                      <a:pt x="863" y="1324"/>
                      <a:pt x="877" y="1324"/>
                      <a:pt x="891" y="1329"/>
                    </a:cubicBezTo>
                    <a:cubicBezTo>
                      <a:pt x="906" y="1332"/>
                      <a:pt x="920" y="1335"/>
                      <a:pt x="934" y="1332"/>
                    </a:cubicBezTo>
                    <a:cubicBezTo>
                      <a:pt x="948" y="1332"/>
                      <a:pt x="962" y="1332"/>
                      <a:pt x="979" y="1329"/>
                    </a:cubicBezTo>
                    <a:cubicBezTo>
                      <a:pt x="993" y="1329"/>
                      <a:pt x="1010" y="1326"/>
                      <a:pt x="1027" y="1324"/>
                    </a:cubicBezTo>
                    <a:cubicBezTo>
                      <a:pt x="1044" y="1324"/>
                      <a:pt x="1058" y="1324"/>
                      <a:pt x="1072" y="1326"/>
                    </a:cubicBezTo>
                    <a:cubicBezTo>
                      <a:pt x="1086" y="1329"/>
                      <a:pt x="1100" y="1329"/>
                      <a:pt x="1117" y="1326"/>
                    </a:cubicBezTo>
                    <a:cubicBezTo>
                      <a:pt x="1126" y="1324"/>
                      <a:pt x="1131" y="1324"/>
                      <a:pt x="1140" y="1324"/>
                    </a:cubicBezTo>
                    <a:cubicBezTo>
                      <a:pt x="1148" y="1324"/>
                      <a:pt x="1154" y="1326"/>
                      <a:pt x="1160" y="1332"/>
                    </a:cubicBezTo>
                    <a:cubicBezTo>
                      <a:pt x="1168" y="1338"/>
                      <a:pt x="1179" y="1338"/>
                      <a:pt x="1191" y="1332"/>
                    </a:cubicBezTo>
                    <a:cubicBezTo>
                      <a:pt x="1202" y="1326"/>
                      <a:pt x="1213" y="1324"/>
                      <a:pt x="1222" y="1324"/>
                    </a:cubicBezTo>
                    <a:cubicBezTo>
                      <a:pt x="1236" y="1324"/>
                      <a:pt x="1253" y="1324"/>
                      <a:pt x="1270" y="1326"/>
                    </a:cubicBezTo>
                    <a:cubicBezTo>
                      <a:pt x="1287" y="1326"/>
                      <a:pt x="1303" y="1329"/>
                      <a:pt x="1315" y="1332"/>
                    </a:cubicBezTo>
                    <a:cubicBezTo>
                      <a:pt x="1326" y="1343"/>
                      <a:pt x="1334" y="1355"/>
                      <a:pt x="1337" y="1366"/>
                    </a:cubicBezTo>
                    <a:cubicBezTo>
                      <a:pt x="1339" y="1377"/>
                      <a:pt x="1340" y="1391"/>
                      <a:pt x="1340" y="1408"/>
                    </a:cubicBezTo>
                    <a:cubicBezTo>
                      <a:pt x="1346" y="1442"/>
                      <a:pt x="1343" y="1470"/>
                      <a:pt x="1337" y="1493"/>
                    </a:cubicBezTo>
                    <a:cubicBezTo>
                      <a:pt x="1335" y="1504"/>
                      <a:pt x="1337" y="1513"/>
                      <a:pt x="1343" y="1518"/>
                    </a:cubicBezTo>
                    <a:cubicBezTo>
                      <a:pt x="1349" y="1524"/>
                      <a:pt x="1346" y="1531"/>
                      <a:pt x="1335" y="1541"/>
                    </a:cubicBezTo>
                    <a:cubicBezTo>
                      <a:pt x="1329" y="1547"/>
                      <a:pt x="1329" y="1549"/>
                      <a:pt x="1329" y="1555"/>
                    </a:cubicBezTo>
                    <a:cubicBezTo>
                      <a:pt x="1329" y="1558"/>
                      <a:pt x="1332" y="1561"/>
                      <a:pt x="1337" y="1561"/>
                    </a:cubicBezTo>
                    <a:cubicBezTo>
                      <a:pt x="1343" y="1566"/>
                      <a:pt x="1346" y="1572"/>
                      <a:pt x="1346" y="1580"/>
                    </a:cubicBezTo>
                    <a:lnTo>
                      <a:pt x="1346" y="1600"/>
                    </a:lnTo>
                    <a:cubicBezTo>
                      <a:pt x="1349" y="1620"/>
                      <a:pt x="1349" y="1637"/>
                      <a:pt x="1349" y="1654"/>
                    </a:cubicBezTo>
                    <a:cubicBezTo>
                      <a:pt x="1349" y="1671"/>
                      <a:pt x="1346" y="1688"/>
                      <a:pt x="1346" y="1704"/>
                    </a:cubicBezTo>
                    <a:lnTo>
                      <a:pt x="1346" y="1812"/>
                    </a:lnTo>
                    <a:cubicBezTo>
                      <a:pt x="1346" y="1826"/>
                      <a:pt x="1346" y="1843"/>
                      <a:pt x="1343" y="1857"/>
                    </a:cubicBezTo>
                    <a:cubicBezTo>
                      <a:pt x="1343" y="1874"/>
                      <a:pt x="1343" y="1888"/>
                      <a:pt x="1346" y="1899"/>
                    </a:cubicBezTo>
                    <a:cubicBezTo>
                      <a:pt x="1351" y="1913"/>
                      <a:pt x="1351" y="1928"/>
                      <a:pt x="1346" y="1939"/>
                    </a:cubicBezTo>
                    <a:cubicBezTo>
                      <a:pt x="1340" y="1951"/>
                      <a:pt x="1340" y="1961"/>
                      <a:pt x="1343" y="1973"/>
                    </a:cubicBezTo>
                    <a:cubicBezTo>
                      <a:pt x="1346" y="1990"/>
                      <a:pt x="1346" y="2006"/>
                      <a:pt x="1349" y="2021"/>
                    </a:cubicBezTo>
                    <a:cubicBezTo>
                      <a:pt x="1349" y="2035"/>
                      <a:pt x="1349" y="2049"/>
                      <a:pt x="1343" y="2066"/>
                    </a:cubicBezTo>
                    <a:cubicBezTo>
                      <a:pt x="1354" y="2097"/>
                      <a:pt x="1356" y="2131"/>
                      <a:pt x="1351" y="2167"/>
                    </a:cubicBezTo>
                    <a:cubicBezTo>
                      <a:pt x="1345" y="2204"/>
                      <a:pt x="1340" y="2238"/>
                      <a:pt x="1337" y="2272"/>
                    </a:cubicBezTo>
                    <a:lnTo>
                      <a:pt x="1337" y="2317"/>
                    </a:lnTo>
                    <a:cubicBezTo>
                      <a:pt x="1337" y="2334"/>
                      <a:pt x="1340" y="2348"/>
                      <a:pt x="1346" y="2362"/>
                    </a:cubicBezTo>
                    <a:cubicBezTo>
                      <a:pt x="1351" y="2373"/>
                      <a:pt x="1349" y="2385"/>
                      <a:pt x="1343" y="2396"/>
                    </a:cubicBezTo>
                    <a:cubicBezTo>
                      <a:pt x="1337" y="2407"/>
                      <a:pt x="1337" y="2418"/>
                      <a:pt x="1346" y="2430"/>
                    </a:cubicBezTo>
                    <a:cubicBezTo>
                      <a:pt x="1354" y="2438"/>
                      <a:pt x="1354" y="2452"/>
                      <a:pt x="1351" y="2472"/>
                    </a:cubicBezTo>
                    <a:cubicBezTo>
                      <a:pt x="1360" y="2483"/>
                      <a:pt x="1360" y="2497"/>
                      <a:pt x="1360" y="2512"/>
                    </a:cubicBezTo>
                    <a:close/>
                    <a:moveTo>
                      <a:pt x="33" y="1168"/>
                    </a:moveTo>
                    <a:cubicBezTo>
                      <a:pt x="42" y="1174"/>
                      <a:pt x="48" y="1168"/>
                      <a:pt x="50" y="1157"/>
                    </a:cubicBezTo>
                    <a:cubicBezTo>
                      <a:pt x="50" y="1146"/>
                      <a:pt x="48" y="1140"/>
                      <a:pt x="36" y="1140"/>
                    </a:cubicBezTo>
                    <a:cubicBezTo>
                      <a:pt x="31" y="1146"/>
                      <a:pt x="31" y="1149"/>
                      <a:pt x="33" y="1154"/>
                    </a:cubicBezTo>
                    <a:cubicBezTo>
                      <a:pt x="36" y="1157"/>
                      <a:pt x="36" y="1163"/>
                      <a:pt x="33" y="1168"/>
                    </a:cubicBezTo>
                    <a:close/>
                    <a:moveTo>
                      <a:pt x="93" y="858"/>
                    </a:moveTo>
                    <a:cubicBezTo>
                      <a:pt x="87" y="866"/>
                      <a:pt x="93" y="869"/>
                      <a:pt x="104" y="869"/>
                    </a:cubicBezTo>
                    <a:cubicBezTo>
                      <a:pt x="104" y="864"/>
                      <a:pt x="104" y="861"/>
                      <a:pt x="107" y="861"/>
                    </a:cubicBezTo>
                    <a:cubicBezTo>
                      <a:pt x="107" y="858"/>
                      <a:pt x="101" y="858"/>
                      <a:pt x="93" y="858"/>
                    </a:cubicBezTo>
                    <a:close/>
                    <a:moveTo>
                      <a:pt x="121" y="1259"/>
                    </a:moveTo>
                    <a:cubicBezTo>
                      <a:pt x="118" y="1242"/>
                      <a:pt x="112" y="1237"/>
                      <a:pt x="104" y="1242"/>
                    </a:cubicBezTo>
                    <a:cubicBezTo>
                      <a:pt x="95" y="1248"/>
                      <a:pt x="96" y="1256"/>
                      <a:pt x="104" y="1267"/>
                    </a:cubicBezTo>
                    <a:cubicBezTo>
                      <a:pt x="110" y="1270"/>
                      <a:pt x="113" y="1270"/>
                      <a:pt x="113" y="1264"/>
                    </a:cubicBezTo>
                    <a:cubicBezTo>
                      <a:pt x="113" y="1261"/>
                      <a:pt x="115" y="1259"/>
                      <a:pt x="121" y="1259"/>
                    </a:cubicBezTo>
                    <a:close/>
                    <a:moveTo>
                      <a:pt x="144" y="734"/>
                    </a:moveTo>
                    <a:cubicBezTo>
                      <a:pt x="135" y="739"/>
                      <a:pt x="127" y="734"/>
                      <a:pt x="118" y="722"/>
                    </a:cubicBezTo>
                    <a:cubicBezTo>
                      <a:pt x="110" y="711"/>
                      <a:pt x="104" y="708"/>
                      <a:pt x="96" y="714"/>
                    </a:cubicBezTo>
                    <a:cubicBezTo>
                      <a:pt x="101" y="734"/>
                      <a:pt x="110" y="745"/>
                      <a:pt x="124" y="751"/>
                    </a:cubicBezTo>
                    <a:cubicBezTo>
                      <a:pt x="129" y="756"/>
                      <a:pt x="132" y="756"/>
                      <a:pt x="138" y="748"/>
                    </a:cubicBezTo>
                    <a:cubicBezTo>
                      <a:pt x="144" y="745"/>
                      <a:pt x="146" y="739"/>
                      <a:pt x="144" y="734"/>
                    </a:cubicBezTo>
                    <a:close/>
                    <a:moveTo>
                      <a:pt x="104" y="1775"/>
                    </a:moveTo>
                    <a:cubicBezTo>
                      <a:pt x="104" y="1772"/>
                      <a:pt x="104" y="1769"/>
                      <a:pt x="107" y="1767"/>
                    </a:cubicBezTo>
                    <a:cubicBezTo>
                      <a:pt x="101" y="1767"/>
                      <a:pt x="98" y="1767"/>
                      <a:pt x="98" y="1764"/>
                    </a:cubicBezTo>
                    <a:cubicBezTo>
                      <a:pt x="98" y="1767"/>
                      <a:pt x="98" y="1767"/>
                      <a:pt x="96" y="1767"/>
                    </a:cubicBezTo>
                    <a:cubicBezTo>
                      <a:pt x="96" y="1767"/>
                      <a:pt x="93" y="1767"/>
                      <a:pt x="93" y="1769"/>
                    </a:cubicBezTo>
                    <a:lnTo>
                      <a:pt x="104" y="1775"/>
                    </a:lnTo>
                    <a:close/>
                    <a:moveTo>
                      <a:pt x="98" y="689"/>
                    </a:moveTo>
                    <a:cubicBezTo>
                      <a:pt x="107" y="689"/>
                      <a:pt x="107" y="686"/>
                      <a:pt x="104" y="683"/>
                    </a:cubicBezTo>
                    <a:cubicBezTo>
                      <a:pt x="101" y="680"/>
                      <a:pt x="98" y="683"/>
                      <a:pt x="98" y="689"/>
                    </a:cubicBezTo>
                    <a:close/>
                    <a:moveTo>
                      <a:pt x="98" y="1738"/>
                    </a:moveTo>
                    <a:cubicBezTo>
                      <a:pt x="110" y="1747"/>
                      <a:pt x="118" y="1747"/>
                      <a:pt x="118" y="1747"/>
                    </a:cubicBezTo>
                    <a:cubicBezTo>
                      <a:pt x="118" y="1744"/>
                      <a:pt x="117" y="1742"/>
                      <a:pt x="115" y="1736"/>
                    </a:cubicBezTo>
                    <a:cubicBezTo>
                      <a:pt x="112" y="1731"/>
                      <a:pt x="110" y="1727"/>
                      <a:pt x="104" y="1727"/>
                    </a:cubicBezTo>
                    <a:cubicBezTo>
                      <a:pt x="101" y="1724"/>
                      <a:pt x="98" y="1727"/>
                      <a:pt x="98" y="1738"/>
                    </a:cubicBezTo>
                    <a:close/>
                    <a:moveTo>
                      <a:pt x="104" y="531"/>
                    </a:moveTo>
                    <a:cubicBezTo>
                      <a:pt x="101" y="539"/>
                      <a:pt x="104" y="542"/>
                      <a:pt x="107" y="539"/>
                    </a:cubicBezTo>
                    <a:cubicBezTo>
                      <a:pt x="113" y="531"/>
                      <a:pt x="110" y="531"/>
                      <a:pt x="104" y="531"/>
                    </a:cubicBezTo>
                    <a:close/>
                    <a:moveTo>
                      <a:pt x="104" y="1307"/>
                    </a:moveTo>
                    <a:cubicBezTo>
                      <a:pt x="113" y="1307"/>
                      <a:pt x="121" y="1304"/>
                      <a:pt x="127" y="1295"/>
                    </a:cubicBezTo>
                    <a:cubicBezTo>
                      <a:pt x="121" y="1292"/>
                      <a:pt x="115" y="1292"/>
                      <a:pt x="110" y="1292"/>
                    </a:cubicBezTo>
                    <a:cubicBezTo>
                      <a:pt x="101" y="1295"/>
                      <a:pt x="101" y="1298"/>
                      <a:pt x="104" y="1307"/>
                    </a:cubicBezTo>
                    <a:close/>
                    <a:moveTo>
                      <a:pt x="104" y="945"/>
                    </a:moveTo>
                    <a:cubicBezTo>
                      <a:pt x="113" y="945"/>
                      <a:pt x="113" y="943"/>
                      <a:pt x="110" y="940"/>
                    </a:cubicBezTo>
                    <a:cubicBezTo>
                      <a:pt x="104" y="937"/>
                      <a:pt x="104" y="937"/>
                      <a:pt x="104" y="945"/>
                    </a:cubicBezTo>
                    <a:close/>
                    <a:moveTo>
                      <a:pt x="118" y="1134"/>
                    </a:moveTo>
                    <a:cubicBezTo>
                      <a:pt x="118" y="1126"/>
                      <a:pt x="115" y="1126"/>
                      <a:pt x="107" y="1126"/>
                    </a:cubicBezTo>
                    <a:cubicBezTo>
                      <a:pt x="104" y="1132"/>
                      <a:pt x="104" y="1134"/>
                      <a:pt x="107" y="1137"/>
                    </a:cubicBezTo>
                    <a:cubicBezTo>
                      <a:pt x="110" y="1140"/>
                      <a:pt x="113" y="1140"/>
                      <a:pt x="118" y="1134"/>
                    </a:cubicBezTo>
                    <a:close/>
                    <a:moveTo>
                      <a:pt x="110" y="926"/>
                    </a:moveTo>
                    <a:cubicBezTo>
                      <a:pt x="118" y="923"/>
                      <a:pt x="124" y="917"/>
                      <a:pt x="127" y="912"/>
                    </a:cubicBezTo>
                    <a:cubicBezTo>
                      <a:pt x="129" y="903"/>
                      <a:pt x="127" y="900"/>
                      <a:pt x="118" y="897"/>
                    </a:cubicBezTo>
                    <a:cubicBezTo>
                      <a:pt x="115" y="903"/>
                      <a:pt x="113" y="906"/>
                      <a:pt x="110" y="912"/>
                    </a:cubicBezTo>
                    <a:cubicBezTo>
                      <a:pt x="104" y="917"/>
                      <a:pt x="107" y="923"/>
                      <a:pt x="110" y="926"/>
                    </a:cubicBezTo>
                    <a:close/>
                    <a:moveTo>
                      <a:pt x="129" y="1829"/>
                    </a:moveTo>
                    <a:cubicBezTo>
                      <a:pt x="124" y="1829"/>
                      <a:pt x="121" y="1829"/>
                      <a:pt x="115" y="1826"/>
                    </a:cubicBezTo>
                    <a:cubicBezTo>
                      <a:pt x="110" y="1826"/>
                      <a:pt x="110" y="1829"/>
                      <a:pt x="113" y="1840"/>
                    </a:cubicBezTo>
                    <a:cubicBezTo>
                      <a:pt x="118" y="1840"/>
                      <a:pt x="124" y="1834"/>
                      <a:pt x="129" y="1829"/>
                    </a:cubicBezTo>
                    <a:close/>
                    <a:moveTo>
                      <a:pt x="146" y="1129"/>
                    </a:moveTo>
                    <a:cubicBezTo>
                      <a:pt x="152" y="1118"/>
                      <a:pt x="149" y="1109"/>
                      <a:pt x="138" y="1103"/>
                    </a:cubicBezTo>
                    <a:cubicBezTo>
                      <a:pt x="129" y="1098"/>
                      <a:pt x="118" y="1095"/>
                      <a:pt x="110" y="1095"/>
                    </a:cubicBezTo>
                    <a:cubicBezTo>
                      <a:pt x="110" y="1103"/>
                      <a:pt x="112" y="1106"/>
                      <a:pt x="118" y="1106"/>
                    </a:cubicBezTo>
                    <a:cubicBezTo>
                      <a:pt x="123" y="1106"/>
                      <a:pt x="129" y="1109"/>
                      <a:pt x="135" y="1115"/>
                    </a:cubicBezTo>
                    <a:lnTo>
                      <a:pt x="135" y="1126"/>
                    </a:lnTo>
                    <a:cubicBezTo>
                      <a:pt x="135" y="1126"/>
                      <a:pt x="141" y="1129"/>
                      <a:pt x="146" y="1129"/>
                    </a:cubicBezTo>
                    <a:close/>
                    <a:moveTo>
                      <a:pt x="115" y="1894"/>
                    </a:moveTo>
                    <a:cubicBezTo>
                      <a:pt x="124" y="1896"/>
                      <a:pt x="129" y="1894"/>
                      <a:pt x="129" y="1882"/>
                    </a:cubicBezTo>
                    <a:cubicBezTo>
                      <a:pt x="115" y="1877"/>
                      <a:pt x="110" y="1879"/>
                      <a:pt x="115" y="1894"/>
                    </a:cubicBezTo>
                    <a:close/>
                    <a:moveTo>
                      <a:pt x="115" y="1995"/>
                    </a:moveTo>
                    <a:cubicBezTo>
                      <a:pt x="124" y="1995"/>
                      <a:pt x="124" y="1992"/>
                      <a:pt x="121" y="1990"/>
                    </a:cubicBezTo>
                    <a:cubicBezTo>
                      <a:pt x="115" y="1987"/>
                      <a:pt x="115" y="1990"/>
                      <a:pt x="115" y="1995"/>
                    </a:cubicBezTo>
                    <a:close/>
                    <a:moveTo>
                      <a:pt x="124" y="1335"/>
                    </a:moveTo>
                    <a:cubicBezTo>
                      <a:pt x="118" y="1340"/>
                      <a:pt x="118" y="1343"/>
                      <a:pt x="121" y="1346"/>
                    </a:cubicBezTo>
                    <a:cubicBezTo>
                      <a:pt x="124" y="1349"/>
                      <a:pt x="124" y="1352"/>
                      <a:pt x="124" y="1357"/>
                    </a:cubicBezTo>
                    <a:cubicBezTo>
                      <a:pt x="132" y="1357"/>
                      <a:pt x="135" y="1355"/>
                      <a:pt x="132" y="1346"/>
                    </a:cubicBezTo>
                    <a:cubicBezTo>
                      <a:pt x="132" y="1340"/>
                      <a:pt x="129" y="1335"/>
                      <a:pt x="124" y="1335"/>
                    </a:cubicBezTo>
                    <a:close/>
                    <a:moveTo>
                      <a:pt x="172" y="452"/>
                    </a:moveTo>
                    <a:cubicBezTo>
                      <a:pt x="163" y="446"/>
                      <a:pt x="155" y="443"/>
                      <a:pt x="144" y="437"/>
                    </a:cubicBezTo>
                    <a:cubicBezTo>
                      <a:pt x="132" y="432"/>
                      <a:pt x="124" y="437"/>
                      <a:pt x="121" y="449"/>
                    </a:cubicBezTo>
                    <a:cubicBezTo>
                      <a:pt x="124" y="457"/>
                      <a:pt x="129" y="463"/>
                      <a:pt x="144" y="460"/>
                    </a:cubicBezTo>
                    <a:cubicBezTo>
                      <a:pt x="155" y="457"/>
                      <a:pt x="166" y="454"/>
                      <a:pt x="172" y="452"/>
                    </a:cubicBezTo>
                    <a:close/>
                    <a:moveTo>
                      <a:pt x="135" y="954"/>
                    </a:moveTo>
                    <a:cubicBezTo>
                      <a:pt x="135" y="943"/>
                      <a:pt x="132" y="937"/>
                      <a:pt x="129" y="943"/>
                    </a:cubicBezTo>
                    <a:cubicBezTo>
                      <a:pt x="127" y="948"/>
                      <a:pt x="124" y="951"/>
                      <a:pt x="121" y="954"/>
                    </a:cubicBezTo>
                    <a:lnTo>
                      <a:pt x="135" y="954"/>
                    </a:lnTo>
                    <a:close/>
                    <a:moveTo>
                      <a:pt x="135" y="1019"/>
                    </a:moveTo>
                    <a:cubicBezTo>
                      <a:pt x="127" y="1019"/>
                      <a:pt x="121" y="1022"/>
                      <a:pt x="121" y="1027"/>
                    </a:cubicBezTo>
                    <a:cubicBezTo>
                      <a:pt x="124" y="1030"/>
                      <a:pt x="127" y="1030"/>
                      <a:pt x="129" y="1030"/>
                    </a:cubicBezTo>
                    <a:cubicBezTo>
                      <a:pt x="135" y="1027"/>
                      <a:pt x="135" y="1024"/>
                      <a:pt x="135" y="1019"/>
                    </a:cubicBezTo>
                    <a:close/>
                    <a:moveTo>
                      <a:pt x="124" y="979"/>
                    </a:moveTo>
                    <a:cubicBezTo>
                      <a:pt x="132" y="979"/>
                      <a:pt x="132" y="976"/>
                      <a:pt x="129" y="974"/>
                    </a:cubicBezTo>
                    <a:cubicBezTo>
                      <a:pt x="127" y="968"/>
                      <a:pt x="124" y="971"/>
                      <a:pt x="124" y="979"/>
                    </a:cubicBezTo>
                    <a:close/>
                    <a:moveTo>
                      <a:pt x="124" y="1391"/>
                    </a:moveTo>
                    <a:cubicBezTo>
                      <a:pt x="129" y="1411"/>
                      <a:pt x="132" y="1417"/>
                      <a:pt x="138" y="1408"/>
                    </a:cubicBezTo>
                    <a:cubicBezTo>
                      <a:pt x="144" y="1400"/>
                      <a:pt x="152" y="1391"/>
                      <a:pt x="163" y="1380"/>
                    </a:cubicBezTo>
                    <a:cubicBezTo>
                      <a:pt x="155" y="1377"/>
                      <a:pt x="146" y="1377"/>
                      <a:pt x="146" y="1377"/>
                    </a:cubicBezTo>
                    <a:cubicBezTo>
                      <a:pt x="144" y="1377"/>
                      <a:pt x="141" y="1380"/>
                      <a:pt x="138" y="1383"/>
                    </a:cubicBezTo>
                    <a:cubicBezTo>
                      <a:pt x="135" y="1386"/>
                      <a:pt x="132" y="1388"/>
                      <a:pt x="132" y="1391"/>
                    </a:cubicBezTo>
                    <a:cubicBezTo>
                      <a:pt x="132" y="1394"/>
                      <a:pt x="129" y="1394"/>
                      <a:pt x="124" y="1391"/>
                    </a:cubicBezTo>
                    <a:close/>
                    <a:moveTo>
                      <a:pt x="149" y="1157"/>
                    </a:moveTo>
                    <a:cubicBezTo>
                      <a:pt x="152" y="1146"/>
                      <a:pt x="149" y="1140"/>
                      <a:pt x="138" y="1143"/>
                    </a:cubicBezTo>
                    <a:cubicBezTo>
                      <a:pt x="129" y="1146"/>
                      <a:pt x="124" y="1151"/>
                      <a:pt x="127" y="1157"/>
                    </a:cubicBezTo>
                    <a:lnTo>
                      <a:pt x="149" y="1157"/>
                    </a:lnTo>
                    <a:close/>
                    <a:moveTo>
                      <a:pt x="135" y="683"/>
                    </a:moveTo>
                    <a:cubicBezTo>
                      <a:pt x="149" y="674"/>
                      <a:pt x="158" y="672"/>
                      <a:pt x="155" y="669"/>
                    </a:cubicBezTo>
                    <a:cubicBezTo>
                      <a:pt x="155" y="666"/>
                      <a:pt x="149" y="666"/>
                      <a:pt x="146" y="666"/>
                    </a:cubicBezTo>
                    <a:cubicBezTo>
                      <a:pt x="141" y="666"/>
                      <a:pt x="137" y="666"/>
                      <a:pt x="132" y="669"/>
                    </a:cubicBezTo>
                    <a:cubicBezTo>
                      <a:pt x="126" y="672"/>
                      <a:pt x="129" y="674"/>
                      <a:pt x="135" y="683"/>
                    </a:cubicBezTo>
                    <a:close/>
                    <a:moveTo>
                      <a:pt x="141" y="869"/>
                    </a:moveTo>
                    <a:cubicBezTo>
                      <a:pt x="144" y="861"/>
                      <a:pt x="141" y="858"/>
                      <a:pt x="132" y="858"/>
                    </a:cubicBezTo>
                    <a:cubicBezTo>
                      <a:pt x="129" y="861"/>
                      <a:pt x="132" y="864"/>
                      <a:pt x="135" y="869"/>
                    </a:cubicBezTo>
                    <a:lnTo>
                      <a:pt x="141" y="869"/>
                    </a:lnTo>
                    <a:close/>
                    <a:moveTo>
                      <a:pt x="144" y="389"/>
                    </a:moveTo>
                    <a:cubicBezTo>
                      <a:pt x="144" y="381"/>
                      <a:pt x="144" y="381"/>
                      <a:pt x="141" y="381"/>
                    </a:cubicBezTo>
                    <a:cubicBezTo>
                      <a:pt x="138" y="384"/>
                      <a:pt x="135" y="384"/>
                      <a:pt x="132" y="381"/>
                    </a:cubicBezTo>
                    <a:cubicBezTo>
                      <a:pt x="132" y="389"/>
                      <a:pt x="132" y="392"/>
                      <a:pt x="135" y="389"/>
                    </a:cubicBezTo>
                    <a:cubicBezTo>
                      <a:pt x="138" y="392"/>
                      <a:pt x="141" y="389"/>
                      <a:pt x="144" y="389"/>
                    </a:cubicBezTo>
                    <a:close/>
                    <a:moveTo>
                      <a:pt x="149" y="539"/>
                    </a:moveTo>
                    <a:cubicBezTo>
                      <a:pt x="144" y="533"/>
                      <a:pt x="141" y="533"/>
                      <a:pt x="135" y="539"/>
                    </a:cubicBezTo>
                    <a:cubicBezTo>
                      <a:pt x="132" y="545"/>
                      <a:pt x="132" y="547"/>
                      <a:pt x="138" y="553"/>
                    </a:cubicBezTo>
                    <a:cubicBezTo>
                      <a:pt x="146" y="556"/>
                      <a:pt x="149" y="550"/>
                      <a:pt x="149" y="539"/>
                    </a:cubicBezTo>
                    <a:close/>
                    <a:moveTo>
                      <a:pt x="146" y="610"/>
                    </a:moveTo>
                    <a:cubicBezTo>
                      <a:pt x="155" y="610"/>
                      <a:pt x="160" y="610"/>
                      <a:pt x="169" y="612"/>
                    </a:cubicBezTo>
                    <a:cubicBezTo>
                      <a:pt x="177" y="615"/>
                      <a:pt x="183" y="612"/>
                      <a:pt x="183" y="601"/>
                    </a:cubicBezTo>
                    <a:cubicBezTo>
                      <a:pt x="177" y="601"/>
                      <a:pt x="175" y="601"/>
                      <a:pt x="169" y="604"/>
                    </a:cubicBezTo>
                    <a:cubicBezTo>
                      <a:pt x="163" y="604"/>
                      <a:pt x="160" y="604"/>
                      <a:pt x="155" y="601"/>
                    </a:cubicBezTo>
                    <a:cubicBezTo>
                      <a:pt x="152" y="598"/>
                      <a:pt x="152" y="596"/>
                      <a:pt x="152" y="590"/>
                    </a:cubicBezTo>
                    <a:cubicBezTo>
                      <a:pt x="152" y="585"/>
                      <a:pt x="149" y="584"/>
                      <a:pt x="141" y="587"/>
                    </a:cubicBezTo>
                    <a:cubicBezTo>
                      <a:pt x="138" y="595"/>
                      <a:pt x="141" y="601"/>
                      <a:pt x="146" y="610"/>
                    </a:cubicBezTo>
                    <a:close/>
                    <a:moveTo>
                      <a:pt x="169" y="768"/>
                    </a:moveTo>
                    <a:cubicBezTo>
                      <a:pt x="169" y="776"/>
                      <a:pt x="163" y="782"/>
                      <a:pt x="155" y="782"/>
                    </a:cubicBezTo>
                    <a:cubicBezTo>
                      <a:pt x="146" y="782"/>
                      <a:pt x="141" y="787"/>
                      <a:pt x="141" y="799"/>
                    </a:cubicBezTo>
                    <a:cubicBezTo>
                      <a:pt x="152" y="801"/>
                      <a:pt x="163" y="796"/>
                      <a:pt x="175" y="785"/>
                    </a:cubicBezTo>
                    <a:cubicBezTo>
                      <a:pt x="183" y="768"/>
                      <a:pt x="180" y="765"/>
                      <a:pt x="169" y="768"/>
                    </a:cubicBezTo>
                    <a:close/>
                    <a:moveTo>
                      <a:pt x="141" y="1473"/>
                    </a:moveTo>
                    <a:lnTo>
                      <a:pt x="152" y="1473"/>
                    </a:lnTo>
                    <a:cubicBezTo>
                      <a:pt x="152" y="1465"/>
                      <a:pt x="149" y="1462"/>
                      <a:pt x="141" y="1462"/>
                    </a:cubicBezTo>
                    <a:lnTo>
                      <a:pt x="141" y="1473"/>
                    </a:lnTo>
                    <a:close/>
                    <a:moveTo>
                      <a:pt x="158" y="988"/>
                    </a:moveTo>
                    <a:lnTo>
                      <a:pt x="149" y="996"/>
                    </a:lnTo>
                    <a:cubicBezTo>
                      <a:pt x="146" y="999"/>
                      <a:pt x="146" y="1005"/>
                      <a:pt x="152" y="1010"/>
                    </a:cubicBezTo>
                    <a:cubicBezTo>
                      <a:pt x="158" y="1013"/>
                      <a:pt x="160" y="1010"/>
                      <a:pt x="166" y="1005"/>
                    </a:cubicBezTo>
                    <a:cubicBezTo>
                      <a:pt x="169" y="999"/>
                      <a:pt x="169" y="993"/>
                      <a:pt x="158" y="988"/>
                    </a:cubicBezTo>
                    <a:close/>
                    <a:moveTo>
                      <a:pt x="172" y="1439"/>
                    </a:moveTo>
                    <a:cubicBezTo>
                      <a:pt x="160" y="1439"/>
                      <a:pt x="152" y="1445"/>
                      <a:pt x="149" y="1453"/>
                    </a:cubicBezTo>
                    <a:cubicBezTo>
                      <a:pt x="155" y="1456"/>
                      <a:pt x="158" y="1456"/>
                      <a:pt x="163" y="1451"/>
                    </a:cubicBezTo>
                    <a:cubicBezTo>
                      <a:pt x="169" y="1448"/>
                      <a:pt x="172" y="1442"/>
                      <a:pt x="172" y="1439"/>
                    </a:cubicBezTo>
                    <a:close/>
                    <a:moveTo>
                      <a:pt x="149" y="1784"/>
                    </a:moveTo>
                    <a:cubicBezTo>
                      <a:pt x="155" y="1784"/>
                      <a:pt x="158" y="1781"/>
                      <a:pt x="158" y="1775"/>
                    </a:cubicBezTo>
                    <a:cubicBezTo>
                      <a:pt x="158" y="1769"/>
                      <a:pt x="158" y="1767"/>
                      <a:pt x="155" y="1764"/>
                    </a:cubicBezTo>
                    <a:cubicBezTo>
                      <a:pt x="152" y="1761"/>
                      <a:pt x="149" y="1761"/>
                      <a:pt x="149" y="1761"/>
                    </a:cubicBezTo>
                    <a:cubicBezTo>
                      <a:pt x="152" y="1767"/>
                      <a:pt x="149" y="1772"/>
                      <a:pt x="149" y="1784"/>
                    </a:cubicBezTo>
                    <a:close/>
                    <a:moveTo>
                      <a:pt x="155" y="1022"/>
                    </a:moveTo>
                    <a:cubicBezTo>
                      <a:pt x="152" y="1024"/>
                      <a:pt x="152" y="1027"/>
                      <a:pt x="152" y="1033"/>
                    </a:cubicBezTo>
                    <a:cubicBezTo>
                      <a:pt x="152" y="1039"/>
                      <a:pt x="155" y="1039"/>
                      <a:pt x="160" y="1036"/>
                    </a:cubicBezTo>
                    <a:cubicBezTo>
                      <a:pt x="163" y="1033"/>
                      <a:pt x="163" y="1030"/>
                      <a:pt x="163" y="1024"/>
                    </a:cubicBezTo>
                    <a:cubicBezTo>
                      <a:pt x="163" y="1022"/>
                      <a:pt x="158" y="1019"/>
                      <a:pt x="155" y="1022"/>
                    </a:cubicBezTo>
                    <a:close/>
                    <a:moveTo>
                      <a:pt x="166" y="1298"/>
                    </a:moveTo>
                    <a:cubicBezTo>
                      <a:pt x="166" y="1304"/>
                      <a:pt x="166" y="1307"/>
                      <a:pt x="163" y="1307"/>
                    </a:cubicBezTo>
                    <a:cubicBezTo>
                      <a:pt x="160" y="1307"/>
                      <a:pt x="160" y="1307"/>
                      <a:pt x="160" y="1309"/>
                    </a:cubicBezTo>
                    <a:cubicBezTo>
                      <a:pt x="166" y="1312"/>
                      <a:pt x="169" y="1312"/>
                      <a:pt x="172" y="1307"/>
                    </a:cubicBezTo>
                    <a:cubicBezTo>
                      <a:pt x="172" y="1304"/>
                      <a:pt x="169" y="1301"/>
                      <a:pt x="166" y="1298"/>
                    </a:cubicBezTo>
                    <a:close/>
                    <a:moveTo>
                      <a:pt x="180" y="1795"/>
                    </a:moveTo>
                    <a:cubicBezTo>
                      <a:pt x="163" y="1795"/>
                      <a:pt x="158" y="1803"/>
                      <a:pt x="163" y="1817"/>
                    </a:cubicBezTo>
                    <a:cubicBezTo>
                      <a:pt x="175" y="1817"/>
                      <a:pt x="180" y="1809"/>
                      <a:pt x="180" y="1795"/>
                    </a:cubicBezTo>
                    <a:close/>
                    <a:moveTo>
                      <a:pt x="169" y="1335"/>
                    </a:moveTo>
                    <a:cubicBezTo>
                      <a:pt x="160" y="1340"/>
                      <a:pt x="160" y="1343"/>
                      <a:pt x="172" y="1349"/>
                    </a:cubicBezTo>
                    <a:cubicBezTo>
                      <a:pt x="172" y="1343"/>
                      <a:pt x="172" y="1338"/>
                      <a:pt x="169" y="1335"/>
                    </a:cubicBezTo>
                    <a:close/>
                    <a:moveTo>
                      <a:pt x="192" y="1050"/>
                    </a:moveTo>
                    <a:cubicBezTo>
                      <a:pt x="186" y="1044"/>
                      <a:pt x="182" y="1041"/>
                      <a:pt x="177" y="1041"/>
                    </a:cubicBezTo>
                    <a:cubicBezTo>
                      <a:pt x="171" y="1041"/>
                      <a:pt x="169" y="1044"/>
                      <a:pt x="169" y="1055"/>
                    </a:cubicBezTo>
                    <a:cubicBezTo>
                      <a:pt x="175" y="1055"/>
                      <a:pt x="177" y="1055"/>
                      <a:pt x="183" y="1058"/>
                    </a:cubicBezTo>
                    <a:cubicBezTo>
                      <a:pt x="186" y="1058"/>
                      <a:pt x="189" y="1055"/>
                      <a:pt x="192" y="1050"/>
                    </a:cubicBezTo>
                    <a:close/>
                    <a:moveTo>
                      <a:pt x="208" y="954"/>
                    </a:moveTo>
                    <a:cubicBezTo>
                      <a:pt x="208" y="948"/>
                      <a:pt x="203" y="943"/>
                      <a:pt x="194" y="931"/>
                    </a:cubicBezTo>
                    <a:cubicBezTo>
                      <a:pt x="186" y="923"/>
                      <a:pt x="177" y="917"/>
                      <a:pt x="177" y="917"/>
                    </a:cubicBezTo>
                    <a:cubicBezTo>
                      <a:pt x="169" y="928"/>
                      <a:pt x="172" y="940"/>
                      <a:pt x="180" y="945"/>
                    </a:cubicBezTo>
                    <a:cubicBezTo>
                      <a:pt x="186" y="954"/>
                      <a:pt x="197" y="954"/>
                      <a:pt x="208" y="954"/>
                    </a:cubicBezTo>
                    <a:close/>
                    <a:moveTo>
                      <a:pt x="208" y="658"/>
                    </a:moveTo>
                    <a:cubicBezTo>
                      <a:pt x="208" y="646"/>
                      <a:pt x="203" y="638"/>
                      <a:pt x="192" y="632"/>
                    </a:cubicBezTo>
                    <a:cubicBezTo>
                      <a:pt x="180" y="626"/>
                      <a:pt x="175" y="635"/>
                      <a:pt x="175" y="655"/>
                    </a:cubicBezTo>
                    <a:cubicBezTo>
                      <a:pt x="183" y="658"/>
                      <a:pt x="186" y="655"/>
                      <a:pt x="186" y="652"/>
                    </a:cubicBezTo>
                    <a:cubicBezTo>
                      <a:pt x="186" y="646"/>
                      <a:pt x="189" y="643"/>
                      <a:pt x="194" y="643"/>
                    </a:cubicBezTo>
                    <a:cubicBezTo>
                      <a:pt x="200" y="646"/>
                      <a:pt x="203" y="649"/>
                      <a:pt x="203" y="655"/>
                    </a:cubicBezTo>
                    <a:cubicBezTo>
                      <a:pt x="200" y="658"/>
                      <a:pt x="203" y="660"/>
                      <a:pt x="208" y="658"/>
                    </a:cubicBezTo>
                    <a:close/>
                    <a:moveTo>
                      <a:pt x="211" y="1165"/>
                    </a:moveTo>
                    <a:cubicBezTo>
                      <a:pt x="206" y="1160"/>
                      <a:pt x="200" y="1157"/>
                      <a:pt x="192" y="1151"/>
                    </a:cubicBezTo>
                    <a:cubicBezTo>
                      <a:pt x="183" y="1149"/>
                      <a:pt x="177" y="1143"/>
                      <a:pt x="172" y="1134"/>
                    </a:cubicBezTo>
                    <a:cubicBezTo>
                      <a:pt x="172" y="1151"/>
                      <a:pt x="177" y="1163"/>
                      <a:pt x="186" y="1171"/>
                    </a:cubicBezTo>
                    <a:cubicBezTo>
                      <a:pt x="189" y="1165"/>
                      <a:pt x="192" y="1163"/>
                      <a:pt x="197" y="1163"/>
                    </a:cubicBezTo>
                    <a:cubicBezTo>
                      <a:pt x="203" y="1165"/>
                      <a:pt x="208" y="1165"/>
                      <a:pt x="211" y="1165"/>
                    </a:cubicBezTo>
                    <a:close/>
                    <a:moveTo>
                      <a:pt x="211" y="1295"/>
                    </a:moveTo>
                    <a:cubicBezTo>
                      <a:pt x="222" y="1278"/>
                      <a:pt x="225" y="1264"/>
                      <a:pt x="225" y="1250"/>
                    </a:cubicBezTo>
                    <a:cubicBezTo>
                      <a:pt x="217" y="1247"/>
                      <a:pt x="214" y="1251"/>
                      <a:pt x="211" y="1256"/>
                    </a:cubicBezTo>
                    <a:cubicBezTo>
                      <a:pt x="208" y="1262"/>
                      <a:pt x="206" y="1264"/>
                      <a:pt x="200" y="1261"/>
                    </a:cubicBezTo>
                    <a:cubicBezTo>
                      <a:pt x="189" y="1259"/>
                      <a:pt x="180" y="1261"/>
                      <a:pt x="180" y="1264"/>
                    </a:cubicBezTo>
                    <a:cubicBezTo>
                      <a:pt x="180" y="1270"/>
                      <a:pt x="183" y="1273"/>
                      <a:pt x="197" y="1273"/>
                    </a:cubicBezTo>
                    <a:cubicBezTo>
                      <a:pt x="206" y="1273"/>
                      <a:pt x="208" y="1273"/>
                      <a:pt x="206" y="1276"/>
                    </a:cubicBezTo>
                    <a:cubicBezTo>
                      <a:pt x="206" y="1278"/>
                      <a:pt x="200" y="1281"/>
                      <a:pt x="197" y="1284"/>
                    </a:cubicBezTo>
                    <a:cubicBezTo>
                      <a:pt x="192" y="1287"/>
                      <a:pt x="186" y="1292"/>
                      <a:pt x="175" y="1298"/>
                    </a:cubicBezTo>
                    <a:cubicBezTo>
                      <a:pt x="186" y="1315"/>
                      <a:pt x="199" y="1312"/>
                      <a:pt x="211" y="1295"/>
                    </a:cubicBezTo>
                    <a:close/>
                    <a:moveTo>
                      <a:pt x="172" y="1871"/>
                    </a:moveTo>
                    <a:cubicBezTo>
                      <a:pt x="180" y="1871"/>
                      <a:pt x="186" y="1868"/>
                      <a:pt x="183" y="1863"/>
                    </a:cubicBezTo>
                    <a:cubicBezTo>
                      <a:pt x="177" y="1865"/>
                      <a:pt x="172" y="1868"/>
                      <a:pt x="172" y="1871"/>
                    </a:cubicBezTo>
                    <a:close/>
                    <a:moveTo>
                      <a:pt x="172" y="2004"/>
                    </a:moveTo>
                    <a:cubicBezTo>
                      <a:pt x="180" y="2004"/>
                      <a:pt x="180" y="2001"/>
                      <a:pt x="177" y="1998"/>
                    </a:cubicBezTo>
                    <a:cubicBezTo>
                      <a:pt x="175" y="1995"/>
                      <a:pt x="172" y="1995"/>
                      <a:pt x="172" y="2004"/>
                    </a:cubicBezTo>
                    <a:close/>
                    <a:moveTo>
                      <a:pt x="177" y="968"/>
                    </a:moveTo>
                    <a:cubicBezTo>
                      <a:pt x="177" y="976"/>
                      <a:pt x="183" y="982"/>
                      <a:pt x="194" y="982"/>
                    </a:cubicBezTo>
                    <a:cubicBezTo>
                      <a:pt x="194" y="971"/>
                      <a:pt x="189" y="968"/>
                      <a:pt x="177" y="968"/>
                    </a:cubicBezTo>
                    <a:close/>
                    <a:moveTo>
                      <a:pt x="183" y="1431"/>
                    </a:moveTo>
                    <a:cubicBezTo>
                      <a:pt x="177" y="1436"/>
                      <a:pt x="180" y="1442"/>
                      <a:pt x="186" y="1448"/>
                    </a:cubicBezTo>
                    <a:cubicBezTo>
                      <a:pt x="194" y="1453"/>
                      <a:pt x="200" y="1456"/>
                      <a:pt x="203" y="1453"/>
                    </a:cubicBezTo>
                    <a:cubicBezTo>
                      <a:pt x="203" y="1445"/>
                      <a:pt x="200" y="1442"/>
                      <a:pt x="194" y="1439"/>
                    </a:cubicBezTo>
                    <a:cubicBezTo>
                      <a:pt x="194" y="1439"/>
                      <a:pt x="189" y="1436"/>
                      <a:pt x="183" y="1431"/>
                    </a:cubicBezTo>
                    <a:close/>
                    <a:moveTo>
                      <a:pt x="186" y="1981"/>
                    </a:moveTo>
                    <a:cubicBezTo>
                      <a:pt x="186" y="1987"/>
                      <a:pt x="189" y="1990"/>
                      <a:pt x="192" y="1992"/>
                    </a:cubicBezTo>
                    <a:cubicBezTo>
                      <a:pt x="194" y="1995"/>
                      <a:pt x="200" y="1992"/>
                      <a:pt x="206" y="1990"/>
                    </a:cubicBezTo>
                    <a:cubicBezTo>
                      <a:pt x="206" y="1984"/>
                      <a:pt x="203" y="1981"/>
                      <a:pt x="200" y="1978"/>
                    </a:cubicBezTo>
                    <a:cubicBezTo>
                      <a:pt x="197" y="1975"/>
                      <a:pt x="192" y="1975"/>
                      <a:pt x="186" y="1981"/>
                    </a:cubicBezTo>
                    <a:close/>
                    <a:moveTo>
                      <a:pt x="203" y="897"/>
                    </a:moveTo>
                    <a:cubicBezTo>
                      <a:pt x="203" y="889"/>
                      <a:pt x="200" y="889"/>
                      <a:pt x="192" y="889"/>
                    </a:cubicBezTo>
                    <a:lnTo>
                      <a:pt x="192" y="897"/>
                    </a:lnTo>
                    <a:lnTo>
                      <a:pt x="203" y="897"/>
                    </a:lnTo>
                    <a:close/>
                    <a:moveTo>
                      <a:pt x="197" y="1942"/>
                    </a:moveTo>
                    <a:cubicBezTo>
                      <a:pt x="200" y="1936"/>
                      <a:pt x="200" y="1933"/>
                      <a:pt x="194" y="1933"/>
                    </a:cubicBezTo>
                    <a:cubicBezTo>
                      <a:pt x="192" y="1933"/>
                      <a:pt x="189" y="1936"/>
                      <a:pt x="189" y="1942"/>
                    </a:cubicBezTo>
                    <a:lnTo>
                      <a:pt x="197" y="1942"/>
                    </a:lnTo>
                    <a:close/>
                    <a:moveTo>
                      <a:pt x="197" y="1422"/>
                    </a:moveTo>
                    <a:cubicBezTo>
                      <a:pt x="208" y="1428"/>
                      <a:pt x="213" y="1423"/>
                      <a:pt x="208" y="1411"/>
                    </a:cubicBezTo>
                    <a:cubicBezTo>
                      <a:pt x="205" y="1406"/>
                      <a:pt x="203" y="1405"/>
                      <a:pt x="197" y="1408"/>
                    </a:cubicBezTo>
                    <a:cubicBezTo>
                      <a:pt x="194" y="1414"/>
                      <a:pt x="194" y="1419"/>
                      <a:pt x="197" y="1422"/>
                    </a:cubicBezTo>
                    <a:close/>
                    <a:moveTo>
                      <a:pt x="194" y="1118"/>
                    </a:moveTo>
                    <a:cubicBezTo>
                      <a:pt x="203" y="1118"/>
                      <a:pt x="206" y="1115"/>
                      <a:pt x="208" y="1112"/>
                    </a:cubicBezTo>
                    <a:cubicBezTo>
                      <a:pt x="208" y="1109"/>
                      <a:pt x="211" y="1103"/>
                      <a:pt x="217" y="1098"/>
                    </a:cubicBezTo>
                    <a:cubicBezTo>
                      <a:pt x="206" y="1095"/>
                      <a:pt x="200" y="1101"/>
                      <a:pt x="194" y="1118"/>
                    </a:cubicBezTo>
                    <a:close/>
                    <a:moveTo>
                      <a:pt x="208" y="759"/>
                    </a:moveTo>
                    <a:cubicBezTo>
                      <a:pt x="217" y="753"/>
                      <a:pt x="217" y="748"/>
                      <a:pt x="211" y="742"/>
                    </a:cubicBezTo>
                    <a:cubicBezTo>
                      <a:pt x="206" y="737"/>
                      <a:pt x="203" y="734"/>
                      <a:pt x="197" y="734"/>
                    </a:cubicBezTo>
                    <a:lnTo>
                      <a:pt x="197" y="751"/>
                    </a:lnTo>
                    <a:cubicBezTo>
                      <a:pt x="197" y="756"/>
                      <a:pt x="203" y="762"/>
                      <a:pt x="208" y="759"/>
                    </a:cubicBezTo>
                    <a:close/>
                    <a:moveTo>
                      <a:pt x="197" y="1767"/>
                    </a:moveTo>
                    <a:cubicBezTo>
                      <a:pt x="200" y="1769"/>
                      <a:pt x="203" y="1769"/>
                      <a:pt x="208" y="1769"/>
                    </a:cubicBezTo>
                    <a:cubicBezTo>
                      <a:pt x="208" y="1764"/>
                      <a:pt x="206" y="1761"/>
                      <a:pt x="203" y="1761"/>
                    </a:cubicBezTo>
                    <a:cubicBezTo>
                      <a:pt x="200" y="1761"/>
                      <a:pt x="197" y="1761"/>
                      <a:pt x="197" y="1767"/>
                    </a:cubicBezTo>
                    <a:close/>
                    <a:moveTo>
                      <a:pt x="208" y="714"/>
                    </a:moveTo>
                    <a:cubicBezTo>
                      <a:pt x="217" y="706"/>
                      <a:pt x="220" y="694"/>
                      <a:pt x="211" y="686"/>
                    </a:cubicBezTo>
                    <a:cubicBezTo>
                      <a:pt x="206" y="683"/>
                      <a:pt x="203" y="686"/>
                      <a:pt x="200" y="697"/>
                    </a:cubicBezTo>
                    <a:cubicBezTo>
                      <a:pt x="200" y="706"/>
                      <a:pt x="203" y="714"/>
                      <a:pt x="208" y="714"/>
                    </a:cubicBezTo>
                    <a:close/>
                    <a:moveTo>
                      <a:pt x="206" y="1346"/>
                    </a:moveTo>
                    <a:cubicBezTo>
                      <a:pt x="214" y="1340"/>
                      <a:pt x="223" y="1338"/>
                      <a:pt x="231" y="1335"/>
                    </a:cubicBezTo>
                    <a:cubicBezTo>
                      <a:pt x="240" y="1332"/>
                      <a:pt x="248" y="1329"/>
                      <a:pt x="256" y="1324"/>
                    </a:cubicBezTo>
                    <a:cubicBezTo>
                      <a:pt x="256" y="1315"/>
                      <a:pt x="251" y="1312"/>
                      <a:pt x="242" y="1312"/>
                    </a:cubicBezTo>
                    <a:lnTo>
                      <a:pt x="223" y="1312"/>
                    </a:lnTo>
                    <a:cubicBezTo>
                      <a:pt x="228" y="1321"/>
                      <a:pt x="225" y="1324"/>
                      <a:pt x="220" y="1321"/>
                    </a:cubicBezTo>
                    <a:cubicBezTo>
                      <a:pt x="211" y="1321"/>
                      <a:pt x="208" y="1321"/>
                      <a:pt x="206" y="1326"/>
                    </a:cubicBezTo>
                    <a:cubicBezTo>
                      <a:pt x="203" y="1332"/>
                      <a:pt x="203" y="1335"/>
                      <a:pt x="203" y="1338"/>
                    </a:cubicBezTo>
                    <a:cubicBezTo>
                      <a:pt x="206" y="1340"/>
                      <a:pt x="206" y="1343"/>
                      <a:pt x="206" y="1346"/>
                    </a:cubicBezTo>
                    <a:close/>
                    <a:moveTo>
                      <a:pt x="217" y="1501"/>
                    </a:moveTo>
                    <a:cubicBezTo>
                      <a:pt x="220" y="1498"/>
                      <a:pt x="220" y="1498"/>
                      <a:pt x="220" y="1496"/>
                    </a:cubicBezTo>
                    <a:cubicBezTo>
                      <a:pt x="220" y="1496"/>
                      <a:pt x="220" y="1493"/>
                      <a:pt x="223" y="1490"/>
                    </a:cubicBezTo>
                    <a:cubicBezTo>
                      <a:pt x="217" y="1490"/>
                      <a:pt x="214" y="1487"/>
                      <a:pt x="214" y="1484"/>
                    </a:cubicBezTo>
                    <a:cubicBezTo>
                      <a:pt x="214" y="1482"/>
                      <a:pt x="208" y="1479"/>
                      <a:pt x="206" y="1479"/>
                    </a:cubicBezTo>
                    <a:cubicBezTo>
                      <a:pt x="203" y="1484"/>
                      <a:pt x="203" y="1490"/>
                      <a:pt x="206" y="1496"/>
                    </a:cubicBezTo>
                    <a:cubicBezTo>
                      <a:pt x="208" y="1501"/>
                      <a:pt x="211" y="1501"/>
                      <a:pt x="217" y="1501"/>
                    </a:cubicBezTo>
                    <a:close/>
                    <a:moveTo>
                      <a:pt x="234" y="1216"/>
                    </a:moveTo>
                    <a:cubicBezTo>
                      <a:pt x="228" y="1216"/>
                      <a:pt x="225" y="1216"/>
                      <a:pt x="220" y="1213"/>
                    </a:cubicBezTo>
                    <a:cubicBezTo>
                      <a:pt x="214" y="1211"/>
                      <a:pt x="211" y="1211"/>
                      <a:pt x="206" y="1213"/>
                    </a:cubicBezTo>
                    <a:cubicBezTo>
                      <a:pt x="211" y="1225"/>
                      <a:pt x="217" y="1230"/>
                      <a:pt x="223" y="1230"/>
                    </a:cubicBezTo>
                    <a:cubicBezTo>
                      <a:pt x="228" y="1230"/>
                      <a:pt x="234" y="1225"/>
                      <a:pt x="234" y="1216"/>
                    </a:cubicBezTo>
                    <a:close/>
                    <a:moveTo>
                      <a:pt x="228" y="931"/>
                    </a:moveTo>
                    <a:cubicBezTo>
                      <a:pt x="234" y="926"/>
                      <a:pt x="234" y="920"/>
                      <a:pt x="231" y="914"/>
                    </a:cubicBezTo>
                    <a:cubicBezTo>
                      <a:pt x="228" y="909"/>
                      <a:pt x="223" y="903"/>
                      <a:pt x="217" y="900"/>
                    </a:cubicBezTo>
                    <a:cubicBezTo>
                      <a:pt x="220" y="906"/>
                      <a:pt x="220" y="912"/>
                      <a:pt x="220" y="917"/>
                    </a:cubicBezTo>
                    <a:cubicBezTo>
                      <a:pt x="220" y="923"/>
                      <a:pt x="223" y="928"/>
                      <a:pt x="228" y="931"/>
                    </a:cubicBezTo>
                    <a:close/>
                    <a:moveTo>
                      <a:pt x="220" y="838"/>
                    </a:moveTo>
                    <a:cubicBezTo>
                      <a:pt x="217" y="849"/>
                      <a:pt x="217" y="864"/>
                      <a:pt x="223" y="878"/>
                    </a:cubicBezTo>
                    <a:cubicBezTo>
                      <a:pt x="225" y="892"/>
                      <a:pt x="234" y="897"/>
                      <a:pt x="245" y="897"/>
                    </a:cubicBezTo>
                    <a:cubicBezTo>
                      <a:pt x="248" y="892"/>
                      <a:pt x="245" y="880"/>
                      <a:pt x="237" y="864"/>
                    </a:cubicBezTo>
                    <a:cubicBezTo>
                      <a:pt x="231" y="847"/>
                      <a:pt x="225" y="838"/>
                      <a:pt x="220" y="838"/>
                    </a:cubicBezTo>
                    <a:close/>
                    <a:moveTo>
                      <a:pt x="231" y="449"/>
                    </a:moveTo>
                    <a:cubicBezTo>
                      <a:pt x="225" y="457"/>
                      <a:pt x="223" y="466"/>
                      <a:pt x="223" y="474"/>
                    </a:cubicBezTo>
                    <a:cubicBezTo>
                      <a:pt x="223" y="483"/>
                      <a:pt x="225" y="488"/>
                      <a:pt x="240" y="488"/>
                    </a:cubicBezTo>
                    <a:cubicBezTo>
                      <a:pt x="237" y="480"/>
                      <a:pt x="240" y="471"/>
                      <a:pt x="248" y="466"/>
                    </a:cubicBezTo>
                    <a:cubicBezTo>
                      <a:pt x="254" y="460"/>
                      <a:pt x="248" y="454"/>
                      <a:pt x="231" y="449"/>
                    </a:cubicBezTo>
                    <a:close/>
                    <a:moveTo>
                      <a:pt x="228" y="745"/>
                    </a:moveTo>
                    <a:cubicBezTo>
                      <a:pt x="223" y="751"/>
                      <a:pt x="223" y="753"/>
                      <a:pt x="225" y="759"/>
                    </a:cubicBezTo>
                    <a:cubicBezTo>
                      <a:pt x="228" y="765"/>
                      <a:pt x="231" y="768"/>
                      <a:pt x="237" y="768"/>
                    </a:cubicBezTo>
                    <a:cubicBezTo>
                      <a:pt x="240" y="765"/>
                      <a:pt x="240" y="759"/>
                      <a:pt x="240" y="753"/>
                    </a:cubicBezTo>
                    <a:cubicBezTo>
                      <a:pt x="234" y="745"/>
                      <a:pt x="231" y="742"/>
                      <a:pt x="228" y="745"/>
                    </a:cubicBezTo>
                    <a:close/>
                    <a:moveTo>
                      <a:pt x="223" y="1036"/>
                    </a:moveTo>
                    <a:cubicBezTo>
                      <a:pt x="228" y="1041"/>
                      <a:pt x="231" y="1039"/>
                      <a:pt x="231" y="1033"/>
                    </a:cubicBezTo>
                    <a:cubicBezTo>
                      <a:pt x="231" y="1024"/>
                      <a:pt x="228" y="1024"/>
                      <a:pt x="223" y="1030"/>
                    </a:cubicBezTo>
                    <a:lnTo>
                      <a:pt x="223" y="1036"/>
                    </a:lnTo>
                    <a:close/>
                    <a:moveTo>
                      <a:pt x="259" y="1259"/>
                    </a:moveTo>
                    <a:cubicBezTo>
                      <a:pt x="242" y="1253"/>
                      <a:pt x="231" y="1256"/>
                      <a:pt x="225" y="1267"/>
                    </a:cubicBezTo>
                    <a:cubicBezTo>
                      <a:pt x="231" y="1276"/>
                      <a:pt x="237" y="1276"/>
                      <a:pt x="242" y="1273"/>
                    </a:cubicBezTo>
                    <a:cubicBezTo>
                      <a:pt x="254" y="1267"/>
                      <a:pt x="256" y="1264"/>
                      <a:pt x="259" y="1259"/>
                    </a:cubicBezTo>
                    <a:close/>
                    <a:moveTo>
                      <a:pt x="245" y="700"/>
                    </a:moveTo>
                    <a:cubicBezTo>
                      <a:pt x="248" y="691"/>
                      <a:pt x="245" y="683"/>
                      <a:pt x="237" y="683"/>
                    </a:cubicBezTo>
                    <a:cubicBezTo>
                      <a:pt x="228" y="680"/>
                      <a:pt x="228" y="686"/>
                      <a:pt x="228" y="697"/>
                    </a:cubicBezTo>
                    <a:cubicBezTo>
                      <a:pt x="234" y="700"/>
                      <a:pt x="240" y="700"/>
                      <a:pt x="245" y="700"/>
                    </a:cubicBezTo>
                    <a:close/>
                    <a:moveTo>
                      <a:pt x="240" y="581"/>
                    </a:moveTo>
                    <a:cubicBezTo>
                      <a:pt x="242" y="573"/>
                      <a:pt x="240" y="570"/>
                      <a:pt x="231" y="570"/>
                    </a:cubicBezTo>
                    <a:lnTo>
                      <a:pt x="231" y="581"/>
                    </a:lnTo>
                    <a:lnTo>
                      <a:pt x="240" y="581"/>
                    </a:lnTo>
                    <a:close/>
                    <a:moveTo>
                      <a:pt x="240" y="996"/>
                    </a:moveTo>
                    <a:lnTo>
                      <a:pt x="231" y="982"/>
                    </a:lnTo>
                    <a:cubicBezTo>
                      <a:pt x="231" y="991"/>
                      <a:pt x="234" y="996"/>
                      <a:pt x="240" y="996"/>
                    </a:cubicBezTo>
                    <a:close/>
                    <a:moveTo>
                      <a:pt x="256" y="1473"/>
                    </a:moveTo>
                    <a:cubicBezTo>
                      <a:pt x="262" y="1476"/>
                      <a:pt x="265" y="1479"/>
                      <a:pt x="268" y="1484"/>
                    </a:cubicBezTo>
                    <a:cubicBezTo>
                      <a:pt x="271" y="1490"/>
                      <a:pt x="273" y="1493"/>
                      <a:pt x="279" y="1493"/>
                    </a:cubicBezTo>
                    <a:cubicBezTo>
                      <a:pt x="287" y="1482"/>
                      <a:pt x="282" y="1470"/>
                      <a:pt x="265" y="1465"/>
                    </a:cubicBezTo>
                    <a:cubicBezTo>
                      <a:pt x="248" y="1456"/>
                      <a:pt x="237" y="1459"/>
                      <a:pt x="231" y="1473"/>
                    </a:cubicBezTo>
                    <a:lnTo>
                      <a:pt x="256" y="1473"/>
                    </a:lnTo>
                    <a:close/>
                    <a:moveTo>
                      <a:pt x="242" y="1896"/>
                    </a:moveTo>
                    <a:cubicBezTo>
                      <a:pt x="245" y="1891"/>
                      <a:pt x="248" y="1888"/>
                      <a:pt x="251" y="1888"/>
                    </a:cubicBezTo>
                    <a:cubicBezTo>
                      <a:pt x="254" y="1888"/>
                      <a:pt x="254" y="1885"/>
                      <a:pt x="251" y="1879"/>
                    </a:cubicBezTo>
                    <a:lnTo>
                      <a:pt x="240" y="1879"/>
                    </a:lnTo>
                    <a:cubicBezTo>
                      <a:pt x="234" y="1894"/>
                      <a:pt x="234" y="1896"/>
                      <a:pt x="242" y="1896"/>
                    </a:cubicBezTo>
                    <a:close/>
                    <a:moveTo>
                      <a:pt x="242" y="655"/>
                    </a:moveTo>
                    <a:cubicBezTo>
                      <a:pt x="247" y="655"/>
                      <a:pt x="248" y="652"/>
                      <a:pt x="248" y="643"/>
                    </a:cubicBezTo>
                    <a:cubicBezTo>
                      <a:pt x="248" y="635"/>
                      <a:pt x="242" y="635"/>
                      <a:pt x="240" y="635"/>
                    </a:cubicBezTo>
                    <a:cubicBezTo>
                      <a:pt x="240" y="638"/>
                      <a:pt x="240" y="641"/>
                      <a:pt x="237" y="649"/>
                    </a:cubicBezTo>
                    <a:cubicBezTo>
                      <a:pt x="234" y="655"/>
                      <a:pt x="236" y="655"/>
                      <a:pt x="242" y="655"/>
                    </a:cubicBezTo>
                    <a:close/>
                    <a:moveTo>
                      <a:pt x="254" y="327"/>
                    </a:moveTo>
                    <a:cubicBezTo>
                      <a:pt x="248" y="322"/>
                      <a:pt x="245" y="325"/>
                      <a:pt x="240" y="330"/>
                    </a:cubicBezTo>
                    <a:cubicBezTo>
                      <a:pt x="248" y="336"/>
                      <a:pt x="254" y="336"/>
                      <a:pt x="254" y="327"/>
                    </a:cubicBezTo>
                    <a:close/>
                    <a:moveTo>
                      <a:pt x="265" y="1442"/>
                    </a:moveTo>
                    <a:cubicBezTo>
                      <a:pt x="265" y="1434"/>
                      <a:pt x="262" y="1431"/>
                      <a:pt x="254" y="1428"/>
                    </a:cubicBezTo>
                    <a:cubicBezTo>
                      <a:pt x="245" y="1428"/>
                      <a:pt x="242" y="1431"/>
                      <a:pt x="240" y="1436"/>
                    </a:cubicBezTo>
                    <a:cubicBezTo>
                      <a:pt x="242" y="1442"/>
                      <a:pt x="245" y="1442"/>
                      <a:pt x="251" y="1439"/>
                    </a:cubicBezTo>
                    <a:cubicBezTo>
                      <a:pt x="254" y="1439"/>
                      <a:pt x="259" y="1439"/>
                      <a:pt x="265" y="1442"/>
                    </a:cubicBezTo>
                    <a:close/>
                    <a:moveTo>
                      <a:pt x="273" y="734"/>
                    </a:moveTo>
                    <a:cubicBezTo>
                      <a:pt x="282" y="722"/>
                      <a:pt x="279" y="714"/>
                      <a:pt x="268" y="714"/>
                    </a:cubicBezTo>
                    <a:cubicBezTo>
                      <a:pt x="256" y="714"/>
                      <a:pt x="248" y="717"/>
                      <a:pt x="240" y="722"/>
                    </a:cubicBezTo>
                    <a:cubicBezTo>
                      <a:pt x="245" y="728"/>
                      <a:pt x="251" y="731"/>
                      <a:pt x="256" y="731"/>
                    </a:cubicBezTo>
                    <a:cubicBezTo>
                      <a:pt x="265" y="731"/>
                      <a:pt x="271" y="731"/>
                      <a:pt x="273" y="734"/>
                    </a:cubicBezTo>
                    <a:close/>
                    <a:moveTo>
                      <a:pt x="271" y="1134"/>
                    </a:moveTo>
                    <a:cubicBezTo>
                      <a:pt x="265" y="1134"/>
                      <a:pt x="259" y="1132"/>
                      <a:pt x="251" y="1123"/>
                    </a:cubicBezTo>
                    <a:cubicBezTo>
                      <a:pt x="242" y="1115"/>
                      <a:pt x="240" y="1120"/>
                      <a:pt x="245" y="1137"/>
                    </a:cubicBezTo>
                    <a:cubicBezTo>
                      <a:pt x="248" y="1140"/>
                      <a:pt x="251" y="1140"/>
                      <a:pt x="259" y="1140"/>
                    </a:cubicBezTo>
                    <a:cubicBezTo>
                      <a:pt x="265" y="1143"/>
                      <a:pt x="268" y="1140"/>
                      <a:pt x="271" y="1134"/>
                    </a:cubicBezTo>
                    <a:close/>
                    <a:moveTo>
                      <a:pt x="254" y="1024"/>
                    </a:moveTo>
                    <a:cubicBezTo>
                      <a:pt x="262" y="1022"/>
                      <a:pt x="267" y="1019"/>
                      <a:pt x="273" y="1013"/>
                    </a:cubicBezTo>
                    <a:cubicBezTo>
                      <a:pt x="278" y="1007"/>
                      <a:pt x="282" y="1005"/>
                      <a:pt x="279" y="999"/>
                    </a:cubicBezTo>
                    <a:cubicBezTo>
                      <a:pt x="273" y="988"/>
                      <a:pt x="271" y="985"/>
                      <a:pt x="265" y="991"/>
                    </a:cubicBezTo>
                    <a:cubicBezTo>
                      <a:pt x="262" y="996"/>
                      <a:pt x="256" y="999"/>
                      <a:pt x="248" y="999"/>
                    </a:cubicBezTo>
                    <a:cubicBezTo>
                      <a:pt x="248" y="1005"/>
                      <a:pt x="248" y="1007"/>
                      <a:pt x="251" y="1013"/>
                    </a:cubicBezTo>
                    <a:cubicBezTo>
                      <a:pt x="251" y="1016"/>
                      <a:pt x="254" y="1022"/>
                      <a:pt x="254" y="1024"/>
                    </a:cubicBezTo>
                    <a:close/>
                    <a:moveTo>
                      <a:pt x="293" y="694"/>
                    </a:moveTo>
                    <a:cubicBezTo>
                      <a:pt x="287" y="689"/>
                      <a:pt x="279" y="686"/>
                      <a:pt x="271" y="686"/>
                    </a:cubicBezTo>
                    <a:cubicBezTo>
                      <a:pt x="259" y="686"/>
                      <a:pt x="256" y="691"/>
                      <a:pt x="256" y="703"/>
                    </a:cubicBezTo>
                    <a:cubicBezTo>
                      <a:pt x="273" y="700"/>
                      <a:pt x="287" y="703"/>
                      <a:pt x="296" y="711"/>
                    </a:cubicBezTo>
                    <a:cubicBezTo>
                      <a:pt x="304" y="720"/>
                      <a:pt x="316" y="714"/>
                      <a:pt x="324" y="691"/>
                    </a:cubicBezTo>
                    <a:cubicBezTo>
                      <a:pt x="316" y="689"/>
                      <a:pt x="307" y="691"/>
                      <a:pt x="307" y="700"/>
                    </a:cubicBezTo>
                    <a:cubicBezTo>
                      <a:pt x="304" y="708"/>
                      <a:pt x="302" y="706"/>
                      <a:pt x="293" y="694"/>
                    </a:cubicBezTo>
                    <a:close/>
                    <a:moveTo>
                      <a:pt x="256" y="1182"/>
                    </a:moveTo>
                    <a:cubicBezTo>
                      <a:pt x="265" y="1180"/>
                      <a:pt x="270" y="1180"/>
                      <a:pt x="273" y="1180"/>
                    </a:cubicBezTo>
                    <a:cubicBezTo>
                      <a:pt x="275" y="1180"/>
                      <a:pt x="279" y="1177"/>
                      <a:pt x="279" y="1163"/>
                    </a:cubicBezTo>
                    <a:cubicBezTo>
                      <a:pt x="268" y="1165"/>
                      <a:pt x="262" y="1171"/>
                      <a:pt x="256" y="1182"/>
                    </a:cubicBezTo>
                    <a:close/>
                    <a:moveTo>
                      <a:pt x="259" y="1990"/>
                    </a:moveTo>
                    <a:cubicBezTo>
                      <a:pt x="262" y="1990"/>
                      <a:pt x="262" y="1990"/>
                      <a:pt x="262" y="1987"/>
                    </a:cubicBezTo>
                    <a:cubicBezTo>
                      <a:pt x="262" y="1984"/>
                      <a:pt x="259" y="1984"/>
                      <a:pt x="254" y="1984"/>
                    </a:cubicBezTo>
                    <a:cubicBezTo>
                      <a:pt x="256" y="1987"/>
                      <a:pt x="256" y="1990"/>
                      <a:pt x="259" y="1990"/>
                    </a:cubicBezTo>
                    <a:close/>
                    <a:moveTo>
                      <a:pt x="271" y="432"/>
                    </a:moveTo>
                    <a:cubicBezTo>
                      <a:pt x="265" y="432"/>
                      <a:pt x="261" y="435"/>
                      <a:pt x="259" y="437"/>
                    </a:cubicBezTo>
                    <a:cubicBezTo>
                      <a:pt x="255" y="440"/>
                      <a:pt x="259" y="443"/>
                      <a:pt x="268" y="443"/>
                    </a:cubicBezTo>
                    <a:cubicBezTo>
                      <a:pt x="268" y="437"/>
                      <a:pt x="268" y="437"/>
                      <a:pt x="271" y="437"/>
                    </a:cubicBezTo>
                    <a:cubicBezTo>
                      <a:pt x="273" y="437"/>
                      <a:pt x="273" y="435"/>
                      <a:pt x="271" y="432"/>
                    </a:cubicBezTo>
                    <a:close/>
                    <a:moveTo>
                      <a:pt x="282" y="621"/>
                    </a:moveTo>
                    <a:cubicBezTo>
                      <a:pt x="279" y="615"/>
                      <a:pt x="276" y="612"/>
                      <a:pt x="268" y="612"/>
                    </a:cubicBezTo>
                    <a:cubicBezTo>
                      <a:pt x="262" y="612"/>
                      <a:pt x="259" y="618"/>
                      <a:pt x="262" y="626"/>
                    </a:cubicBezTo>
                    <a:cubicBezTo>
                      <a:pt x="276" y="626"/>
                      <a:pt x="282" y="626"/>
                      <a:pt x="282" y="621"/>
                    </a:cubicBezTo>
                    <a:close/>
                    <a:moveTo>
                      <a:pt x="271" y="1219"/>
                    </a:moveTo>
                    <a:cubicBezTo>
                      <a:pt x="265" y="1222"/>
                      <a:pt x="262" y="1225"/>
                      <a:pt x="262" y="1233"/>
                    </a:cubicBezTo>
                    <a:cubicBezTo>
                      <a:pt x="262" y="1239"/>
                      <a:pt x="265" y="1242"/>
                      <a:pt x="271" y="1242"/>
                    </a:cubicBezTo>
                    <a:cubicBezTo>
                      <a:pt x="276" y="1239"/>
                      <a:pt x="279" y="1233"/>
                      <a:pt x="279" y="1228"/>
                    </a:cubicBezTo>
                    <a:cubicBezTo>
                      <a:pt x="282" y="1219"/>
                      <a:pt x="279" y="1216"/>
                      <a:pt x="271" y="1219"/>
                    </a:cubicBezTo>
                    <a:close/>
                    <a:moveTo>
                      <a:pt x="273" y="2032"/>
                    </a:moveTo>
                    <a:cubicBezTo>
                      <a:pt x="273" y="2023"/>
                      <a:pt x="273" y="2018"/>
                      <a:pt x="271" y="2018"/>
                    </a:cubicBezTo>
                    <a:cubicBezTo>
                      <a:pt x="268" y="2018"/>
                      <a:pt x="265" y="2018"/>
                      <a:pt x="265" y="2021"/>
                    </a:cubicBezTo>
                    <a:lnTo>
                      <a:pt x="265" y="2029"/>
                    </a:lnTo>
                    <a:cubicBezTo>
                      <a:pt x="268" y="2035"/>
                      <a:pt x="271" y="2035"/>
                      <a:pt x="273" y="2032"/>
                    </a:cubicBezTo>
                    <a:close/>
                    <a:moveTo>
                      <a:pt x="271" y="285"/>
                    </a:moveTo>
                    <a:cubicBezTo>
                      <a:pt x="262" y="293"/>
                      <a:pt x="265" y="293"/>
                      <a:pt x="273" y="293"/>
                    </a:cubicBezTo>
                    <a:cubicBezTo>
                      <a:pt x="282" y="291"/>
                      <a:pt x="282" y="288"/>
                      <a:pt x="271" y="285"/>
                    </a:cubicBezTo>
                    <a:close/>
                    <a:moveTo>
                      <a:pt x="290" y="962"/>
                    </a:moveTo>
                    <a:cubicBezTo>
                      <a:pt x="307" y="957"/>
                      <a:pt x="321" y="959"/>
                      <a:pt x="335" y="965"/>
                    </a:cubicBezTo>
                    <a:cubicBezTo>
                      <a:pt x="338" y="957"/>
                      <a:pt x="338" y="951"/>
                      <a:pt x="333" y="943"/>
                    </a:cubicBezTo>
                    <a:cubicBezTo>
                      <a:pt x="330" y="934"/>
                      <a:pt x="324" y="928"/>
                      <a:pt x="319" y="926"/>
                    </a:cubicBezTo>
                    <a:cubicBezTo>
                      <a:pt x="310" y="934"/>
                      <a:pt x="304" y="935"/>
                      <a:pt x="296" y="926"/>
                    </a:cubicBezTo>
                    <a:cubicBezTo>
                      <a:pt x="287" y="918"/>
                      <a:pt x="279" y="917"/>
                      <a:pt x="271" y="917"/>
                    </a:cubicBezTo>
                    <a:cubicBezTo>
                      <a:pt x="268" y="926"/>
                      <a:pt x="271" y="934"/>
                      <a:pt x="279" y="940"/>
                    </a:cubicBezTo>
                    <a:cubicBezTo>
                      <a:pt x="285" y="945"/>
                      <a:pt x="290" y="954"/>
                      <a:pt x="290" y="962"/>
                    </a:cubicBezTo>
                    <a:close/>
                    <a:moveTo>
                      <a:pt x="273" y="562"/>
                    </a:moveTo>
                    <a:cubicBezTo>
                      <a:pt x="282" y="553"/>
                      <a:pt x="282" y="547"/>
                      <a:pt x="271" y="547"/>
                    </a:cubicBezTo>
                    <a:cubicBezTo>
                      <a:pt x="271" y="556"/>
                      <a:pt x="273" y="559"/>
                      <a:pt x="273" y="562"/>
                    </a:cubicBezTo>
                    <a:close/>
                    <a:moveTo>
                      <a:pt x="271" y="593"/>
                    </a:moveTo>
                    <a:cubicBezTo>
                      <a:pt x="271" y="598"/>
                      <a:pt x="271" y="601"/>
                      <a:pt x="273" y="604"/>
                    </a:cubicBezTo>
                    <a:cubicBezTo>
                      <a:pt x="273" y="601"/>
                      <a:pt x="273" y="598"/>
                      <a:pt x="276" y="595"/>
                    </a:cubicBezTo>
                    <a:cubicBezTo>
                      <a:pt x="282" y="590"/>
                      <a:pt x="279" y="590"/>
                      <a:pt x="271" y="593"/>
                    </a:cubicBezTo>
                    <a:close/>
                    <a:moveTo>
                      <a:pt x="279" y="1767"/>
                    </a:moveTo>
                    <a:cubicBezTo>
                      <a:pt x="290" y="1769"/>
                      <a:pt x="296" y="1764"/>
                      <a:pt x="293" y="1752"/>
                    </a:cubicBezTo>
                    <a:cubicBezTo>
                      <a:pt x="290" y="1741"/>
                      <a:pt x="285" y="1733"/>
                      <a:pt x="279" y="1730"/>
                    </a:cubicBezTo>
                    <a:cubicBezTo>
                      <a:pt x="271" y="1741"/>
                      <a:pt x="271" y="1755"/>
                      <a:pt x="279" y="1767"/>
                    </a:cubicBezTo>
                    <a:close/>
                    <a:moveTo>
                      <a:pt x="273" y="2212"/>
                    </a:moveTo>
                    <a:cubicBezTo>
                      <a:pt x="282" y="2218"/>
                      <a:pt x="287" y="2216"/>
                      <a:pt x="287" y="2207"/>
                    </a:cubicBezTo>
                    <a:cubicBezTo>
                      <a:pt x="287" y="2199"/>
                      <a:pt x="285" y="2196"/>
                      <a:pt x="276" y="2198"/>
                    </a:cubicBezTo>
                    <a:cubicBezTo>
                      <a:pt x="276" y="2198"/>
                      <a:pt x="273" y="2204"/>
                      <a:pt x="273" y="2212"/>
                    </a:cubicBezTo>
                    <a:close/>
                    <a:moveTo>
                      <a:pt x="285" y="1132"/>
                    </a:moveTo>
                    <a:cubicBezTo>
                      <a:pt x="293" y="1132"/>
                      <a:pt x="299" y="1129"/>
                      <a:pt x="299" y="1120"/>
                    </a:cubicBezTo>
                    <a:lnTo>
                      <a:pt x="282" y="1120"/>
                    </a:lnTo>
                    <a:cubicBezTo>
                      <a:pt x="279" y="1120"/>
                      <a:pt x="279" y="1123"/>
                      <a:pt x="285" y="1132"/>
                    </a:cubicBezTo>
                    <a:close/>
                    <a:moveTo>
                      <a:pt x="282" y="1546"/>
                    </a:moveTo>
                    <a:cubicBezTo>
                      <a:pt x="287" y="1555"/>
                      <a:pt x="290" y="1555"/>
                      <a:pt x="290" y="1549"/>
                    </a:cubicBezTo>
                    <a:cubicBezTo>
                      <a:pt x="290" y="1544"/>
                      <a:pt x="287" y="1544"/>
                      <a:pt x="282" y="1546"/>
                    </a:cubicBezTo>
                    <a:close/>
                    <a:moveTo>
                      <a:pt x="290" y="971"/>
                    </a:moveTo>
                    <a:cubicBezTo>
                      <a:pt x="287" y="976"/>
                      <a:pt x="290" y="979"/>
                      <a:pt x="293" y="979"/>
                    </a:cubicBezTo>
                    <a:cubicBezTo>
                      <a:pt x="299" y="979"/>
                      <a:pt x="302" y="979"/>
                      <a:pt x="302" y="974"/>
                    </a:cubicBezTo>
                    <a:cubicBezTo>
                      <a:pt x="296" y="974"/>
                      <a:pt x="293" y="974"/>
                      <a:pt x="293" y="971"/>
                    </a:cubicBezTo>
                    <a:lnTo>
                      <a:pt x="290" y="971"/>
                    </a:lnTo>
                    <a:close/>
                    <a:moveTo>
                      <a:pt x="304" y="562"/>
                    </a:moveTo>
                    <a:cubicBezTo>
                      <a:pt x="304" y="553"/>
                      <a:pt x="304" y="550"/>
                      <a:pt x="302" y="553"/>
                    </a:cubicBezTo>
                    <a:cubicBezTo>
                      <a:pt x="299" y="553"/>
                      <a:pt x="296" y="556"/>
                      <a:pt x="290" y="556"/>
                    </a:cubicBezTo>
                    <a:cubicBezTo>
                      <a:pt x="290" y="564"/>
                      <a:pt x="290" y="564"/>
                      <a:pt x="293" y="564"/>
                    </a:cubicBezTo>
                    <a:cubicBezTo>
                      <a:pt x="296" y="559"/>
                      <a:pt x="299" y="559"/>
                      <a:pt x="304" y="562"/>
                    </a:cubicBezTo>
                    <a:close/>
                    <a:moveTo>
                      <a:pt x="290" y="1041"/>
                    </a:moveTo>
                    <a:cubicBezTo>
                      <a:pt x="299" y="1041"/>
                      <a:pt x="299" y="1039"/>
                      <a:pt x="296" y="1036"/>
                    </a:cubicBezTo>
                    <a:cubicBezTo>
                      <a:pt x="290" y="1030"/>
                      <a:pt x="290" y="1033"/>
                      <a:pt x="290" y="1041"/>
                    </a:cubicBezTo>
                    <a:close/>
                    <a:moveTo>
                      <a:pt x="293" y="1713"/>
                    </a:moveTo>
                    <a:cubicBezTo>
                      <a:pt x="290" y="1719"/>
                      <a:pt x="293" y="1721"/>
                      <a:pt x="299" y="1724"/>
                    </a:cubicBezTo>
                    <a:cubicBezTo>
                      <a:pt x="304" y="1727"/>
                      <a:pt x="310" y="1724"/>
                      <a:pt x="313" y="1721"/>
                    </a:cubicBezTo>
                    <a:cubicBezTo>
                      <a:pt x="307" y="1716"/>
                      <a:pt x="304" y="1713"/>
                      <a:pt x="304" y="1710"/>
                    </a:cubicBezTo>
                    <a:cubicBezTo>
                      <a:pt x="302" y="1704"/>
                      <a:pt x="299" y="1707"/>
                      <a:pt x="293" y="1713"/>
                    </a:cubicBezTo>
                    <a:close/>
                    <a:moveTo>
                      <a:pt x="293" y="635"/>
                    </a:moveTo>
                    <a:cubicBezTo>
                      <a:pt x="290" y="643"/>
                      <a:pt x="293" y="649"/>
                      <a:pt x="304" y="652"/>
                    </a:cubicBezTo>
                    <a:cubicBezTo>
                      <a:pt x="313" y="652"/>
                      <a:pt x="319" y="646"/>
                      <a:pt x="319" y="635"/>
                    </a:cubicBezTo>
                    <a:cubicBezTo>
                      <a:pt x="313" y="638"/>
                      <a:pt x="310" y="638"/>
                      <a:pt x="304" y="632"/>
                    </a:cubicBezTo>
                    <a:cubicBezTo>
                      <a:pt x="302" y="629"/>
                      <a:pt x="299" y="629"/>
                      <a:pt x="293" y="635"/>
                    </a:cubicBezTo>
                    <a:close/>
                    <a:moveTo>
                      <a:pt x="296" y="897"/>
                    </a:moveTo>
                    <a:cubicBezTo>
                      <a:pt x="290" y="900"/>
                      <a:pt x="290" y="903"/>
                      <a:pt x="296" y="906"/>
                    </a:cubicBezTo>
                    <a:cubicBezTo>
                      <a:pt x="302" y="909"/>
                      <a:pt x="304" y="909"/>
                      <a:pt x="307" y="903"/>
                    </a:cubicBezTo>
                    <a:cubicBezTo>
                      <a:pt x="302" y="906"/>
                      <a:pt x="302" y="903"/>
                      <a:pt x="302" y="900"/>
                    </a:cubicBezTo>
                    <a:cubicBezTo>
                      <a:pt x="304" y="897"/>
                      <a:pt x="302" y="895"/>
                      <a:pt x="296" y="897"/>
                    </a:cubicBezTo>
                    <a:close/>
                    <a:moveTo>
                      <a:pt x="316" y="813"/>
                    </a:moveTo>
                    <a:cubicBezTo>
                      <a:pt x="316" y="804"/>
                      <a:pt x="310" y="799"/>
                      <a:pt x="299" y="799"/>
                    </a:cubicBezTo>
                    <a:cubicBezTo>
                      <a:pt x="296" y="804"/>
                      <a:pt x="299" y="807"/>
                      <a:pt x="302" y="813"/>
                    </a:cubicBezTo>
                    <a:cubicBezTo>
                      <a:pt x="304" y="818"/>
                      <a:pt x="310" y="818"/>
                      <a:pt x="316" y="813"/>
                    </a:cubicBezTo>
                    <a:close/>
                    <a:moveTo>
                      <a:pt x="296" y="488"/>
                    </a:moveTo>
                    <a:lnTo>
                      <a:pt x="304" y="488"/>
                    </a:lnTo>
                    <a:cubicBezTo>
                      <a:pt x="307" y="480"/>
                      <a:pt x="304" y="477"/>
                      <a:pt x="296" y="477"/>
                    </a:cubicBezTo>
                    <a:lnTo>
                      <a:pt x="296" y="488"/>
                    </a:lnTo>
                    <a:close/>
                    <a:moveTo>
                      <a:pt x="316" y="457"/>
                    </a:moveTo>
                    <a:cubicBezTo>
                      <a:pt x="324" y="452"/>
                      <a:pt x="327" y="449"/>
                      <a:pt x="319" y="443"/>
                    </a:cubicBezTo>
                    <a:cubicBezTo>
                      <a:pt x="310" y="437"/>
                      <a:pt x="304" y="440"/>
                      <a:pt x="302" y="446"/>
                    </a:cubicBezTo>
                    <a:cubicBezTo>
                      <a:pt x="307" y="449"/>
                      <a:pt x="310" y="452"/>
                      <a:pt x="310" y="454"/>
                    </a:cubicBezTo>
                    <a:cubicBezTo>
                      <a:pt x="307" y="454"/>
                      <a:pt x="310" y="457"/>
                      <a:pt x="316" y="457"/>
                    </a:cubicBezTo>
                    <a:close/>
                    <a:moveTo>
                      <a:pt x="302" y="595"/>
                    </a:moveTo>
                    <a:cubicBezTo>
                      <a:pt x="307" y="615"/>
                      <a:pt x="319" y="626"/>
                      <a:pt x="338" y="632"/>
                    </a:cubicBezTo>
                    <a:cubicBezTo>
                      <a:pt x="341" y="638"/>
                      <a:pt x="344" y="641"/>
                      <a:pt x="350" y="646"/>
                    </a:cubicBezTo>
                    <a:lnTo>
                      <a:pt x="364" y="646"/>
                    </a:lnTo>
                    <a:cubicBezTo>
                      <a:pt x="361" y="652"/>
                      <a:pt x="364" y="655"/>
                      <a:pt x="367" y="660"/>
                    </a:cubicBezTo>
                    <a:cubicBezTo>
                      <a:pt x="375" y="655"/>
                      <a:pt x="378" y="649"/>
                      <a:pt x="375" y="643"/>
                    </a:cubicBezTo>
                    <a:cubicBezTo>
                      <a:pt x="369" y="638"/>
                      <a:pt x="367" y="632"/>
                      <a:pt x="361" y="629"/>
                    </a:cubicBezTo>
                    <a:cubicBezTo>
                      <a:pt x="338" y="621"/>
                      <a:pt x="330" y="601"/>
                      <a:pt x="335" y="576"/>
                    </a:cubicBezTo>
                    <a:cubicBezTo>
                      <a:pt x="330" y="581"/>
                      <a:pt x="324" y="584"/>
                      <a:pt x="319" y="584"/>
                    </a:cubicBezTo>
                    <a:cubicBezTo>
                      <a:pt x="310" y="587"/>
                      <a:pt x="304" y="590"/>
                      <a:pt x="302" y="595"/>
                    </a:cubicBezTo>
                    <a:close/>
                    <a:moveTo>
                      <a:pt x="344" y="725"/>
                    </a:moveTo>
                    <a:cubicBezTo>
                      <a:pt x="338" y="728"/>
                      <a:pt x="335" y="725"/>
                      <a:pt x="330" y="722"/>
                    </a:cubicBezTo>
                    <a:cubicBezTo>
                      <a:pt x="327" y="717"/>
                      <a:pt x="324" y="720"/>
                      <a:pt x="321" y="731"/>
                    </a:cubicBezTo>
                    <a:lnTo>
                      <a:pt x="313" y="748"/>
                    </a:lnTo>
                    <a:cubicBezTo>
                      <a:pt x="310" y="756"/>
                      <a:pt x="307" y="759"/>
                      <a:pt x="302" y="762"/>
                    </a:cubicBezTo>
                    <a:cubicBezTo>
                      <a:pt x="299" y="768"/>
                      <a:pt x="302" y="770"/>
                      <a:pt x="304" y="770"/>
                    </a:cubicBezTo>
                    <a:cubicBezTo>
                      <a:pt x="310" y="770"/>
                      <a:pt x="313" y="776"/>
                      <a:pt x="316" y="779"/>
                    </a:cubicBezTo>
                    <a:cubicBezTo>
                      <a:pt x="321" y="785"/>
                      <a:pt x="321" y="787"/>
                      <a:pt x="319" y="793"/>
                    </a:cubicBezTo>
                    <a:cubicBezTo>
                      <a:pt x="333" y="799"/>
                      <a:pt x="344" y="801"/>
                      <a:pt x="347" y="801"/>
                    </a:cubicBezTo>
                    <a:cubicBezTo>
                      <a:pt x="341" y="793"/>
                      <a:pt x="343" y="785"/>
                      <a:pt x="352" y="773"/>
                    </a:cubicBezTo>
                    <a:cubicBezTo>
                      <a:pt x="360" y="762"/>
                      <a:pt x="358" y="756"/>
                      <a:pt x="344" y="762"/>
                    </a:cubicBezTo>
                    <a:cubicBezTo>
                      <a:pt x="335" y="765"/>
                      <a:pt x="330" y="762"/>
                      <a:pt x="330" y="751"/>
                    </a:cubicBezTo>
                    <a:cubicBezTo>
                      <a:pt x="330" y="742"/>
                      <a:pt x="333" y="734"/>
                      <a:pt x="338" y="734"/>
                    </a:cubicBezTo>
                    <a:lnTo>
                      <a:pt x="361" y="756"/>
                    </a:lnTo>
                    <a:cubicBezTo>
                      <a:pt x="364" y="753"/>
                      <a:pt x="367" y="753"/>
                      <a:pt x="372" y="756"/>
                    </a:cubicBezTo>
                    <a:lnTo>
                      <a:pt x="386" y="770"/>
                    </a:lnTo>
                    <a:cubicBezTo>
                      <a:pt x="392" y="776"/>
                      <a:pt x="395" y="773"/>
                      <a:pt x="392" y="762"/>
                    </a:cubicBezTo>
                    <a:cubicBezTo>
                      <a:pt x="389" y="756"/>
                      <a:pt x="386" y="753"/>
                      <a:pt x="378" y="751"/>
                    </a:cubicBezTo>
                    <a:cubicBezTo>
                      <a:pt x="372" y="748"/>
                      <a:pt x="372" y="745"/>
                      <a:pt x="383" y="739"/>
                    </a:cubicBezTo>
                    <a:cubicBezTo>
                      <a:pt x="392" y="734"/>
                      <a:pt x="392" y="731"/>
                      <a:pt x="392" y="725"/>
                    </a:cubicBezTo>
                    <a:cubicBezTo>
                      <a:pt x="389" y="720"/>
                      <a:pt x="383" y="720"/>
                      <a:pt x="378" y="725"/>
                    </a:cubicBezTo>
                    <a:cubicBezTo>
                      <a:pt x="367" y="731"/>
                      <a:pt x="358" y="731"/>
                      <a:pt x="358" y="725"/>
                    </a:cubicBezTo>
                    <a:cubicBezTo>
                      <a:pt x="358" y="720"/>
                      <a:pt x="352" y="717"/>
                      <a:pt x="341" y="711"/>
                    </a:cubicBezTo>
                    <a:cubicBezTo>
                      <a:pt x="338" y="717"/>
                      <a:pt x="338" y="720"/>
                      <a:pt x="344" y="722"/>
                    </a:cubicBezTo>
                    <a:cubicBezTo>
                      <a:pt x="350" y="722"/>
                      <a:pt x="350" y="725"/>
                      <a:pt x="344" y="725"/>
                    </a:cubicBezTo>
                    <a:close/>
                    <a:moveTo>
                      <a:pt x="319" y="2063"/>
                    </a:moveTo>
                    <a:cubicBezTo>
                      <a:pt x="324" y="2057"/>
                      <a:pt x="324" y="2055"/>
                      <a:pt x="324" y="2049"/>
                    </a:cubicBezTo>
                    <a:cubicBezTo>
                      <a:pt x="324" y="2044"/>
                      <a:pt x="319" y="2040"/>
                      <a:pt x="307" y="2040"/>
                    </a:cubicBezTo>
                    <a:cubicBezTo>
                      <a:pt x="302" y="2046"/>
                      <a:pt x="302" y="2049"/>
                      <a:pt x="304" y="2054"/>
                    </a:cubicBezTo>
                    <a:cubicBezTo>
                      <a:pt x="310" y="2057"/>
                      <a:pt x="313" y="2060"/>
                      <a:pt x="319" y="2063"/>
                    </a:cubicBezTo>
                    <a:close/>
                    <a:moveTo>
                      <a:pt x="304" y="996"/>
                    </a:moveTo>
                    <a:cubicBezTo>
                      <a:pt x="310" y="1002"/>
                      <a:pt x="313" y="1005"/>
                      <a:pt x="319" y="1005"/>
                    </a:cubicBezTo>
                    <a:cubicBezTo>
                      <a:pt x="324" y="999"/>
                      <a:pt x="324" y="997"/>
                      <a:pt x="319" y="991"/>
                    </a:cubicBezTo>
                    <a:cubicBezTo>
                      <a:pt x="313" y="986"/>
                      <a:pt x="310" y="982"/>
                      <a:pt x="304" y="982"/>
                    </a:cubicBezTo>
                    <a:lnTo>
                      <a:pt x="304" y="996"/>
                    </a:lnTo>
                    <a:close/>
                    <a:moveTo>
                      <a:pt x="310" y="1484"/>
                    </a:moveTo>
                    <a:cubicBezTo>
                      <a:pt x="319" y="1487"/>
                      <a:pt x="324" y="1485"/>
                      <a:pt x="324" y="1476"/>
                    </a:cubicBezTo>
                    <a:cubicBezTo>
                      <a:pt x="324" y="1468"/>
                      <a:pt x="321" y="1462"/>
                      <a:pt x="313" y="1462"/>
                    </a:cubicBezTo>
                    <a:cubicBezTo>
                      <a:pt x="310" y="1467"/>
                      <a:pt x="307" y="1470"/>
                      <a:pt x="304" y="1473"/>
                    </a:cubicBezTo>
                    <a:cubicBezTo>
                      <a:pt x="304" y="1476"/>
                      <a:pt x="307" y="1482"/>
                      <a:pt x="310" y="1484"/>
                    </a:cubicBezTo>
                    <a:close/>
                    <a:moveTo>
                      <a:pt x="310" y="1228"/>
                    </a:moveTo>
                    <a:cubicBezTo>
                      <a:pt x="310" y="1239"/>
                      <a:pt x="316" y="1245"/>
                      <a:pt x="327" y="1239"/>
                    </a:cubicBezTo>
                    <a:cubicBezTo>
                      <a:pt x="338" y="1233"/>
                      <a:pt x="338" y="1230"/>
                      <a:pt x="330" y="1225"/>
                    </a:cubicBezTo>
                    <a:cubicBezTo>
                      <a:pt x="327" y="1230"/>
                      <a:pt x="324" y="1230"/>
                      <a:pt x="321" y="1228"/>
                    </a:cubicBezTo>
                    <a:cubicBezTo>
                      <a:pt x="316" y="1225"/>
                      <a:pt x="313" y="1225"/>
                      <a:pt x="310" y="1228"/>
                    </a:cubicBezTo>
                    <a:close/>
                    <a:moveTo>
                      <a:pt x="310" y="1659"/>
                    </a:moveTo>
                    <a:cubicBezTo>
                      <a:pt x="316" y="1665"/>
                      <a:pt x="319" y="1663"/>
                      <a:pt x="319" y="1657"/>
                    </a:cubicBezTo>
                    <a:cubicBezTo>
                      <a:pt x="319" y="1652"/>
                      <a:pt x="316" y="1648"/>
                      <a:pt x="310" y="1654"/>
                    </a:cubicBezTo>
                    <a:lnTo>
                      <a:pt x="310" y="1659"/>
                    </a:lnTo>
                    <a:close/>
                    <a:moveTo>
                      <a:pt x="333" y="1795"/>
                    </a:moveTo>
                    <a:cubicBezTo>
                      <a:pt x="333" y="1789"/>
                      <a:pt x="330" y="1786"/>
                      <a:pt x="324" y="1781"/>
                    </a:cubicBezTo>
                    <a:cubicBezTo>
                      <a:pt x="319" y="1778"/>
                      <a:pt x="316" y="1778"/>
                      <a:pt x="313" y="1784"/>
                    </a:cubicBezTo>
                    <a:cubicBezTo>
                      <a:pt x="319" y="1789"/>
                      <a:pt x="321" y="1792"/>
                      <a:pt x="321" y="1795"/>
                    </a:cubicBezTo>
                    <a:cubicBezTo>
                      <a:pt x="321" y="1798"/>
                      <a:pt x="327" y="1798"/>
                      <a:pt x="333" y="1795"/>
                    </a:cubicBezTo>
                    <a:close/>
                    <a:moveTo>
                      <a:pt x="321" y="547"/>
                    </a:moveTo>
                    <a:cubicBezTo>
                      <a:pt x="330" y="550"/>
                      <a:pt x="333" y="547"/>
                      <a:pt x="330" y="536"/>
                    </a:cubicBezTo>
                    <a:cubicBezTo>
                      <a:pt x="330" y="528"/>
                      <a:pt x="324" y="522"/>
                      <a:pt x="316" y="525"/>
                    </a:cubicBezTo>
                    <a:cubicBezTo>
                      <a:pt x="319" y="539"/>
                      <a:pt x="319" y="545"/>
                      <a:pt x="321" y="547"/>
                    </a:cubicBezTo>
                    <a:close/>
                    <a:moveTo>
                      <a:pt x="352" y="697"/>
                    </a:moveTo>
                    <a:cubicBezTo>
                      <a:pt x="350" y="689"/>
                      <a:pt x="347" y="686"/>
                      <a:pt x="338" y="683"/>
                    </a:cubicBezTo>
                    <a:cubicBezTo>
                      <a:pt x="333" y="680"/>
                      <a:pt x="327" y="677"/>
                      <a:pt x="321" y="672"/>
                    </a:cubicBezTo>
                    <a:cubicBezTo>
                      <a:pt x="321" y="680"/>
                      <a:pt x="324" y="686"/>
                      <a:pt x="333" y="686"/>
                    </a:cubicBezTo>
                    <a:cubicBezTo>
                      <a:pt x="341" y="686"/>
                      <a:pt x="347" y="689"/>
                      <a:pt x="352" y="697"/>
                    </a:cubicBezTo>
                    <a:close/>
                    <a:moveTo>
                      <a:pt x="333" y="1095"/>
                    </a:moveTo>
                    <a:cubicBezTo>
                      <a:pt x="333" y="1086"/>
                      <a:pt x="330" y="1086"/>
                      <a:pt x="321" y="1086"/>
                    </a:cubicBezTo>
                    <a:lnTo>
                      <a:pt x="321" y="1095"/>
                    </a:lnTo>
                    <a:lnTo>
                      <a:pt x="333" y="1095"/>
                    </a:lnTo>
                    <a:close/>
                    <a:moveTo>
                      <a:pt x="355" y="152"/>
                    </a:moveTo>
                    <a:cubicBezTo>
                      <a:pt x="350" y="141"/>
                      <a:pt x="341" y="135"/>
                      <a:pt x="330" y="138"/>
                    </a:cubicBezTo>
                    <a:cubicBezTo>
                      <a:pt x="330" y="147"/>
                      <a:pt x="333" y="150"/>
                      <a:pt x="338" y="150"/>
                    </a:cubicBezTo>
                    <a:cubicBezTo>
                      <a:pt x="344" y="150"/>
                      <a:pt x="350" y="150"/>
                      <a:pt x="355" y="152"/>
                    </a:cubicBezTo>
                    <a:close/>
                    <a:moveTo>
                      <a:pt x="355" y="485"/>
                    </a:moveTo>
                    <a:cubicBezTo>
                      <a:pt x="350" y="477"/>
                      <a:pt x="347" y="477"/>
                      <a:pt x="341" y="480"/>
                    </a:cubicBezTo>
                    <a:cubicBezTo>
                      <a:pt x="335" y="483"/>
                      <a:pt x="333" y="488"/>
                      <a:pt x="330" y="494"/>
                    </a:cubicBezTo>
                    <a:cubicBezTo>
                      <a:pt x="335" y="500"/>
                      <a:pt x="341" y="500"/>
                      <a:pt x="347" y="497"/>
                    </a:cubicBezTo>
                    <a:cubicBezTo>
                      <a:pt x="352" y="494"/>
                      <a:pt x="355" y="491"/>
                      <a:pt x="355" y="485"/>
                    </a:cubicBezTo>
                    <a:close/>
                    <a:moveTo>
                      <a:pt x="330" y="1651"/>
                    </a:moveTo>
                    <a:cubicBezTo>
                      <a:pt x="341" y="1651"/>
                      <a:pt x="344" y="1648"/>
                      <a:pt x="338" y="1642"/>
                    </a:cubicBezTo>
                    <a:cubicBezTo>
                      <a:pt x="333" y="1634"/>
                      <a:pt x="330" y="1637"/>
                      <a:pt x="330" y="1651"/>
                    </a:cubicBezTo>
                    <a:close/>
                    <a:moveTo>
                      <a:pt x="341" y="886"/>
                    </a:moveTo>
                    <a:cubicBezTo>
                      <a:pt x="341" y="880"/>
                      <a:pt x="341" y="878"/>
                      <a:pt x="344" y="872"/>
                    </a:cubicBezTo>
                    <a:cubicBezTo>
                      <a:pt x="344" y="866"/>
                      <a:pt x="344" y="864"/>
                      <a:pt x="338" y="864"/>
                    </a:cubicBezTo>
                    <a:cubicBezTo>
                      <a:pt x="333" y="880"/>
                      <a:pt x="333" y="886"/>
                      <a:pt x="341" y="886"/>
                    </a:cubicBezTo>
                    <a:close/>
                    <a:moveTo>
                      <a:pt x="344" y="446"/>
                    </a:moveTo>
                    <a:cubicBezTo>
                      <a:pt x="352" y="437"/>
                      <a:pt x="350" y="435"/>
                      <a:pt x="341" y="432"/>
                    </a:cubicBezTo>
                    <a:cubicBezTo>
                      <a:pt x="338" y="435"/>
                      <a:pt x="338" y="437"/>
                      <a:pt x="338" y="440"/>
                    </a:cubicBezTo>
                    <a:cubicBezTo>
                      <a:pt x="335" y="443"/>
                      <a:pt x="338" y="446"/>
                      <a:pt x="344" y="446"/>
                    </a:cubicBezTo>
                    <a:close/>
                    <a:moveTo>
                      <a:pt x="335" y="533"/>
                    </a:moveTo>
                    <a:cubicBezTo>
                      <a:pt x="344" y="531"/>
                      <a:pt x="347" y="533"/>
                      <a:pt x="347" y="539"/>
                    </a:cubicBezTo>
                    <a:cubicBezTo>
                      <a:pt x="347" y="545"/>
                      <a:pt x="350" y="547"/>
                      <a:pt x="358" y="545"/>
                    </a:cubicBezTo>
                    <a:cubicBezTo>
                      <a:pt x="358" y="539"/>
                      <a:pt x="355" y="536"/>
                      <a:pt x="347" y="531"/>
                    </a:cubicBezTo>
                    <a:cubicBezTo>
                      <a:pt x="341" y="525"/>
                      <a:pt x="335" y="525"/>
                      <a:pt x="335" y="533"/>
                    </a:cubicBezTo>
                    <a:close/>
                    <a:moveTo>
                      <a:pt x="335" y="1507"/>
                    </a:moveTo>
                    <a:cubicBezTo>
                      <a:pt x="344" y="1507"/>
                      <a:pt x="347" y="1504"/>
                      <a:pt x="347" y="1496"/>
                    </a:cubicBezTo>
                    <a:cubicBezTo>
                      <a:pt x="341" y="1493"/>
                      <a:pt x="335" y="1498"/>
                      <a:pt x="335" y="1507"/>
                    </a:cubicBezTo>
                    <a:close/>
                    <a:moveTo>
                      <a:pt x="341" y="2040"/>
                    </a:moveTo>
                    <a:cubicBezTo>
                      <a:pt x="344" y="2032"/>
                      <a:pt x="341" y="2029"/>
                      <a:pt x="338" y="2029"/>
                    </a:cubicBezTo>
                    <a:lnTo>
                      <a:pt x="338" y="2037"/>
                    </a:lnTo>
                    <a:lnTo>
                      <a:pt x="341" y="2040"/>
                    </a:lnTo>
                    <a:close/>
                    <a:moveTo>
                      <a:pt x="341" y="1609"/>
                    </a:moveTo>
                    <a:cubicBezTo>
                      <a:pt x="355" y="1609"/>
                      <a:pt x="367" y="1603"/>
                      <a:pt x="375" y="1592"/>
                    </a:cubicBezTo>
                    <a:cubicBezTo>
                      <a:pt x="383" y="1580"/>
                      <a:pt x="392" y="1569"/>
                      <a:pt x="403" y="1558"/>
                    </a:cubicBezTo>
                    <a:cubicBezTo>
                      <a:pt x="398" y="1555"/>
                      <a:pt x="392" y="1555"/>
                      <a:pt x="386" y="1555"/>
                    </a:cubicBezTo>
                    <a:cubicBezTo>
                      <a:pt x="381" y="1563"/>
                      <a:pt x="378" y="1569"/>
                      <a:pt x="372" y="1572"/>
                    </a:cubicBezTo>
                    <a:cubicBezTo>
                      <a:pt x="369" y="1578"/>
                      <a:pt x="364" y="1583"/>
                      <a:pt x="358" y="1589"/>
                    </a:cubicBezTo>
                    <a:cubicBezTo>
                      <a:pt x="347" y="1592"/>
                      <a:pt x="341" y="1597"/>
                      <a:pt x="341" y="1609"/>
                    </a:cubicBezTo>
                    <a:close/>
                    <a:moveTo>
                      <a:pt x="369" y="931"/>
                    </a:moveTo>
                    <a:cubicBezTo>
                      <a:pt x="364" y="920"/>
                      <a:pt x="358" y="917"/>
                      <a:pt x="350" y="923"/>
                    </a:cubicBezTo>
                    <a:cubicBezTo>
                      <a:pt x="341" y="931"/>
                      <a:pt x="338" y="940"/>
                      <a:pt x="344" y="948"/>
                    </a:cubicBezTo>
                    <a:cubicBezTo>
                      <a:pt x="361" y="945"/>
                      <a:pt x="369" y="937"/>
                      <a:pt x="369" y="931"/>
                    </a:cubicBezTo>
                    <a:close/>
                    <a:moveTo>
                      <a:pt x="344" y="1332"/>
                    </a:moveTo>
                    <a:cubicBezTo>
                      <a:pt x="338" y="1343"/>
                      <a:pt x="344" y="1349"/>
                      <a:pt x="355" y="1349"/>
                    </a:cubicBezTo>
                    <a:cubicBezTo>
                      <a:pt x="355" y="1338"/>
                      <a:pt x="352" y="1332"/>
                      <a:pt x="344" y="1332"/>
                    </a:cubicBezTo>
                    <a:close/>
                    <a:moveTo>
                      <a:pt x="355" y="1058"/>
                    </a:moveTo>
                    <a:cubicBezTo>
                      <a:pt x="350" y="1064"/>
                      <a:pt x="350" y="1070"/>
                      <a:pt x="352" y="1075"/>
                    </a:cubicBezTo>
                    <a:cubicBezTo>
                      <a:pt x="355" y="1084"/>
                      <a:pt x="361" y="1086"/>
                      <a:pt x="367" y="1086"/>
                    </a:cubicBezTo>
                    <a:cubicBezTo>
                      <a:pt x="372" y="1081"/>
                      <a:pt x="372" y="1075"/>
                      <a:pt x="369" y="1070"/>
                    </a:cubicBezTo>
                    <a:cubicBezTo>
                      <a:pt x="364" y="1064"/>
                      <a:pt x="361" y="1061"/>
                      <a:pt x="355" y="1058"/>
                    </a:cubicBezTo>
                    <a:close/>
                    <a:moveTo>
                      <a:pt x="369" y="1482"/>
                    </a:moveTo>
                    <a:cubicBezTo>
                      <a:pt x="378" y="1473"/>
                      <a:pt x="383" y="1468"/>
                      <a:pt x="381" y="1462"/>
                    </a:cubicBezTo>
                    <a:cubicBezTo>
                      <a:pt x="378" y="1457"/>
                      <a:pt x="375" y="1453"/>
                      <a:pt x="367" y="1451"/>
                    </a:cubicBezTo>
                    <a:cubicBezTo>
                      <a:pt x="361" y="1451"/>
                      <a:pt x="355" y="1451"/>
                      <a:pt x="352" y="1453"/>
                    </a:cubicBezTo>
                    <a:cubicBezTo>
                      <a:pt x="352" y="1459"/>
                      <a:pt x="358" y="1467"/>
                      <a:pt x="369" y="1482"/>
                    </a:cubicBezTo>
                    <a:close/>
                    <a:moveTo>
                      <a:pt x="367" y="2373"/>
                    </a:moveTo>
                    <a:cubicBezTo>
                      <a:pt x="369" y="2362"/>
                      <a:pt x="367" y="2356"/>
                      <a:pt x="355" y="2359"/>
                    </a:cubicBezTo>
                    <a:cubicBezTo>
                      <a:pt x="355" y="2365"/>
                      <a:pt x="358" y="2370"/>
                      <a:pt x="367" y="2373"/>
                    </a:cubicBezTo>
                    <a:close/>
                    <a:moveTo>
                      <a:pt x="367" y="2294"/>
                    </a:moveTo>
                    <a:cubicBezTo>
                      <a:pt x="378" y="2294"/>
                      <a:pt x="383" y="2289"/>
                      <a:pt x="378" y="2280"/>
                    </a:cubicBezTo>
                    <a:cubicBezTo>
                      <a:pt x="372" y="2272"/>
                      <a:pt x="369" y="2263"/>
                      <a:pt x="364" y="2263"/>
                    </a:cubicBezTo>
                    <a:cubicBezTo>
                      <a:pt x="355" y="2269"/>
                      <a:pt x="355" y="2272"/>
                      <a:pt x="361" y="2277"/>
                    </a:cubicBezTo>
                    <a:cubicBezTo>
                      <a:pt x="364" y="2280"/>
                      <a:pt x="367" y="2286"/>
                      <a:pt x="367" y="2294"/>
                    </a:cubicBezTo>
                    <a:close/>
                    <a:moveTo>
                      <a:pt x="369" y="288"/>
                    </a:moveTo>
                    <a:cubicBezTo>
                      <a:pt x="361" y="288"/>
                      <a:pt x="358" y="291"/>
                      <a:pt x="358" y="296"/>
                    </a:cubicBezTo>
                    <a:cubicBezTo>
                      <a:pt x="364" y="296"/>
                      <a:pt x="367" y="293"/>
                      <a:pt x="369" y="288"/>
                    </a:cubicBezTo>
                    <a:close/>
                    <a:moveTo>
                      <a:pt x="389" y="1970"/>
                    </a:moveTo>
                    <a:lnTo>
                      <a:pt x="389" y="1953"/>
                    </a:lnTo>
                    <a:cubicBezTo>
                      <a:pt x="389" y="1953"/>
                      <a:pt x="383" y="1950"/>
                      <a:pt x="375" y="1950"/>
                    </a:cubicBezTo>
                    <a:cubicBezTo>
                      <a:pt x="372" y="1947"/>
                      <a:pt x="369" y="1947"/>
                      <a:pt x="367" y="1947"/>
                    </a:cubicBezTo>
                    <a:cubicBezTo>
                      <a:pt x="364" y="1947"/>
                      <a:pt x="361" y="1950"/>
                      <a:pt x="361" y="1956"/>
                    </a:cubicBezTo>
                    <a:cubicBezTo>
                      <a:pt x="367" y="1958"/>
                      <a:pt x="369" y="1961"/>
                      <a:pt x="375" y="1964"/>
                    </a:cubicBezTo>
                    <a:cubicBezTo>
                      <a:pt x="378" y="1970"/>
                      <a:pt x="383" y="1970"/>
                      <a:pt x="389" y="1970"/>
                    </a:cubicBezTo>
                    <a:close/>
                    <a:moveTo>
                      <a:pt x="372" y="135"/>
                    </a:moveTo>
                    <a:cubicBezTo>
                      <a:pt x="364" y="133"/>
                      <a:pt x="361" y="135"/>
                      <a:pt x="358" y="141"/>
                    </a:cubicBezTo>
                    <a:cubicBezTo>
                      <a:pt x="358" y="147"/>
                      <a:pt x="361" y="150"/>
                      <a:pt x="367" y="147"/>
                    </a:cubicBezTo>
                    <a:cubicBezTo>
                      <a:pt x="367" y="144"/>
                      <a:pt x="367" y="144"/>
                      <a:pt x="369" y="141"/>
                    </a:cubicBezTo>
                    <a:cubicBezTo>
                      <a:pt x="372" y="138"/>
                      <a:pt x="372" y="138"/>
                      <a:pt x="372" y="135"/>
                    </a:cubicBezTo>
                    <a:close/>
                    <a:moveTo>
                      <a:pt x="378" y="810"/>
                    </a:moveTo>
                    <a:cubicBezTo>
                      <a:pt x="381" y="807"/>
                      <a:pt x="381" y="802"/>
                      <a:pt x="381" y="796"/>
                    </a:cubicBezTo>
                    <a:cubicBezTo>
                      <a:pt x="381" y="791"/>
                      <a:pt x="378" y="785"/>
                      <a:pt x="372" y="785"/>
                    </a:cubicBezTo>
                    <a:cubicBezTo>
                      <a:pt x="367" y="787"/>
                      <a:pt x="364" y="793"/>
                      <a:pt x="364" y="799"/>
                    </a:cubicBezTo>
                    <a:cubicBezTo>
                      <a:pt x="367" y="807"/>
                      <a:pt x="369" y="810"/>
                      <a:pt x="378" y="810"/>
                    </a:cubicBezTo>
                    <a:close/>
                    <a:moveTo>
                      <a:pt x="367" y="1120"/>
                    </a:moveTo>
                    <a:cubicBezTo>
                      <a:pt x="375" y="1120"/>
                      <a:pt x="375" y="1118"/>
                      <a:pt x="372" y="1115"/>
                    </a:cubicBezTo>
                    <a:cubicBezTo>
                      <a:pt x="367" y="1112"/>
                      <a:pt x="367" y="1112"/>
                      <a:pt x="367" y="1120"/>
                    </a:cubicBezTo>
                    <a:close/>
                    <a:moveTo>
                      <a:pt x="369" y="1024"/>
                    </a:moveTo>
                    <a:cubicBezTo>
                      <a:pt x="367" y="1030"/>
                      <a:pt x="369" y="1033"/>
                      <a:pt x="372" y="1033"/>
                    </a:cubicBezTo>
                    <a:cubicBezTo>
                      <a:pt x="378" y="1033"/>
                      <a:pt x="381" y="1033"/>
                      <a:pt x="381" y="1027"/>
                    </a:cubicBezTo>
                    <a:cubicBezTo>
                      <a:pt x="375" y="1024"/>
                      <a:pt x="372" y="1024"/>
                      <a:pt x="369" y="1024"/>
                    </a:cubicBezTo>
                    <a:close/>
                    <a:moveTo>
                      <a:pt x="369" y="426"/>
                    </a:moveTo>
                    <a:cubicBezTo>
                      <a:pt x="367" y="432"/>
                      <a:pt x="369" y="435"/>
                      <a:pt x="375" y="435"/>
                    </a:cubicBezTo>
                    <a:cubicBezTo>
                      <a:pt x="381" y="435"/>
                      <a:pt x="383" y="432"/>
                      <a:pt x="381" y="426"/>
                    </a:cubicBezTo>
                    <a:lnTo>
                      <a:pt x="369" y="426"/>
                    </a:lnTo>
                    <a:close/>
                    <a:moveTo>
                      <a:pt x="369" y="835"/>
                    </a:moveTo>
                    <a:cubicBezTo>
                      <a:pt x="378" y="835"/>
                      <a:pt x="381" y="832"/>
                      <a:pt x="378" y="830"/>
                    </a:cubicBezTo>
                    <a:cubicBezTo>
                      <a:pt x="372" y="827"/>
                      <a:pt x="369" y="830"/>
                      <a:pt x="369" y="835"/>
                    </a:cubicBezTo>
                    <a:close/>
                    <a:moveTo>
                      <a:pt x="389" y="1194"/>
                    </a:moveTo>
                    <a:cubicBezTo>
                      <a:pt x="378" y="1191"/>
                      <a:pt x="372" y="1191"/>
                      <a:pt x="375" y="1197"/>
                    </a:cubicBezTo>
                    <a:cubicBezTo>
                      <a:pt x="378" y="1199"/>
                      <a:pt x="383" y="1199"/>
                      <a:pt x="389" y="1194"/>
                    </a:cubicBezTo>
                    <a:close/>
                    <a:moveTo>
                      <a:pt x="381" y="584"/>
                    </a:moveTo>
                    <a:cubicBezTo>
                      <a:pt x="383" y="593"/>
                      <a:pt x="386" y="598"/>
                      <a:pt x="389" y="598"/>
                    </a:cubicBezTo>
                    <a:cubicBezTo>
                      <a:pt x="392" y="598"/>
                      <a:pt x="392" y="595"/>
                      <a:pt x="395" y="590"/>
                    </a:cubicBezTo>
                    <a:lnTo>
                      <a:pt x="395" y="581"/>
                    </a:lnTo>
                    <a:cubicBezTo>
                      <a:pt x="392" y="579"/>
                      <a:pt x="389" y="579"/>
                      <a:pt x="381" y="584"/>
                    </a:cubicBezTo>
                    <a:close/>
                    <a:moveTo>
                      <a:pt x="398" y="1784"/>
                    </a:moveTo>
                    <a:cubicBezTo>
                      <a:pt x="400" y="1778"/>
                      <a:pt x="400" y="1775"/>
                      <a:pt x="398" y="1769"/>
                    </a:cubicBezTo>
                    <a:cubicBezTo>
                      <a:pt x="395" y="1764"/>
                      <a:pt x="389" y="1761"/>
                      <a:pt x="383" y="1761"/>
                    </a:cubicBezTo>
                    <a:cubicBezTo>
                      <a:pt x="381" y="1772"/>
                      <a:pt x="386" y="1781"/>
                      <a:pt x="398" y="1784"/>
                    </a:cubicBezTo>
                    <a:close/>
                    <a:moveTo>
                      <a:pt x="403" y="440"/>
                    </a:moveTo>
                    <a:cubicBezTo>
                      <a:pt x="392" y="446"/>
                      <a:pt x="386" y="452"/>
                      <a:pt x="386" y="457"/>
                    </a:cubicBezTo>
                    <a:cubicBezTo>
                      <a:pt x="389" y="460"/>
                      <a:pt x="395" y="460"/>
                      <a:pt x="400" y="460"/>
                    </a:cubicBezTo>
                    <a:cubicBezTo>
                      <a:pt x="398" y="454"/>
                      <a:pt x="398" y="452"/>
                      <a:pt x="400" y="449"/>
                    </a:cubicBezTo>
                    <a:cubicBezTo>
                      <a:pt x="400" y="452"/>
                      <a:pt x="403" y="446"/>
                      <a:pt x="403" y="440"/>
                    </a:cubicBezTo>
                    <a:close/>
                    <a:moveTo>
                      <a:pt x="383" y="674"/>
                    </a:moveTo>
                    <a:cubicBezTo>
                      <a:pt x="389" y="680"/>
                      <a:pt x="395" y="680"/>
                      <a:pt x="406" y="672"/>
                    </a:cubicBezTo>
                    <a:cubicBezTo>
                      <a:pt x="414" y="666"/>
                      <a:pt x="414" y="660"/>
                      <a:pt x="406" y="655"/>
                    </a:cubicBezTo>
                    <a:cubicBezTo>
                      <a:pt x="400" y="660"/>
                      <a:pt x="398" y="663"/>
                      <a:pt x="392" y="663"/>
                    </a:cubicBezTo>
                    <a:cubicBezTo>
                      <a:pt x="389" y="666"/>
                      <a:pt x="386" y="672"/>
                      <a:pt x="383" y="674"/>
                    </a:cubicBezTo>
                    <a:close/>
                    <a:moveTo>
                      <a:pt x="392" y="1391"/>
                    </a:moveTo>
                    <a:cubicBezTo>
                      <a:pt x="395" y="1386"/>
                      <a:pt x="395" y="1383"/>
                      <a:pt x="389" y="1383"/>
                    </a:cubicBezTo>
                    <a:cubicBezTo>
                      <a:pt x="383" y="1383"/>
                      <a:pt x="383" y="1386"/>
                      <a:pt x="383" y="1391"/>
                    </a:cubicBezTo>
                    <a:lnTo>
                      <a:pt x="392" y="1391"/>
                    </a:lnTo>
                    <a:close/>
                    <a:moveTo>
                      <a:pt x="383" y="1820"/>
                    </a:moveTo>
                    <a:cubicBezTo>
                      <a:pt x="386" y="1826"/>
                      <a:pt x="389" y="1826"/>
                      <a:pt x="392" y="1826"/>
                    </a:cubicBezTo>
                    <a:cubicBezTo>
                      <a:pt x="395" y="1826"/>
                      <a:pt x="398" y="1823"/>
                      <a:pt x="398" y="1817"/>
                    </a:cubicBezTo>
                    <a:cubicBezTo>
                      <a:pt x="389" y="1812"/>
                      <a:pt x="383" y="1815"/>
                      <a:pt x="383" y="1820"/>
                    </a:cubicBezTo>
                    <a:close/>
                    <a:moveTo>
                      <a:pt x="389" y="175"/>
                    </a:moveTo>
                    <a:cubicBezTo>
                      <a:pt x="398" y="175"/>
                      <a:pt x="398" y="172"/>
                      <a:pt x="395" y="167"/>
                    </a:cubicBezTo>
                    <a:cubicBezTo>
                      <a:pt x="389" y="164"/>
                      <a:pt x="389" y="167"/>
                      <a:pt x="389" y="175"/>
                    </a:cubicBezTo>
                    <a:close/>
                    <a:moveTo>
                      <a:pt x="398" y="1685"/>
                    </a:moveTo>
                    <a:cubicBezTo>
                      <a:pt x="398" y="1676"/>
                      <a:pt x="395" y="1676"/>
                      <a:pt x="386" y="1676"/>
                    </a:cubicBezTo>
                    <a:lnTo>
                      <a:pt x="386" y="1685"/>
                    </a:lnTo>
                    <a:lnTo>
                      <a:pt x="398" y="1685"/>
                    </a:lnTo>
                    <a:close/>
                    <a:moveTo>
                      <a:pt x="468" y="2418"/>
                    </a:moveTo>
                    <a:cubicBezTo>
                      <a:pt x="471" y="2410"/>
                      <a:pt x="468" y="2402"/>
                      <a:pt x="460" y="2396"/>
                    </a:cubicBezTo>
                    <a:cubicBezTo>
                      <a:pt x="451" y="2390"/>
                      <a:pt x="443" y="2387"/>
                      <a:pt x="437" y="2387"/>
                    </a:cubicBezTo>
                    <a:cubicBezTo>
                      <a:pt x="434" y="2382"/>
                      <a:pt x="437" y="2379"/>
                      <a:pt x="443" y="2376"/>
                    </a:cubicBezTo>
                    <a:cubicBezTo>
                      <a:pt x="448" y="2373"/>
                      <a:pt x="446" y="2370"/>
                      <a:pt x="429" y="2365"/>
                    </a:cubicBezTo>
                    <a:cubicBezTo>
                      <a:pt x="420" y="2365"/>
                      <a:pt x="414" y="2368"/>
                      <a:pt x="406" y="2370"/>
                    </a:cubicBezTo>
                    <a:cubicBezTo>
                      <a:pt x="398" y="2373"/>
                      <a:pt x="392" y="2379"/>
                      <a:pt x="389" y="2387"/>
                    </a:cubicBezTo>
                    <a:cubicBezTo>
                      <a:pt x="395" y="2393"/>
                      <a:pt x="397" y="2393"/>
                      <a:pt x="400" y="2390"/>
                    </a:cubicBezTo>
                    <a:cubicBezTo>
                      <a:pt x="402" y="2387"/>
                      <a:pt x="406" y="2385"/>
                      <a:pt x="412" y="2385"/>
                    </a:cubicBezTo>
                    <a:cubicBezTo>
                      <a:pt x="420" y="2390"/>
                      <a:pt x="431" y="2396"/>
                      <a:pt x="440" y="2402"/>
                    </a:cubicBezTo>
                    <a:cubicBezTo>
                      <a:pt x="446" y="2410"/>
                      <a:pt x="457" y="2416"/>
                      <a:pt x="468" y="2418"/>
                    </a:cubicBezTo>
                    <a:close/>
                    <a:moveTo>
                      <a:pt x="398" y="500"/>
                    </a:moveTo>
                    <a:cubicBezTo>
                      <a:pt x="392" y="494"/>
                      <a:pt x="389" y="494"/>
                      <a:pt x="389" y="500"/>
                    </a:cubicBezTo>
                    <a:cubicBezTo>
                      <a:pt x="392" y="505"/>
                      <a:pt x="395" y="505"/>
                      <a:pt x="398" y="500"/>
                    </a:cubicBezTo>
                    <a:close/>
                    <a:moveTo>
                      <a:pt x="395" y="2402"/>
                    </a:moveTo>
                    <a:cubicBezTo>
                      <a:pt x="389" y="2407"/>
                      <a:pt x="392" y="2407"/>
                      <a:pt x="398" y="2404"/>
                    </a:cubicBezTo>
                    <a:cubicBezTo>
                      <a:pt x="406" y="2402"/>
                      <a:pt x="406" y="2399"/>
                      <a:pt x="400" y="2396"/>
                    </a:cubicBezTo>
                    <a:cubicBezTo>
                      <a:pt x="400" y="2393"/>
                      <a:pt x="400" y="2393"/>
                      <a:pt x="398" y="2393"/>
                    </a:cubicBezTo>
                    <a:cubicBezTo>
                      <a:pt x="398" y="2396"/>
                      <a:pt x="395" y="2399"/>
                      <a:pt x="395" y="2402"/>
                    </a:cubicBezTo>
                    <a:close/>
                    <a:moveTo>
                      <a:pt x="403" y="1343"/>
                    </a:moveTo>
                    <a:cubicBezTo>
                      <a:pt x="395" y="1349"/>
                      <a:pt x="395" y="1352"/>
                      <a:pt x="403" y="1357"/>
                    </a:cubicBezTo>
                    <a:cubicBezTo>
                      <a:pt x="412" y="1349"/>
                      <a:pt x="412" y="1343"/>
                      <a:pt x="403" y="1343"/>
                    </a:cubicBezTo>
                    <a:close/>
                    <a:moveTo>
                      <a:pt x="420" y="339"/>
                    </a:moveTo>
                    <a:cubicBezTo>
                      <a:pt x="420" y="333"/>
                      <a:pt x="417" y="330"/>
                      <a:pt x="412" y="325"/>
                    </a:cubicBezTo>
                    <a:cubicBezTo>
                      <a:pt x="406" y="322"/>
                      <a:pt x="400" y="322"/>
                      <a:pt x="398" y="330"/>
                    </a:cubicBezTo>
                    <a:cubicBezTo>
                      <a:pt x="403" y="330"/>
                      <a:pt x="406" y="333"/>
                      <a:pt x="406" y="336"/>
                    </a:cubicBezTo>
                    <a:cubicBezTo>
                      <a:pt x="409" y="341"/>
                      <a:pt x="414" y="341"/>
                      <a:pt x="420" y="339"/>
                    </a:cubicBezTo>
                    <a:close/>
                    <a:moveTo>
                      <a:pt x="398" y="559"/>
                    </a:moveTo>
                    <a:lnTo>
                      <a:pt x="406" y="562"/>
                    </a:lnTo>
                    <a:cubicBezTo>
                      <a:pt x="406" y="556"/>
                      <a:pt x="406" y="553"/>
                      <a:pt x="403" y="550"/>
                    </a:cubicBezTo>
                    <a:cubicBezTo>
                      <a:pt x="400" y="553"/>
                      <a:pt x="398" y="556"/>
                      <a:pt x="398" y="559"/>
                    </a:cubicBezTo>
                    <a:close/>
                    <a:moveTo>
                      <a:pt x="403" y="1160"/>
                    </a:moveTo>
                    <a:cubicBezTo>
                      <a:pt x="412" y="1168"/>
                      <a:pt x="417" y="1165"/>
                      <a:pt x="420" y="1151"/>
                    </a:cubicBezTo>
                    <a:cubicBezTo>
                      <a:pt x="417" y="1151"/>
                      <a:pt x="412" y="1151"/>
                      <a:pt x="406" y="1149"/>
                    </a:cubicBezTo>
                    <a:cubicBezTo>
                      <a:pt x="398" y="1149"/>
                      <a:pt x="398" y="1151"/>
                      <a:pt x="403" y="1160"/>
                    </a:cubicBezTo>
                    <a:close/>
                    <a:moveTo>
                      <a:pt x="403" y="274"/>
                    </a:moveTo>
                    <a:cubicBezTo>
                      <a:pt x="412" y="279"/>
                      <a:pt x="417" y="279"/>
                      <a:pt x="420" y="274"/>
                    </a:cubicBezTo>
                    <a:cubicBezTo>
                      <a:pt x="420" y="268"/>
                      <a:pt x="420" y="266"/>
                      <a:pt x="417" y="260"/>
                    </a:cubicBezTo>
                    <a:cubicBezTo>
                      <a:pt x="414" y="255"/>
                      <a:pt x="412" y="251"/>
                      <a:pt x="409" y="251"/>
                    </a:cubicBezTo>
                    <a:cubicBezTo>
                      <a:pt x="406" y="251"/>
                      <a:pt x="403" y="260"/>
                      <a:pt x="403" y="274"/>
                    </a:cubicBezTo>
                    <a:close/>
                    <a:moveTo>
                      <a:pt x="403" y="420"/>
                    </a:moveTo>
                    <a:cubicBezTo>
                      <a:pt x="412" y="418"/>
                      <a:pt x="420" y="415"/>
                      <a:pt x="420" y="409"/>
                    </a:cubicBezTo>
                    <a:cubicBezTo>
                      <a:pt x="423" y="404"/>
                      <a:pt x="423" y="401"/>
                      <a:pt x="417" y="398"/>
                    </a:cubicBezTo>
                    <a:cubicBezTo>
                      <a:pt x="414" y="395"/>
                      <a:pt x="409" y="395"/>
                      <a:pt x="406" y="398"/>
                    </a:cubicBezTo>
                    <a:cubicBezTo>
                      <a:pt x="403" y="401"/>
                      <a:pt x="403" y="406"/>
                      <a:pt x="403" y="420"/>
                    </a:cubicBezTo>
                    <a:close/>
                    <a:moveTo>
                      <a:pt x="423" y="1490"/>
                    </a:moveTo>
                    <a:cubicBezTo>
                      <a:pt x="423" y="1484"/>
                      <a:pt x="419" y="1482"/>
                      <a:pt x="414" y="1482"/>
                    </a:cubicBezTo>
                    <a:cubicBezTo>
                      <a:pt x="408" y="1482"/>
                      <a:pt x="406" y="1482"/>
                      <a:pt x="406" y="1487"/>
                    </a:cubicBezTo>
                    <a:cubicBezTo>
                      <a:pt x="409" y="1487"/>
                      <a:pt x="409" y="1487"/>
                      <a:pt x="412" y="1490"/>
                    </a:cubicBezTo>
                    <a:cubicBezTo>
                      <a:pt x="417" y="1487"/>
                      <a:pt x="420" y="1490"/>
                      <a:pt x="423" y="1490"/>
                    </a:cubicBezTo>
                    <a:close/>
                    <a:moveTo>
                      <a:pt x="414" y="1281"/>
                    </a:moveTo>
                    <a:cubicBezTo>
                      <a:pt x="412" y="1290"/>
                      <a:pt x="414" y="1292"/>
                      <a:pt x="417" y="1290"/>
                    </a:cubicBezTo>
                    <a:cubicBezTo>
                      <a:pt x="423" y="1284"/>
                      <a:pt x="420" y="1281"/>
                      <a:pt x="414" y="1281"/>
                    </a:cubicBezTo>
                    <a:close/>
                    <a:moveTo>
                      <a:pt x="414" y="2424"/>
                    </a:moveTo>
                    <a:cubicBezTo>
                      <a:pt x="417" y="2427"/>
                      <a:pt x="417" y="2427"/>
                      <a:pt x="420" y="2424"/>
                    </a:cubicBezTo>
                    <a:cubicBezTo>
                      <a:pt x="420" y="2421"/>
                      <a:pt x="420" y="2418"/>
                      <a:pt x="414" y="2416"/>
                    </a:cubicBezTo>
                    <a:lnTo>
                      <a:pt x="414" y="2424"/>
                    </a:lnTo>
                    <a:close/>
                    <a:moveTo>
                      <a:pt x="420" y="2464"/>
                    </a:moveTo>
                    <a:cubicBezTo>
                      <a:pt x="426" y="2458"/>
                      <a:pt x="423" y="2455"/>
                      <a:pt x="412" y="2450"/>
                    </a:cubicBezTo>
                    <a:cubicBezTo>
                      <a:pt x="414" y="2458"/>
                      <a:pt x="414" y="2464"/>
                      <a:pt x="420" y="2464"/>
                    </a:cubicBezTo>
                    <a:close/>
                    <a:moveTo>
                      <a:pt x="417" y="1256"/>
                    </a:moveTo>
                    <a:cubicBezTo>
                      <a:pt x="420" y="1256"/>
                      <a:pt x="423" y="1259"/>
                      <a:pt x="429" y="1261"/>
                    </a:cubicBezTo>
                    <a:cubicBezTo>
                      <a:pt x="434" y="1264"/>
                      <a:pt x="437" y="1264"/>
                      <a:pt x="437" y="1259"/>
                    </a:cubicBezTo>
                    <a:cubicBezTo>
                      <a:pt x="434" y="1253"/>
                      <a:pt x="431" y="1250"/>
                      <a:pt x="429" y="1247"/>
                    </a:cubicBezTo>
                    <a:cubicBezTo>
                      <a:pt x="423" y="1245"/>
                      <a:pt x="420" y="1247"/>
                      <a:pt x="417" y="1256"/>
                    </a:cubicBezTo>
                    <a:close/>
                    <a:moveTo>
                      <a:pt x="420" y="689"/>
                    </a:moveTo>
                    <a:cubicBezTo>
                      <a:pt x="429" y="689"/>
                      <a:pt x="429" y="686"/>
                      <a:pt x="426" y="683"/>
                    </a:cubicBezTo>
                    <a:cubicBezTo>
                      <a:pt x="423" y="680"/>
                      <a:pt x="420" y="683"/>
                      <a:pt x="420" y="689"/>
                    </a:cubicBezTo>
                    <a:close/>
                    <a:moveTo>
                      <a:pt x="431" y="1098"/>
                    </a:moveTo>
                    <a:cubicBezTo>
                      <a:pt x="429" y="1092"/>
                      <a:pt x="428" y="1089"/>
                      <a:pt x="431" y="1089"/>
                    </a:cubicBezTo>
                    <a:cubicBezTo>
                      <a:pt x="433" y="1089"/>
                      <a:pt x="434" y="1086"/>
                      <a:pt x="434" y="1081"/>
                    </a:cubicBezTo>
                    <a:cubicBezTo>
                      <a:pt x="426" y="1081"/>
                      <a:pt x="423" y="1084"/>
                      <a:pt x="420" y="1089"/>
                    </a:cubicBezTo>
                    <a:cubicBezTo>
                      <a:pt x="420" y="1098"/>
                      <a:pt x="423" y="1101"/>
                      <a:pt x="431" y="1098"/>
                    </a:cubicBezTo>
                    <a:close/>
                    <a:moveTo>
                      <a:pt x="457" y="189"/>
                    </a:moveTo>
                    <a:cubicBezTo>
                      <a:pt x="451" y="192"/>
                      <a:pt x="448" y="192"/>
                      <a:pt x="443" y="192"/>
                    </a:cubicBezTo>
                    <a:cubicBezTo>
                      <a:pt x="437" y="192"/>
                      <a:pt x="437" y="198"/>
                      <a:pt x="443" y="209"/>
                    </a:cubicBezTo>
                    <a:cubicBezTo>
                      <a:pt x="451" y="209"/>
                      <a:pt x="457" y="203"/>
                      <a:pt x="457" y="189"/>
                    </a:cubicBezTo>
                    <a:close/>
                    <a:moveTo>
                      <a:pt x="443" y="861"/>
                    </a:moveTo>
                    <a:lnTo>
                      <a:pt x="451" y="869"/>
                    </a:lnTo>
                    <a:cubicBezTo>
                      <a:pt x="454" y="872"/>
                      <a:pt x="460" y="869"/>
                      <a:pt x="465" y="866"/>
                    </a:cubicBezTo>
                    <a:cubicBezTo>
                      <a:pt x="465" y="861"/>
                      <a:pt x="462" y="858"/>
                      <a:pt x="457" y="855"/>
                    </a:cubicBezTo>
                    <a:cubicBezTo>
                      <a:pt x="448" y="852"/>
                      <a:pt x="446" y="855"/>
                      <a:pt x="443" y="861"/>
                    </a:cubicBezTo>
                    <a:close/>
                    <a:moveTo>
                      <a:pt x="468" y="322"/>
                    </a:moveTo>
                    <a:cubicBezTo>
                      <a:pt x="474" y="325"/>
                      <a:pt x="479" y="325"/>
                      <a:pt x="485" y="325"/>
                    </a:cubicBezTo>
                    <a:cubicBezTo>
                      <a:pt x="494" y="325"/>
                      <a:pt x="496" y="322"/>
                      <a:pt x="499" y="316"/>
                    </a:cubicBezTo>
                    <a:cubicBezTo>
                      <a:pt x="491" y="308"/>
                      <a:pt x="482" y="302"/>
                      <a:pt x="474" y="299"/>
                    </a:cubicBezTo>
                    <a:cubicBezTo>
                      <a:pt x="465" y="296"/>
                      <a:pt x="457" y="291"/>
                      <a:pt x="448" y="282"/>
                    </a:cubicBezTo>
                    <a:cubicBezTo>
                      <a:pt x="448" y="291"/>
                      <a:pt x="451" y="299"/>
                      <a:pt x="457" y="305"/>
                    </a:cubicBezTo>
                    <a:cubicBezTo>
                      <a:pt x="465" y="308"/>
                      <a:pt x="468" y="313"/>
                      <a:pt x="468" y="322"/>
                    </a:cubicBezTo>
                    <a:close/>
                    <a:moveTo>
                      <a:pt x="457" y="1561"/>
                    </a:moveTo>
                    <a:cubicBezTo>
                      <a:pt x="454" y="1572"/>
                      <a:pt x="457" y="1578"/>
                      <a:pt x="460" y="1572"/>
                    </a:cubicBezTo>
                    <a:cubicBezTo>
                      <a:pt x="465" y="1569"/>
                      <a:pt x="465" y="1563"/>
                      <a:pt x="457" y="1561"/>
                    </a:cubicBezTo>
                    <a:close/>
                    <a:moveTo>
                      <a:pt x="471" y="415"/>
                    </a:moveTo>
                    <a:cubicBezTo>
                      <a:pt x="479" y="406"/>
                      <a:pt x="477" y="404"/>
                      <a:pt x="468" y="404"/>
                    </a:cubicBezTo>
                    <a:cubicBezTo>
                      <a:pt x="460" y="412"/>
                      <a:pt x="462" y="415"/>
                      <a:pt x="471" y="415"/>
                    </a:cubicBezTo>
                    <a:close/>
                    <a:moveTo>
                      <a:pt x="485" y="398"/>
                    </a:moveTo>
                    <a:cubicBezTo>
                      <a:pt x="491" y="381"/>
                      <a:pt x="491" y="370"/>
                      <a:pt x="491" y="364"/>
                    </a:cubicBezTo>
                    <a:cubicBezTo>
                      <a:pt x="491" y="358"/>
                      <a:pt x="482" y="350"/>
                      <a:pt x="471" y="339"/>
                    </a:cubicBezTo>
                    <a:cubicBezTo>
                      <a:pt x="462" y="347"/>
                      <a:pt x="462" y="356"/>
                      <a:pt x="468" y="370"/>
                    </a:cubicBezTo>
                    <a:cubicBezTo>
                      <a:pt x="474" y="384"/>
                      <a:pt x="479" y="392"/>
                      <a:pt x="485" y="398"/>
                    </a:cubicBezTo>
                    <a:close/>
                    <a:moveTo>
                      <a:pt x="477" y="1165"/>
                    </a:moveTo>
                    <a:cubicBezTo>
                      <a:pt x="485" y="1165"/>
                      <a:pt x="485" y="1163"/>
                      <a:pt x="482" y="1160"/>
                    </a:cubicBezTo>
                    <a:cubicBezTo>
                      <a:pt x="477" y="1154"/>
                      <a:pt x="477" y="1157"/>
                      <a:pt x="477" y="1165"/>
                    </a:cubicBezTo>
                    <a:close/>
                    <a:moveTo>
                      <a:pt x="482" y="2441"/>
                    </a:moveTo>
                    <a:cubicBezTo>
                      <a:pt x="488" y="2447"/>
                      <a:pt x="494" y="2447"/>
                      <a:pt x="499" y="2444"/>
                    </a:cubicBezTo>
                    <a:cubicBezTo>
                      <a:pt x="505" y="2441"/>
                      <a:pt x="505" y="2435"/>
                      <a:pt x="502" y="2427"/>
                    </a:cubicBezTo>
                    <a:cubicBezTo>
                      <a:pt x="496" y="2418"/>
                      <a:pt x="494" y="2418"/>
                      <a:pt x="491" y="2427"/>
                    </a:cubicBezTo>
                    <a:cubicBezTo>
                      <a:pt x="488" y="2435"/>
                      <a:pt x="485" y="2438"/>
                      <a:pt x="482" y="2441"/>
                    </a:cubicBezTo>
                    <a:close/>
                    <a:moveTo>
                      <a:pt x="496" y="2320"/>
                    </a:moveTo>
                    <a:cubicBezTo>
                      <a:pt x="491" y="2320"/>
                      <a:pt x="488" y="2323"/>
                      <a:pt x="488" y="2328"/>
                    </a:cubicBezTo>
                    <a:cubicBezTo>
                      <a:pt x="488" y="2334"/>
                      <a:pt x="488" y="2337"/>
                      <a:pt x="494" y="2337"/>
                    </a:cubicBezTo>
                    <a:cubicBezTo>
                      <a:pt x="494" y="2334"/>
                      <a:pt x="494" y="2334"/>
                      <a:pt x="496" y="2331"/>
                    </a:cubicBezTo>
                    <a:lnTo>
                      <a:pt x="496" y="2320"/>
                    </a:lnTo>
                    <a:close/>
                    <a:moveTo>
                      <a:pt x="505" y="2393"/>
                    </a:moveTo>
                    <a:cubicBezTo>
                      <a:pt x="499" y="2393"/>
                      <a:pt x="496" y="2393"/>
                      <a:pt x="491" y="2390"/>
                    </a:cubicBezTo>
                    <a:cubicBezTo>
                      <a:pt x="488" y="2390"/>
                      <a:pt x="485" y="2393"/>
                      <a:pt x="488" y="2404"/>
                    </a:cubicBezTo>
                    <a:cubicBezTo>
                      <a:pt x="499" y="2404"/>
                      <a:pt x="505" y="2402"/>
                      <a:pt x="505" y="2393"/>
                    </a:cubicBezTo>
                    <a:close/>
                    <a:moveTo>
                      <a:pt x="502" y="2703"/>
                    </a:moveTo>
                    <a:cubicBezTo>
                      <a:pt x="513" y="2706"/>
                      <a:pt x="522" y="2703"/>
                      <a:pt x="522" y="2692"/>
                    </a:cubicBezTo>
                    <a:cubicBezTo>
                      <a:pt x="522" y="2684"/>
                      <a:pt x="516" y="2678"/>
                      <a:pt x="505" y="2678"/>
                    </a:cubicBezTo>
                    <a:cubicBezTo>
                      <a:pt x="505" y="2684"/>
                      <a:pt x="505" y="2687"/>
                      <a:pt x="502" y="2692"/>
                    </a:cubicBezTo>
                    <a:lnTo>
                      <a:pt x="502" y="2703"/>
                    </a:lnTo>
                    <a:close/>
                    <a:moveTo>
                      <a:pt x="508" y="2475"/>
                    </a:moveTo>
                    <a:cubicBezTo>
                      <a:pt x="522" y="2475"/>
                      <a:pt x="525" y="2472"/>
                      <a:pt x="516" y="2466"/>
                    </a:cubicBezTo>
                    <a:cubicBezTo>
                      <a:pt x="508" y="2458"/>
                      <a:pt x="505" y="2461"/>
                      <a:pt x="508" y="2475"/>
                    </a:cubicBezTo>
                    <a:close/>
                    <a:moveTo>
                      <a:pt x="519" y="2576"/>
                    </a:moveTo>
                    <a:cubicBezTo>
                      <a:pt x="519" y="2574"/>
                      <a:pt x="519" y="2574"/>
                      <a:pt x="522" y="2574"/>
                    </a:cubicBezTo>
                    <a:cubicBezTo>
                      <a:pt x="525" y="2574"/>
                      <a:pt x="525" y="2574"/>
                      <a:pt x="525" y="2568"/>
                    </a:cubicBezTo>
                    <a:cubicBezTo>
                      <a:pt x="519" y="2568"/>
                      <a:pt x="516" y="2568"/>
                      <a:pt x="513" y="2571"/>
                    </a:cubicBezTo>
                    <a:cubicBezTo>
                      <a:pt x="513" y="2576"/>
                      <a:pt x="513" y="2576"/>
                      <a:pt x="519" y="2576"/>
                    </a:cubicBezTo>
                    <a:close/>
                    <a:moveTo>
                      <a:pt x="530" y="313"/>
                    </a:moveTo>
                    <a:cubicBezTo>
                      <a:pt x="539" y="313"/>
                      <a:pt x="539" y="311"/>
                      <a:pt x="536" y="308"/>
                    </a:cubicBezTo>
                    <a:cubicBezTo>
                      <a:pt x="533" y="306"/>
                      <a:pt x="530" y="308"/>
                      <a:pt x="530" y="313"/>
                    </a:cubicBezTo>
                    <a:close/>
                    <a:moveTo>
                      <a:pt x="564" y="2506"/>
                    </a:moveTo>
                    <a:cubicBezTo>
                      <a:pt x="556" y="2506"/>
                      <a:pt x="550" y="2509"/>
                      <a:pt x="550" y="2517"/>
                    </a:cubicBezTo>
                    <a:cubicBezTo>
                      <a:pt x="553" y="2517"/>
                      <a:pt x="558" y="2514"/>
                      <a:pt x="564" y="2506"/>
                    </a:cubicBezTo>
                    <a:close/>
                    <a:moveTo>
                      <a:pt x="570" y="2427"/>
                    </a:moveTo>
                    <a:cubicBezTo>
                      <a:pt x="573" y="2416"/>
                      <a:pt x="570" y="2410"/>
                      <a:pt x="567" y="2410"/>
                    </a:cubicBezTo>
                    <a:cubicBezTo>
                      <a:pt x="561" y="2410"/>
                      <a:pt x="558" y="2410"/>
                      <a:pt x="553" y="2407"/>
                    </a:cubicBezTo>
                    <a:cubicBezTo>
                      <a:pt x="553" y="2421"/>
                      <a:pt x="558" y="2427"/>
                      <a:pt x="570" y="2427"/>
                    </a:cubicBezTo>
                    <a:close/>
                    <a:moveTo>
                      <a:pt x="556" y="2650"/>
                    </a:moveTo>
                    <a:cubicBezTo>
                      <a:pt x="564" y="2650"/>
                      <a:pt x="564" y="2647"/>
                      <a:pt x="561" y="2644"/>
                    </a:cubicBezTo>
                    <a:cubicBezTo>
                      <a:pt x="558" y="2641"/>
                      <a:pt x="556" y="2641"/>
                      <a:pt x="556" y="2650"/>
                    </a:cubicBezTo>
                    <a:close/>
                    <a:moveTo>
                      <a:pt x="558" y="2277"/>
                    </a:moveTo>
                    <a:cubicBezTo>
                      <a:pt x="564" y="2280"/>
                      <a:pt x="567" y="2278"/>
                      <a:pt x="567" y="2272"/>
                    </a:cubicBezTo>
                    <a:cubicBezTo>
                      <a:pt x="567" y="2267"/>
                      <a:pt x="564" y="2263"/>
                      <a:pt x="558" y="2266"/>
                    </a:cubicBezTo>
                    <a:lnTo>
                      <a:pt x="558" y="2277"/>
                    </a:lnTo>
                    <a:close/>
                    <a:moveTo>
                      <a:pt x="589" y="364"/>
                    </a:moveTo>
                    <a:cubicBezTo>
                      <a:pt x="584" y="375"/>
                      <a:pt x="589" y="381"/>
                      <a:pt x="604" y="381"/>
                    </a:cubicBezTo>
                    <a:cubicBezTo>
                      <a:pt x="609" y="373"/>
                      <a:pt x="609" y="367"/>
                      <a:pt x="606" y="364"/>
                    </a:cubicBezTo>
                    <a:cubicBezTo>
                      <a:pt x="604" y="361"/>
                      <a:pt x="598" y="361"/>
                      <a:pt x="589" y="364"/>
                    </a:cubicBezTo>
                    <a:close/>
                    <a:moveTo>
                      <a:pt x="629" y="200"/>
                    </a:moveTo>
                    <a:cubicBezTo>
                      <a:pt x="621" y="198"/>
                      <a:pt x="614" y="192"/>
                      <a:pt x="609" y="183"/>
                    </a:cubicBezTo>
                    <a:cubicBezTo>
                      <a:pt x="603" y="175"/>
                      <a:pt x="598" y="178"/>
                      <a:pt x="592" y="195"/>
                    </a:cubicBezTo>
                    <a:cubicBezTo>
                      <a:pt x="601" y="198"/>
                      <a:pt x="609" y="203"/>
                      <a:pt x="612" y="209"/>
                    </a:cubicBezTo>
                    <a:cubicBezTo>
                      <a:pt x="615" y="214"/>
                      <a:pt x="621" y="212"/>
                      <a:pt x="629" y="200"/>
                    </a:cubicBezTo>
                    <a:close/>
                    <a:moveTo>
                      <a:pt x="601" y="2565"/>
                    </a:moveTo>
                    <a:cubicBezTo>
                      <a:pt x="609" y="2574"/>
                      <a:pt x="612" y="2574"/>
                      <a:pt x="615" y="2565"/>
                    </a:cubicBezTo>
                    <a:cubicBezTo>
                      <a:pt x="612" y="2562"/>
                      <a:pt x="609" y="2562"/>
                      <a:pt x="606" y="2560"/>
                    </a:cubicBezTo>
                    <a:cubicBezTo>
                      <a:pt x="601" y="2560"/>
                      <a:pt x="601" y="2560"/>
                      <a:pt x="601" y="2565"/>
                    </a:cubicBezTo>
                    <a:close/>
                    <a:moveTo>
                      <a:pt x="629" y="85"/>
                    </a:moveTo>
                    <a:cubicBezTo>
                      <a:pt x="626" y="82"/>
                      <a:pt x="623" y="82"/>
                      <a:pt x="618" y="82"/>
                    </a:cubicBezTo>
                    <a:cubicBezTo>
                      <a:pt x="612" y="82"/>
                      <a:pt x="609" y="85"/>
                      <a:pt x="609" y="90"/>
                    </a:cubicBezTo>
                    <a:cubicBezTo>
                      <a:pt x="615" y="90"/>
                      <a:pt x="615" y="93"/>
                      <a:pt x="615" y="96"/>
                    </a:cubicBezTo>
                    <a:cubicBezTo>
                      <a:pt x="615" y="99"/>
                      <a:pt x="615" y="102"/>
                      <a:pt x="621" y="102"/>
                    </a:cubicBezTo>
                    <a:cubicBezTo>
                      <a:pt x="621" y="96"/>
                      <a:pt x="621" y="93"/>
                      <a:pt x="623" y="93"/>
                    </a:cubicBezTo>
                    <a:cubicBezTo>
                      <a:pt x="626" y="90"/>
                      <a:pt x="629" y="90"/>
                      <a:pt x="629" y="85"/>
                    </a:cubicBezTo>
                    <a:close/>
                    <a:moveTo>
                      <a:pt x="626" y="299"/>
                    </a:moveTo>
                    <a:cubicBezTo>
                      <a:pt x="635" y="299"/>
                      <a:pt x="635" y="296"/>
                      <a:pt x="632" y="293"/>
                    </a:cubicBezTo>
                    <a:cubicBezTo>
                      <a:pt x="626" y="291"/>
                      <a:pt x="626" y="291"/>
                      <a:pt x="626" y="299"/>
                    </a:cubicBezTo>
                    <a:close/>
                    <a:moveTo>
                      <a:pt x="652" y="271"/>
                    </a:moveTo>
                    <a:cubicBezTo>
                      <a:pt x="649" y="274"/>
                      <a:pt x="649" y="279"/>
                      <a:pt x="649" y="285"/>
                    </a:cubicBezTo>
                    <a:cubicBezTo>
                      <a:pt x="654" y="285"/>
                      <a:pt x="657" y="282"/>
                      <a:pt x="660" y="277"/>
                    </a:cubicBezTo>
                    <a:cubicBezTo>
                      <a:pt x="660" y="274"/>
                      <a:pt x="657" y="271"/>
                      <a:pt x="652" y="271"/>
                    </a:cubicBezTo>
                    <a:close/>
                    <a:moveTo>
                      <a:pt x="663" y="2356"/>
                    </a:moveTo>
                    <a:cubicBezTo>
                      <a:pt x="668" y="2359"/>
                      <a:pt x="671" y="2359"/>
                      <a:pt x="674" y="2354"/>
                    </a:cubicBezTo>
                    <a:cubicBezTo>
                      <a:pt x="677" y="2351"/>
                      <a:pt x="674" y="2345"/>
                      <a:pt x="671" y="2339"/>
                    </a:cubicBezTo>
                    <a:cubicBezTo>
                      <a:pt x="671" y="2345"/>
                      <a:pt x="668" y="2348"/>
                      <a:pt x="666" y="2348"/>
                    </a:cubicBezTo>
                    <a:cubicBezTo>
                      <a:pt x="663" y="2348"/>
                      <a:pt x="660" y="2354"/>
                      <a:pt x="663" y="2356"/>
                    </a:cubicBezTo>
                    <a:close/>
                    <a:moveTo>
                      <a:pt x="666" y="2450"/>
                    </a:moveTo>
                    <a:cubicBezTo>
                      <a:pt x="671" y="2452"/>
                      <a:pt x="671" y="2453"/>
                      <a:pt x="671" y="2450"/>
                    </a:cubicBezTo>
                    <a:cubicBezTo>
                      <a:pt x="671" y="2448"/>
                      <a:pt x="671" y="2444"/>
                      <a:pt x="674" y="2441"/>
                    </a:cubicBezTo>
                    <a:cubicBezTo>
                      <a:pt x="663" y="2435"/>
                      <a:pt x="660" y="2438"/>
                      <a:pt x="666" y="2450"/>
                    </a:cubicBezTo>
                    <a:close/>
                    <a:moveTo>
                      <a:pt x="683" y="2593"/>
                    </a:moveTo>
                    <a:cubicBezTo>
                      <a:pt x="694" y="2588"/>
                      <a:pt x="700" y="2582"/>
                      <a:pt x="700" y="2576"/>
                    </a:cubicBezTo>
                    <a:cubicBezTo>
                      <a:pt x="694" y="2574"/>
                      <a:pt x="691" y="2574"/>
                      <a:pt x="685" y="2579"/>
                    </a:cubicBezTo>
                    <a:cubicBezTo>
                      <a:pt x="683" y="2582"/>
                      <a:pt x="680" y="2588"/>
                      <a:pt x="683" y="2593"/>
                    </a:cubicBezTo>
                    <a:close/>
                    <a:moveTo>
                      <a:pt x="705" y="2469"/>
                    </a:moveTo>
                    <a:cubicBezTo>
                      <a:pt x="708" y="2461"/>
                      <a:pt x="705" y="2458"/>
                      <a:pt x="702" y="2458"/>
                    </a:cubicBezTo>
                    <a:lnTo>
                      <a:pt x="688" y="2458"/>
                    </a:lnTo>
                    <a:cubicBezTo>
                      <a:pt x="685" y="2466"/>
                      <a:pt x="688" y="2469"/>
                      <a:pt x="691" y="2472"/>
                    </a:cubicBezTo>
                    <a:cubicBezTo>
                      <a:pt x="697" y="2475"/>
                      <a:pt x="700" y="2472"/>
                      <a:pt x="705" y="2469"/>
                    </a:cubicBezTo>
                    <a:close/>
                    <a:moveTo>
                      <a:pt x="728" y="37"/>
                    </a:moveTo>
                    <a:cubicBezTo>
                      <a:pt x="719" y="40"/>
                      <a:pt x="713" y="42"/>
                      <a:pt x="705" y="45"/>
                    </a:cubicBezTo>
                    <a:cubicBezTo>
                      <a:pt x="696" y="48"/>
                      <a:pt x="694" y="54"/>
                      <a:pt x="691" y="59"/>
                    </a:cubicBezTo>
                    <a:cubicBezTo>
                      <a:pt x="711" y="59"/>
                      <a:pt x="722" y="51"/>
                      <a:pt x="728" y="37"/>
                    </a:cubicBezTo>
                    <a:close/>
                    <a:moveTo>
                      <a:pt x="694" y="237"/>
                    </a:moveTo>
                    <a:cubicBezTo>
                      <a:pt x="700" y="240"/>
                      <a:pt x="702" y="237"/>
                      <a:pt x="702" y="231"/>
                    </a:cubicBezTo>
                    <a:cubicBezTo>
                      <a:pt x="702" y="226"/>
                      <a:pt x="700" y="223"/>
                      <a:pt x="694" y="226"/>
                    </a:cubicBezTo>
                    <a:lnTo>
                      <a:pt x="694" y="237"/>
                    </a:lnTo>
                    <a:close/>
                    <a:moveTo>
                      <a:pt x="705" y="1535"/>
                    </a:moveTo>
                    <a:cubicBezTo>
                      <a:pt x="714" y="1532"/>
                      <a:pt x="714" y="1530"/>
                      <a:pt x="711" y="1521"/>
                    </a:cubicBezTo>
                    <a:cubicBezTo>
                      <a:pt x="708" y="1515"/>
                      <a:pt x="702" y="1515"/>
                      <a:pt x="697" y="1518"/>
                    </a:cubicBezTo>
                    <a:cubicBezTo>
                      <a:pt x="697" y="1532"/>
                      <a:pt x="700" y="1535"/>
                      <a:pt x="705" y="1535"/>
                    </a:cubicBezTo>
                    <a:close/>
                    <a:moveTo>
                      <a:pt x="719" y="1578"/>
                    </a:moveTo>
                    <a:cubicBezTo>
                      <a:pt x="711" y="1586"/>
                      <a:pt x="714" y="1589"/>
                      <a:pt x="728" y="1589"/>
                    </a:cubicBezTo>
                    <a:cubicBezTo>
                      <a:pt x="728" y="1580"/>
                      <a:pt x="725" y="1578"/>
                      <a:pt x="719" y="1578"/>
                    </a:cubicBezTo>
                    <a:close/>
                    <a:moveTo>
                      <a:pt x="719" y="2368"/>
                    </a:moveTo>
                    <a:cubicBezTo>
                      <a:pt x="733" y="2362"/>
                      <a:pt x="739" y="2354"/>
                      <a:pt x="733" y="2339"/>
                    </a:cubicBezTo>
                    <a:cubicBezTo>
                      <a:pt x="731" y="2339"/>
                      <a:pt x="728" y="2342"/>
                      <a:pt x="719" y="2351"/>
                    </a:cubicBezTo>
                    <a:cubicBezTo>
                      <a:pt x="716" y="2356"/>
                      <a:pt x="714" y="2365"/>
                      <a:pt x="719" y="2368"/>
                    </a:cubicBezTo>
                    <a:close/>
                    <a:moveTo>
                      <a:pt x="739" y="229"/>
                    </a:moveTo>
                    <a:cubicBezTo>
                      <a:pt x="731" y="229"/>
                      <a:pt x="725" y="235"/>
                      <a:pt x="722" y="243"/>
                    </a:cubicBezTo>
                    <a:cubicBezTo>
                      <a:pt x="719" y="252"/>
                      <a:pt x="716" y="257"/>
                      <a:pt x="719" y="262"/>
                    </a:cubicBezTo>
                    <a:cubicBezTo>
                      <a:pt x="733" y="260"/>
                      <a:pt x="739" y="248"/>
                      <a:pt x="739" y="229"/>
                    </a:cubicBezTo>
                    <a:close/>
                    <a:moveTo>
                      <a:pt x="733" y="2610"/>
                    </a:moveTo>
                    <a:cubicBezTo>
                      <a:pt x="739" y="2608"/>
                      <a:pt x="739" y="2605"/>
                      <a:pt x="739" y="2602"/>
                    </a:cubicBezTo>
                    <a:cubicBezTo>
                      <a:pt x="739" y="2599"/>
                      <a:pt x="733" y="2596"/>
                      <a:pt x="731" y="2596"/>
                    </a:cubicBezTo>
                    <a:cubicBezTo>
                      <a:pt x="728" y="2599"/>
                      <a:pt x="728" y="2602"/>
                      <a:pt x="728" y="2605"/>
                    </a:cubicBezTo>
                    <a:cubicBezTo>
                      <a:pt x="728" y="2608"/>
                      <a:pt x="731" y="2610"/>
                      <a:pt x="733" y="2610"/>
                    </a:cubicBezTo>
                    <a:close/>
                    <a:moveTo>
                      <a:pt x="733" y="1442"/>
                    </a:moveTo>
                    <a:cubicBezTo>
                      <a:pt x="731" y="1448"/>
                      <a:pt x="733" y="1451"/>
                      <a:pt x="736" y="1451"/>
                    </a:cubicBezTo>
                    <a:cubicBezTo>
                      <a:pt x="742" y="1451"/>
                      <a:pt x="742" y="1456"/>
                      <a:pt x="739" y="1459"/>
                    </a:cubicBezTo>
                    <a:cubicBezTo>
                      <a:pt x="748" y="1462"/>
                      <a:pt x="750" y="1459"/>
                      <a:pt x="750" y="1451"/>
                    </a:cubicBezTo>
                    <a:cubicBezTo>
                      <a:pt x="753" y="1442"/>
                      <a:pt x="748" y="1439"/>
                      <a:pt x="733" y="1442"/>
                    </a:cubicBezTo>
                    <a:close/>
                    <a:moveTo>
                      <a:pt x="756" y="1521"/>
                    </a:moveTo>
                    <a:cubicBezTo>
                      <a:pt x="756" y="1513"/>
                      <a:pt x="750" y="1507"/>
                      <a:pt x="739" y="1507"/>
                    </a:cubicBezTo>
                    <a:cubicBezTo>
                      <a:pt x="739" y="1518"/>
                      <a:pt x="745" y="1521"/>
                      <a:pt x="756" y="1521"/>
                    </a:cubicBezTo>
                    <a:close/>
                    <a:moveTo>
                      <a:pt x="776" y="1555"/>
                    </a:moveTo>
                    <a:cubicBezTo>
                      <a:pt x="767" y="1555"/>
                      <a:pt x="764" y="1555"/>
                      <a:pt x="764" y="1558"/>
                    </a:cubicBezTo>
                    <a:cubicBezTo>
                      <a:pt x="770" y="1558"/>
                      <a:pt x="776" y="1558"/>
                      <a:pt x="776" y="1555"/>
                    </a:cubicBezTo>
                    <a:close/>
                    <a:moveTo>
                      <a:pt x="770" y="2593"/>
                    </a:moveTo>
                    <a:cubicBezTo>
                      <a:pt x="767" y="2599"/>
                      <a:pt x="767" y="2602"/>
                      <a:pt x="773" y="2605"/>
                    </a:cubicBezTo>
                    <a:cubicBezTo>
                      <a:pt x="776" y="2608"/>
                      <a:pt x="781" y="2608"/>
                      <a:pt x="787" y="2605"/>
                    </a:cubicBezTo>
                    <a:cubicBezTo>
                      <a:pt x="784" y="2599"/>
                      <a:pt x="781" y="2593"/>
                      <a:pt x="770" y="2593"/>
                    </a:cubicBezTo>
                    <a:close/>
                    <a:moveTo>
                      <a:pt x="776" y="1620"/>
                    </a:moveTo>
                    <a:cubicBezTo>
                      <a:pt x="770" y="1628"/>
                      <a:pt x="773" y="1628"/>
                      <a:pt x="779" y="1628"/>
                    </a:cubicBezTo>
                    <a:cubicBezTo>
                      <a:pt x="784" y="1625"/>
                      <a:pt x="784" y="1623"/>
                      <a:pt x="776" y="1620"/>
                    </a:cubicBezTo>
                    <a:close/>
                    <a:moveTo>
                      <a:pt x="795" y="2630"/>
                    </a:moveTo>
                    <a:cubicBezTo>
                      <a:pt x="795" y="2622"/>
                      <a:pt x="793" y="2619"/>
                      <a:pt x="787" y="2619"/>
                    </a:cubicBezTo>
                    <a:cubicBezTo>
                      <a:pt x="781" y="2619"/>
                      <a:pt x="779" y="2622"/>
                      <a:pt x="781" y="2630"/>
                    </a:cubicBezTo>
                    <a:lnTo>
                      <a:pt x="795" y="2630"/>
                    </a:lnTo>
                    <a:close/>
                    <a:moveTo>
                      <a:pt x="795" y="34"/>
                    </a:moveTo>
                    <a:cubicBezTo>
                      <a:pt x="787" y="34"/>
                      <a:pt x="781" y="42"/>
                      <a:pt x="781" y="56"/>
                    </a:cubicBezTo>
                    <a:cubicBezTo>
                      <a:pt x="793" y="54"/>
                      <a:pt x="795" y="48"/>
                      <a:pt x="795" y="34"/>
                    </a:cubicBezTo>
                    <a:close/>
                    <a:moveTo>
                      <a:pt x="781" y="1445"/>
                    </a:moveTo>
                    <a:cubicBezTo>
                      <a:pt x="787" y="1451"/>
                      <a:pt x="790" y="1448"/>
                      <a:pt x="795" y="1442"/>
                    </a:cubicBezTo>
                    <a:cubicBezTo>
                      <a:pt x="787" y="1436"/>
                      <a:pt x="781" y="1439"/>
                      <a:pt x="781" y="1445"/>
                    </a:cubicBezTo>
                    <a:close/>
                    <a:moveTo>
                      <a:pt x="795" y="1617"/>
                    </a:moveTo>
                    <a:cubicBezTo>
                      <a:pt x="790" y="1623"/>
                      <a:pt x="793" y="1625"/>
                      <a:pt x="804" y="1625"/>
                    </a:cubicBezTo>
                    <a:cubicBezTo>
                      <a:pt x="812" y="1625"/>
                      <a:pt x="818" y="1625"/>
                      <a:pt x="815" y="1620"/>
                    </a:cubicBezTo>
                    <a:cubicBezTo>
                      <a:pt x="807" y="1609"/>
                      <a:pt x="801" y="1606"/>
                      <a:pt x="795" y="1617"/>
                    </a:cubicBezTo>
                    <a:close/>
                    <a:moveTo>
                      <a:pt x="841" y="1510"/>
                    </a:moveTo>
                    <a:cubicBezTo>
                      <a:pt x="843" y="1507"/>
                      <a:pt x="843" y="1504"/>
                      <a:pt x="846" y="1501"/>
                    </a:cubicBezTo>
                    <a:cubicBezTo>
                      <a:pt x="846" y="1498"/>
                      <a:pt x="849" y="1496"/>
                      <a:pt x="852" y="1493"/>
                    </a:cubicBezTo>
                    <a:cubicBezTo>
                      <a:pt x="849" y="1493"/>
                      <a:pt x="846" y="1493"/>
                      <a:pt x="846" y="1490"/>
                    </a:cubicBezTo>
                    <a:cubicBezTo>
                      <a:pt x="846" y="1490"/>
                      <a:pt x="841" y="1487"/>
                      <a:pt x="838" y="1487"/>
                    </a:cubicBezTo>
                    <a:cubicBezTo>
                      <a:pt x="841" y="1490"/>
                      <a:pt x="841" y="1493"/>
                      <a:pt x="838" y="1498"/>
                    </a:cubicBezTo>
                    <a:cubicBezTo>
                      <a:pt x="835" y="1510"/>
                      <a:pt x="835" y="1510"/>
                      <a:pt x="841" y="1510"/>
                    </a:cubicBezTo>
                    <a:close/>
                    <a:moveTo>
                      <a:pt x="863" y="1417"/>
                    </a:moveTo>
                    <a:cubicBezTo>
                      <a:pt x="877" y="1417"/>
                      <a:pt x="880" y="1411"/>
                      <a:pt x="875" y="1403"/>
                    </a:cubicBezTo>
                    <a:cubicBezTo>
                      <a:pt x="869" y="1397"/>
                      <a:pt x="866" y="1400"/>
                      <a:pt x="866" y="1405"/>
                    </a:cubicBezTo>
                    <a:cubicBezTo>
                      <a:pt x="863" y="1408"/>
                      <a:pt x="863" y="1414"/>
                      <a:pt x="863" y="1417"/>
                    </a:cubicBezTo>
                    <a:close/>
                    <a:moveTo>
                      <a:pt x="883" y="73"/>
                    </a:moveTo>
                    <a:cubicBezTo>
                      <a:pt x="880" y="71"/>
                      <a:pt x="877" y="71"/>
                      <a:pt x="875" y="71"/>
                    </a:cubicBezTo>
                    <a:cubicBezTo>
                      <a:pt x="872" y="71"/>
                      <a:pt x="869" y="73"/>
                      <a:pt x="869" y="79"/>
                    </a:cubicBezTo>
                    <a:cubicBezTo>
                      <a:pt x="872" y="82"/>
                      <a:pt x="875" y="82"/>
                      <a:pt x="877" y="82"/>
                    </a:cubicBezTo>
                    <a:cubicBezTo>
                      <a:pt x="883" y="79"/>
                      <a:pt x="883" y="79"/>
                      <a:pt x="883" y="73"/>
                    </a:cubicBezTo>
                    <a:close/>
                    <a:moveTo>
                      <a:pt x="900" y="127"/>
                    </a:moveTo>
                    <a:cubicBezTo>
                      <a:pt x="903" y="119"/>
                      <a:pt x="897" y="116"/>
                      <a:pt x="886" y="116"/>
                    </a:cubicBezTo>
                    <a:cubicBezTo>
                      <a:pt x="883" y="124"/>
                      <a:pt x="886" y="127"/>
                      <a:pt x="889" y="130"/>
                    </a:cubicBezTo>
                    <a:cubicBezTo>
                      <a:pt x="891" y="133"/>
                      <a:pt x="897" y="133"/>
                      <a:pt x="900" y="127"/>
                    </a:cubicBezTo>
                    <a:close/>
                    <a:moveTo>
                      <a:pt x="889" y="1569"/>
                    </a:moveTo>
                    <a:cubicBezTo>
                      <a:pt x="894" y="1569"/>
                      <a:pt x="897" y="1566"/>
                      <a:pt x="897" y="1561"/>
                    </a:cubicBezTo>
                    <a:lnTo>
                      <a:pt x="889" y="1558"/>
                    </a:lnTo>
                    <a:lnTo>
                      <a:pt x="889" y="1569"/>
                    </a:lnTo>
                    <a:close/>
                    <a:moveTo>
                      <a:pt x="920" y="2342"/>
                    </a:moveTo>
                    <a:cubicBezTo>
                      <a:pt x="914" y="2342"/>
                      <a:pt x="914" y="2342"/>
                      <a:pt x="920" y="2339"/>
                    </a:cubicBezTo>
                    <a:cubicBezTo>
                      <a:pt x="925" y="2337"/>
                      <a:pt x="928" y="2334"/>
                      <a:pt x="928" y="2331"/>
                    </a:cubicBezTo>
                    <a:cubicBezTo>
                      <a:pt x="922" y="2325"/>
                      <a:pt x="920" y="2325"/>
                      <a:pt x="914" y="2325"/>
                    </a:cubicBezTo>
                    <a:cubicBezTo>
                      <a:pt x="908" y="2325"/>
                      <a:pt x="906" y="2325"/>
                      <a:pt x="900" y="2323"/>
                    </a:cubicBezTo>
                    <a:cubicBezTo>
                      <a:pt x="900" y="2328"/>
                      <a:pt x="903" y="2334"/>
                      <a:pt x="908" y="2339"/>
                    </a:cubicBezTo>
                    <a:cubicBezTo>
                      <a:pt x="911" y="2348"/>
                      <a:pt x="917" y="2348"/>
                      <a:pt x="920" y="2342"/>
                    </a:cubicBezTo>
                    <a:close/>
                    <a:moveTo>
                      <a:pt x="903" y="1456"/>
                    </a:moveTo>
                    <a:cubicBezTo>
                      <a:pt x="911" y="1453"/>
                      <a:pt x="914" y="1453"/>
                      <a:pt x="917" y="1459"/>
                    </a:cubicBezTo>
                    <a:cubicBezTo>
                      <a:pt x="917" y="1462"/>
                      <a:pt x="920" y="1459"/>
                      <a:pt x="920" y="1445"/>
                    </a:cubicBezTo>
                    <a:cubicBezTo>
                      <a:pt x="908" y="1445"/>
                      <a:pt x="906" y="1448"/>
                      <a:pt x="903" y="1456"/>
                    </a:cubicBezTo>
                    <a:close/>
                    <a:moveTo>
                      <a:pt x="906" y="2593"/>
                    </a:moveTo>
                    <a:cubicBezTo>
                      <a:pt x="906" y="2599"/>
                      <a:pt x="908" y="2602"/>
                      <a:pt x="914" y="2602"/>
                    </a:cubicBezTo>
                    <a:cubicBezTo>
                      <a:pt x="920" y="2602"/>
                      <a:pt x="920" y="2599"/>
                      <a:pt x="917" y="2593"/>
                    </a:cubicBezTo>
                    <a:cubicBezTo>
                      <a:pt x="917" y="2591"/>
                      <a:pt x="914" y="2591"/>
                      <a:pt x="911" y="2591"/>
                    </a:cubicBezTo>
                    <a:cubicBezTo>
                      <a:pt x="908" y="2591"/>
                      <a:pt x="906" y="2593"/>
                      <a:pt x="906" y="2593"/>
                    </a:cubicBezTo>
                    <a:close/>
                    <a:moveTo>
                      <a:pt x="925" y="1501"/>
                    </a:moveTo>
                    <a:cubicBezTo>
                      <a:pt x="922" y="1513"/>
                      <a:pt x="925" y="1518"/>
                      <a:pt x="928" y="1513"/>
                    </a:cubicBezTo>
                    <a:cubicBezTo>
                      <a:pt x="934" y="1507"/>
                      <a:pt x="931" y="1501"/>
                      <a:pt x="925" y="1501"/>
                    </a:cubicBezTo>
                    <a:close/>
                    <a:moveTo>
                      <a:pt x="928" y="1555"/>
                    </a:moveTo>
                    <a:cubicBezTo>
                      <a:pt x="925" y="1561"/>
                      <a:pt x="925" y="1563"/>
                      <a:pt x="931" y="1569"/>
                    </a:cubicBezTo>
                    <a:cubicBezTo>
                      <a:pt x="934" y="1572"/>
                      <a:pt x="937" y="1578"/>
                      <a:pt x="937" y="1583"/>
                    </a:cubicBezTo>
                    <a:cubicBezTo>
                      <a:pt x="948" y="1578"/>
                      <a:pt x="954" y="1572"/>
                      <a:pt x="951" y="1566"/>
                    </a:cubicBezTo>
                    <a:cubicBezTo>
                      <a:pt x="945" y="1558"/>
                      <a:pt x="937" y="1555"/>
                      <a:pt x="928" y="1555"/>
                    </a:cubicBezTo>
                    <a:close/>
                    <a:moveTo>
                      <a:pt x="945" y="1504"/>
                    </a:moveTo>
                    <a:cubicBezTo>
                      <a:pt x="937" y="1501"/>
                      <a:pt x="931" y="1504"/>
                      <a:pt x="931" y="1513"/>
                    </a:cubicBezTo>
                    <a:cubicBezTo>
                      <a:pt x="945" y="1510"/>
                      <a:pt x="948" y="1510"/>
                      <a:pt x="945" y="1504"/>
                    </a:cubicBezTo>
                    <a:close/>
                    <a:moveTo>
                      <a:pt x="956" y="2424"/>
                    </a:moveTo>
                    <a:cubicBezTo>
                      <a:pt x="951" y="2424"/>
                      <a:pt x="947" y="2428"/>
                      <a:pt x="942" y="2433"/>
                    </a:cubicBezTo>
                    <a:cubicBezTo>
                      <a:pt x="936" y="2439"/>
                      <a:pt x="937" y="2444"/>
                      <a:pt x="942" y="2450"/>
                    </a:cubicBezTo>
                    <a:cubicBezTo>
                      <a:pt x="954" y="2450"/>
                      <a:pt x="956" y="2441"/>
                      <a:pt x="956" y="2424"/>
                    </a:cubicBezTo>
                    <a:close/>
                    <a:moveTo>
                      <a:pt x="939" y="2393"/>
                    </a:moveTo>
                    <a:cubicBezTo>
                      <a:pt x="939" y="2402"/>
                      <a:pt x="942" y="2407"/>
                      <a:pt x="948" y="2407"/>
                    </a:cubicBezTo>
                    <a:cubicBezTo>
                      <a:pt x="951" y="2404"/>
                      <a:pt x="951" y="2402"/>
                      <a:pt x="951" y="2396"/>
                    </a:cubicBezTo>
                    <a:cubicBezTo>
                      <a:pt x="948" y="2393"/>
                      <a:pt x="945" y="2390"/>
                      <a:pt x="939" y="2393"/>
                    </a:cubicBezTo>
                    <a:close/>
                    <a:moveTo>
                      <a:pt x="945" y="2540"/>
                    </a:moveTo>
                    <a:cubicBezTo>
                      <a:pt x="942" y="2545"/>
                      <a:pt x="945" y="2548"/>
                      <a:pt x="951" y="2548"/>
                    </a:cubicBezTo>
                    <a:cubicBezTo>
                      <a:pt x="956" y="2548"/>
                      <a:pt x="959" y="2545"/>
                      <a:pt x="959" y="2540"/>
                    </a:cubicBezTo>
                    <a:lnTo>
                      <a:pt x="945" y="2540"/>
                    </a:lnTo>
                    <a:close/>
                    <a:moveTo>
                      <a:pt x="956" y="1431"/>
                    </a:moveTo>
                    <a:cubicBezTo>
                      <a:pt x="956" y="1436"/>
                      <a:pt x="954" y="1436"/>
                      <a:pt x="951" y="1436"/>
                    </a:cubicBezTo>
                    <a:cubicBezTo>
                      <a:pt x="948" y="1436"/>
                      <a:pt x="945" y="1436"/>
                      <a:pt x="945" y="1442"/>
                    </a:cubicBezTo>
                    <a:cubicBezTo>
                      <a:pt x="951" y="1445"/>
                      <a:pt x="954" y="1445"/>
                      <a:pt x="959" y="1439"/>
                    </a:cubicBezTo>
                    <a:cubicBezTo>
                      <a:pt x="962" y="1436"/>
                      <a:pt x="962" y="1434"/>
                      <a:pt x="956" y="1431"/>
                    </a:cubicBezTo>
                    <a:close/>
                    <a:moveTo>
                      <a:pt x="970" y="832"/>
                    </a:moveTo>
                    <a:cubicBezTo>
                      <a:pt x="965" y="827"/>
                      <a:pt x="962" y="827"/>
                      <a:pt x="962" y="832"/>
                    </a:cubicBezTo>
                    <a:cubicBezTo>
                      <a:pt x="959" y="835"/>
                      <a:pt x="959" y="838"/>
                      <a:pt x="959" y="844"/>
                    </a:cubicBezTo>
                    <a:cubicBezTo>
                      <a:pt x="976" y="844"/>
                      <a:pt x="979" y="838"/>
                      <a:pt x="970" y="832"/>
                    </a:cubicBezTo>
                    <a:close/>
                    <a:moveTo>
                      <a:pt x="962" y="1439"/>
                    </a:moveTo>
                    <a:cubicBezTo>
                      <a:pt x="968" y="1442"/>
                      <a:pt x="970" y="1440"/>
                      <a:pt x="970" y="1434"/>
                    </a:cubicBezTo>
                    <a:cubicBezTo>
                      <a:pt x="970" y="1429"/>
                      <a:pt x="968" y="1425"/>
                      <a:pt x="962" y="1428"/>
                    </a:cubicBezTo>
                    <a:lnTo>
                      <a:pt x="962" y="1439"/>
                    </a:lnTo>
                    <a:close/>
                    <a:moveTo>
                      <a:pt x="976" y="1721"/>
                    </a:moveTo>
                    <a:cubicBezTo>
                      <a:pt x="968" y="1721"/>
                      <a:pt x="962" y="1724"/>
                      <a:pt x="962" y="1733"/>
                    </a:cubicBezTo>
                    <a:cubicBezTo>
                      <a:pt x="970" y="1733"/>
                      <a:pt x="976" y="1730"/>
                      <a:pt x="976" y="1721"/>
                    </a:cubicBezTo>
                    <a:close/>
                    <a:moveTo>
                      <a:pt x="962" y="2342"/>
                    </a:moveTo>
                    <a:cubicBezTo>
                      <a:pt x="970" y="2342"/>
                      <a:pt x="973" y="2339"/>
                      <a:pt x="970" y="2337"/>
                    </a:cubicBezTo>
                    <a:cubicBezTo>
                      <a:pt x="962" y="2334"/>
                      <a:pt x="962" y="2337"/>
                      <a:pt x="962" y="2342"/>
                    </a:cubicBezTo>
                    <a:close/>
                    <a:moveTo>
                      <a:pt x="962" y="2466"/>
                    </a:moveTo>
                    <a:cubicBezTo>
                      <a:pt x="973" y="2466"/>
                      <a:pt x="975" y="2464"/>
                      <a:pt x="970" y="2458"/>
                    </a:cubicBezTo>
                    <a:cubicBezTo>
                      <a:pt x="964" y="2452"/>
                      <a:pt x="962" y="2455"/>
                      <a:pt x="962" y="2466"/>
                    </a:cubicBezTo>
                    <a:close/>
                    <a:moveTo>
                      <a:pt x="976" y="2514"/>
                    </a:moveTo>
                    <a:cubicBezTo>
                      <a:pt x="982" y="2512"/>
                      <a:pt x="982" y="2509"/>
                      <a:pt x="982" y="2500"/>
                    </a:cubicBezTo>
                    <a:cubicBezTo>
                      <a:pt x="982" y="2495"/>
                      <a:pt x="976" y="2492"/>
                      <a:pt x="968" y="2492"/>
                    </a:cubicBezTo>
                    <a:cubicBezTo>
                      <a:pt x="965" y="2497"/>
                      <a:pt x="965" y="2503"/>
                      <a:pt x="965" y="2509"/>
                    </a:cubicBezTo>
                    <a:cubicBezTo>
                      <a:pt x="968" y="2514"/>
                      <a:pt x="970" y="2517"/>
                      <a:pt x="976" y="2514"/>
                    </a:cubicBezTo>
                    <a:close/>
                    <a:moveTo>
                      <a:pt x="968" y="1597"/>
                    </a:moveTo>
                    <a:cubicBezTo>
                      <a:pt x="976" y="1597"/>
                      <a:pt x="979" y="1594"/>
                      <a:pt x="979" y="1586"/>
                    </a:cubicBezTo>
                    <a:cubicBezTo>
                      <a:pt x="970" y="1589"/>
                      <a:pt x="965" y="1592"/>
                      <a:pt x="968" y="1597"/>
                    </a:cubicBezTo>
                    <a:close/>
                    <a:moveTo>
                      <a:pt x="982" y="768"/>
                    </a:moveTo>
                    <a:cubicBezTo>
                      <a:pt x="987" y="762"/>
                      <a:pt x="987" y="759"/>
                      <a:pt x="985" y="753"/>
                    </a:cubicBezTo>
                    <a:cubicBezTo>
                      <a:pt x="982" y="748"/>
                      <a:pt x="976" y="745"/>
                      <a:pt x="968" y="745"/>
                    </a:cubicBezTo>
                    <a:cubicBezTo>
                      <a:pt x="976" y="756"/>
                      <a:pt x="979" y="765"/>
                      <a:pt x="982" y="768"/>
                    </a:cubicBezTo>
                    <a:close/>
                    <a:moveTo>
                      <a:pt x="970" y="1558"/>
                    </a:moveTo>
                    <a:cubicBezTo>
                      <a:pt x="982" y="1558"/>
                      <a:pt x="990" y="1555"/>
                      <a:pt x="990" y="1552"/>
                    </a:cubicBezTo>
                    <a:cubicBezTo>
                      <a:pt x="990" y="1549"/>
                      <a:pt x="989" y="1544"/>
                      <a:pt x="987" y="1541"/>
                    </a:cubicBezTo>
                    <a:cubicBezTo>
                      <a:pt x="984" y="1538"/>
                      <a:pt x="979" y="1535"/>
                      <a:pt x="973" y="1538"/>
                    </a:cubicBezTo>
                    <a:cubicBezTo>
                      <a:pt x="970" y="1541"/>
                      <a:pt x="970" y="1546"/>
                      <a:pt x="970" y="1558"/>
                    </a:cubicBezTo>
                    <a:close/>
                    <a:moveTo>
                      <a:pt x="976" y="2190"/>
                    </a:moveTo>
                    <a:cubicBezTo>
                      <a:pt x="982" y="2196"/>
                      <a:pt x="985" y="2196"/>
                      <a:pt x="990" y="2193"/>
                    </a:cubicBezTo>
                    <a:cubicBezTo>
                      <a:pt x="996" y="2190"/>
                      <a:pt x="993" y="2184"/>
                      <a:pt x="982" y="2179"/>
                    </a:cubicBezTo>
                    <a:cubicBezTo>
                      <a:pt x="979" y="2181"/>
                      <a:pt x="979" y="2184"/>
                      <a:pt x="979" y="2184"/>
                    </a:cubicBezTo>
                    <a:cubicBezTo>
                      <a:pt x="979" y="2184"/>
                      <a:pt x="979" y="2187"/>
                      <a:pt x="976" y="2190"/>
                    </a:cubicBezTo>
                    <a:close/>
                    <a:moveTo>
                      <a:pt x="996" y="437"/>
                    </a:moveTo>
                    <a:cubicBezTo>
                      <a:pt x="985" y="426"/>
                      <a:pt x="979" y="429"/>
                      <a:pt x="979" y="446"/>
                    </a:cubicBezTo>
                    <a:cubicBezTo>
                      <a:pt x="985" y="452"/>
                      <a:pt x="987" y="452"/>
                      <a:pt x="993" y="449"/>
                    </a:cubicBezTo>
                    <a:cubicBezTo>
                      <a:pt x="996" y="446"/>
                      <a:pt x="996" y="443"/>
                      <a:pt x="996" y="437"/>
                    </a:cubicBezTo>
                    <a:close/>
                    <a:moveTo>
                      <a:pt x="979" y="1685"/>
                    </a:moveTo>
                    <a:cubicBezTo>
                      <a:pt x="985" y="1690"/>
                      <a:pt x="987" y="1688"/>
                      <a:pt x="987" y="1682"/>
                    </a:cubicBezTo>
                    <a:cubicBezTo>
                      <a:pt x="987" y="1676"/>
                      <a:pt x="985" y="1673"/>
                      <a:pt x="979" y="1679"/>
                    </a:cubicBezTo>
                    <a:lnTo>
                      <a:pt x="979" y="1685"/>
                    </a:lnTo>
                    <a:close/>
                    <a:moveTo>
                      <a:pt x="1027" y="1467"/>
                    </a:moveTo>
                    <a:cubicBezTo>
                      <a:pt x="1021" y="1459"/>
                      <a:pt x="1016" y="1459"/>
                      <a:pt x="1004" y="1465"/>
                    </a:cubicBezTo>
                    <a:cubicBezTo>
                      <a:pt x="996" y="1470"/>
                      <a:pt x="990" y="1476"/>
                      <a:pt x="990" y="1482"/>
                    </a:cubicBezTo>
                    <a:cubicBezTo>
                      <a:pt x="999" y="1493"/>
                      <a:pt x="1007" y="1496"/>
                      <a:pt x="1010" y="1487"/>
                    </a:cubicBezTo>
                    <a:cubicBezTo>
                      <a:pt x="1013" y="1479"/>
                      <a:pt x="1018" y="1473"/>
                      <a:pt x="1027" y="1467"/>
                    </a:cubicBezTo>
                    <a:close/>
                    <a:moveTo>
                      <a:pt x="990" y="2150"/>
                    </a:moveTo>
                    <a:cubicBezTo>
                      <a:pt x="996" y="2159"/>
                      <a:pt x="999" y="2159"/>
                      <a:pt x="1004" y="2148"/>
                    </a:cubicBezTo>
                    <a:cubicBezTo>
                      <a:pt x="1002" y="2145"/>
                      <a:pt x="999" y="2145"/>
                      <a:pt x="996" y="2145"/>
                    </a:cubicBezTo>
                    <a:cubicBezTo>
                      <a:pt x="993" y="2142"/>
                      <a:pt x="990" y="2145"/>
                      <a:pt x="990" y="2150"/>
                    </a:cubicBezTo>
                    <a:close/>
                    <a:moveTo>
                      <a:pt x="990" y="2402"/>
                    </a:moveTo>
                    <a:cubicBezTo>
                      <a:pt x="993" y="2404"/>
                      <a:pt x="993" y="2404"/>
                      <a:pt x="996" y="2399"/>
                    </a:cubicBezTo>
                    <a:cubicBezTo>
                      <a:pt x="996" y="2396"/>
                      <a:pt x="996" y="2393"/>
                      <a:pt x="990" y="2393"/>
                    </a:cubicBezTo>
                    <a:lnTo>
                      <a:pt x="990" y="2402"/>
                    </a:lnTo>
                    <a:close/>
                    <a:moveTo>
                      <a:pt x="1013" y="1597"/>
                    </a:moveTo>
                    <a:cubicBezTo>
                      <a:pt x="1007" y="1611"/>
                      <a:pt x="1013" y="1620"/>
                      <a:pt x="1024" y="1620"/>
                    </a:cubicBezTo>
                    <a:cubicBezTo>
                      <a:pt x="1021" y="1614"/>
                      <a:pt x="1021" y="1611"/>
                      <a:pt x="1021" y="1606"/>
                    </a:cubicBezTo>
                    <a:cubicBezTo>
                      <a:pt x="1018" y="1600"/>
                      <a:pt x="1016" y="1597"/>
                      <a:pt x="1013" y="1597"/>
                    </a:cubicBezTo>
                    <a:close/>
                    <a:moveTo>
                      <a:pt x="1044" y="1685"/>
                    </a:moveTo>
                    <a:cubicBezTo>
                      <a:pt x="1038" y="1688"/>
                      <a:pt x="1032" y="1690"/>
                      <a:pt x="1024" y="1693"/>
                    </a:cubicBezTo>
                    <a:cubicBezTo>
                      <a:pt x="1015" y="1696"/>
                      <a:pt x="1016" y="1704"/>
                      <a:pt x="1027" y="1713"/>
                    </a:cubicBezTo>
                    <a:cubicBezTo>
                      <a:pt x="1033" y="1707"/>
                      <a:pt x="1038" y="1704"/>
                      <a:pt x="1049" y="1702"/>
                    </a:cubicBezTo>
                    <a:cubicBezTo>
                      <a:pt x="1058" y="1699"/>
                      <a:pt x="1066" y="1693"/>
                      <a:pt x="1072" y="1685"/>
                    </a:cubicBezTo>
                    <a:cubicBezTo>
                      <a:pt x="1061" y="1688"/>
                      <a:pt x="1055" y="1685"/>
                      <a:pt x="1055" y="1676"/>
                    </a:cubicBezTo>
                    <a:cubicBezTo>
                      <a:pt x="1055" y="1668"/>
                      <a:pt x="1052" y="1662"/>
                      <a:pt x="1047" y="1657"/>
                    </a:cubicBezTo>
                    <a:cubicBezTo>
                      <a:pt x="1038" y="1665"/>
                      <a:pt x="1038" y="1673"/>
                      <a:pt x="1044" y="1685"/>
                    </a:cubicBezTo>
                    <a:close/>
                    <a:moveTo>
                      <a:pt x="1030" y="1515"/>
                    </a:moveTo>
                    <a:lnTo>
                      <a:pt x="1030" y="1530"/>
                    </a:lnTo>
                    <a:cubicBezTo>
                      <a:pt x="1030" y="1535"/>
                      <a:pt x="1033" y="1538"/>
                      <a:pt x="1041" y="1535"/>
                    </a:cubicBezTo>
                    <a:cubicBezTo>
                      <a:pt x="1038" y="1532"/>
                      <a:pt x="1038" y="1530"/>
                      <a:pt x="1038" y="1521"/>
                    </a:cubicBezTo>
                    <a:cubicBezTo>
                      <a:pt x="1038" y="1513"/>
                      <a:pt x="1035" y="1513"/>
                      <a:pt x="1030" y="1515"/>
                    </a:cubicBezTo>
                    <a:close/>
                    <a:moveTo>
                      <a:pt x="1033" y="2227"/>
                    </a:moveTo>
                    <a:cubicBezTo>
                      <a:pt x="1041" y="2227"/>
                      <a:pt x="1047" y="2221"/>
                      <a:pt x="1047" y="2212"/>
                    </a:cubicBezTo>
                    <a:cubicBezTo>
                      <a:pt x="1041" y="2210"/>
                      <a:pt x="1038" y="2210"/>
                      <a:pt x="1038" y="2210"/>
                    </a:cubicBezTo>
                    <a:cubicBezTo>
                      <a:pt x="1038" y="2210"/>
                      <a:pt x="1033" y="2212"/>
                      <a:pt x="1030" y="2212"/>
                    </a:cubicBezTo>
                    <a:cubicBezTo>
                      <a:pt x="1033" y="2215"/>
                      <a:pt x="1033" y="2221"/>
                      <a:pt x="1033" y="2227"/>
                    </a:cubicBezTo>
                    <a:close/>
                    <a:moveTo>
                      <a:pt x="1041" y="1925"/>
                    </a:moveTo>
                    <a:cubicBezTo>
                      <a:pt x="1041" y="1931"/>
                      <a:pt x="1044" y="1933"/>
                      <a:pt x="1052" y="1933"/>
                    </a:cubicBezTo>
                    <a:cubicBezTo>
                      <a:pt x="1061" y="1933"/>
                      <a:pt x="1061" y="1930"/>
                      <a:pt x="1061" y="1925"/>
                    </a:cubicBezTo>
                    <a:cubicBezTo>
                      <a:pt x="1058" y="1922"/>
                      <a:pt x="1055" y="1922"/>
                      <a:pt x="1049" y="1919"/>
                    </a:cubicBezTo>
                    <a:cubicBezTo>
                      <a:pt x="1044" y="1916"/>
                      <a:pt x="1041" y="1920"/>
                      <a:pt x="1041" y="1925"/>
                    </a:cubicBezTo>
                    <a:close/>
                    <a:moveTo>
                      <a:pt x="1052" y="384"/>
                    </a:moveTo>
                    <a:cubicBezTo>
                      <a:pt x="1049" y="392"/>
                      <a:pt x="1052" y="395"/>
                      <a:pt x="1064" y="395"/>
                    </a:cubicBezTo>
                    <a:cubicBezTo>
                      <a:pt x="1066" y="387"/>
                      <a:pt x="1061" y="384"/>
                      <a:pt x="1052" y="384"/>
                    </a:cubicBezTo>
                    <a:close/>
                    <a:moveTo>
                      <a:pt x="1058" y="1970"/>
                    </a:moveTo>
                    <a:cubicBezTo>
                      <a:pt x="1055" y="1981"/>
                      <a:pt x="1058" y="1987"/>
                      <a:pt x="1069" y="1984"/>
                    </a:cubicBezTo>
                    <a:cubicBezTo>
                      <a:pt x="1078" y="1981"/>
                      <a:pt x="1086" y="1978"/>
                      <a:pt x="1092" y="1973"/>
                    </a:cubicBezTo>
                    <a:cubicBezTo>
                      <a:pt x="1086" y="1967"/>
                      <a:pt x="1081" y="1967"/>
                      <a:pt x="1075" y="1967"/>
                    </a:cubicBezTo>
                    <a:cubicBezTo>
                      <a:pt x="1069" y="1970"/>
                      <a:pt x="1064" y="1970"/>
                      <a:pt x="1058" y="1970"/>
                    </a:cubicBezTo>
                    <a:close/>
                    <a:moveTo>
                      <a:pt x="1092" y="1727"/>
                    </a:moveTo>
                    <a:cubicBezTo>
                      <a:pt x="1095" y="1733"/>
                      <a:pt x="1097" y="1733"/>
                      <a:pt x="1103" y="1733"/>
                    </a:cubicBezTo>
                    <a:cubicBezTo>
                      <a:pt x="1109" y="1733"/>
                      <a:pt x="1112" y="1727"/>
                      <a:pt x="1112" y="1719"/>
                    </a:cubicBezTo>
                    <a:cubicBezTo>
                      <a:pt x="1106" y="1713"/>
                      <a:pt x="1103" y="1713"/>
                      <a:pt x="1097" y="1716"/>
                    </a:cubicBezTo>
                    <a:cubicBezTo>
                      <a:pt x="1092" y="1719"/>
                      <a:pt x="1089" y="1721"/>
                      <a:pt x="1092" y="1727"/>
                    </a:cubicBezTo>
                    <a:close/>
                    <a:moveTo>
                      <a:pt x="1092" y="1668"/>
                    </a:moveTo>
                    <a:cubicBezTo>
                      <a:pt x="1092" y="1673"/>
                      <a:pt x="1094" y="1676"/>
                      <a:pt x="1100" y="1676"/>
                    </a:cubicBezTo>
                    <a:cubicBezTo>
                      <a:pt x="1105" y="1676"/>
                      <a:pt x="1109" y="1676"/>
                      <a:pt x="1114" y="1679"/>
                    </a:cubicBezTo>
                    <a:cubicBezTo>
                      <a:pt x="1114" y="1673"/>
                      <a:pt x="1112" y="1671"/>
                      <a:pt x="1106" y="1671"/>
                    </a:cubicBezTo>
                    <a:cubicBezTo>
                      <a:pt x="1103" y="1668"/>
                      <a:pt x="1097" y="1668"/>
                      <a:pt x="1092" y="1668"/>
                    </a:cubicBezTo>
                    <a:close/>
                    <a:moveTo>
                      <a:pt x="1103" y="635"/>
                    </a:moveTo>
                    <a:cubicBezTo>
                      <a:pt x="1100" y="643"/>
                      <a:pt x="1103" y="646"/>
                      <a:pt x="1112" y="643"/>
                    </a:cubicBezTo>
                    <a:cubicBezTo>
                      <a:pt x="1120" y="643"/>
                      <a:pt x="1120" y="641"/>
                      <a:pt x="1120" y="635"/>
                    </a:cubicBezTo>
                    <a:lnTo>
                      <a:pt x="1103" y="635"/>
                    </a:lnTo>
                    <a:close/>
                    <a:moveTo>
                      <a:pt x="1128" y="601"/>
                    </a:moveTo>
                    <a:cubicBezTo>
                      <a:pt x="1126" y="595"/>
                      <a:pt x="1123" y="593"/>
                      <a:pt x="1120" y="593"/>
                    </a:cubicBezTo>
                    <a:cubicBezTo>
                      <a:pt x="1117" y="593"/>
                      <a:pt x="1117" y="595"/>
                      <a:pt x="1117" y="601"/>
                    </a:cubicBezTo>
                    <a:cubicBezTo>
                      <a:pt x="1120" y="607"/>
                      <a:pt x="1123" y="610"/>
                      <a:pt x="1126" y="610"/>
                    </a:cubicBezTo>
                    <a:cubicBezTo>
                      <a:pt x="1128" y="610"/>
                      <a:pt x="1128" y="607"/>
                      <a:pt x="1128" y="601"/>
                    </a:cubicBezTo>
                    <a:close/>
                    <a:moveTo>
                      <a:pt x="1126" y="1894"/>
                    </a:moveTo>
                    <a:cubicBezTo>
                      <a:pt x="1117" y="1899"/>
                      <a:pt x="1117" y="1903"/>
                      <a:pt x="1123" y="1908"/>
                    </a:cubicBezTo>
                    <a:cubicBezTo>
                      <a:pt x="1128" y="1914"/>
                      <a:pt x="1134" y="1911"/>
                      <a:pt x="1137" y="1905"/>
                    </a:cubicBezTo>
                    <a:cubicBezTo>
                      <a:pt x="1131" y="1905"/>
                      <a:pt x="1131" y="1902"/>
                      <a:pt x="1131" y="1896"/>
                    </a:cubicBezTo>
                    <a:cubicBezTo>
                      <a:pt x="1131" y="1894"/>
                      <a:pt x="1128" y="1891"/>
                      <a:pt x="1126" y="1894"/>
                    </a:cubicBezTo>
                    <a:close/>
                    <a:moveTo>
                      <a:pt x="1126" y="1987"/>
                    </a:moveTo>
                    <a:cubicBezTo>
                      <a:pt x="1131" y="1990"/>
                      <a:pt x="1134" y="1987"/>
                      <a:pt x="1134" y="1981"/>
                    </a:cubicBezTo>
                    <a:cubicBezTo>
                      <a:pt x="1134" y="1975"/>
                      <a:pt x="1131" y="1973"/>
                      <a:pt x="1126" y="1975"/>
                    </a:cubicBezTo>
                    <a:lnTo>
                      <a:pt x="1126" y="1987"/>
                    </a:lnTo>
                    <a:close/>
                    <a:moveTo>
                      <a:pt x="1126" y="2314"/>
                    </a:moveTo>
                    <a:cubicBezTo>
                      <a:pt x="1134" y="2314"/>
                      <a:pt x="1137" y="2314"/>
                      <a:pt x="1140" y="2311"/>
                    </a:cubicBezTo>
                    <a:cubicBezTo>
                      <a:pt x="1140" y="2308"/>
                      <a:pt x="1140" y="2308"/>
                      <a:pt x="1137" y="2306"/>
                    </a:cubicBezTo>
                    <a:cubicBezTo>
                      <a:pt x="1134" y="2306"/>
                      <a:pt x="1131" y="2303"/>
                      <a:pt x="1128" y="2303"/>
                    </a:cubicBezTo>
                    <a:cubicBezTo>
                      <a:pt x="1126" y="2303"/>
                      <a:pt x="1126" y="2306"/>
                      <a:pt x="1126" y="2314"/>
                    </a:cubicBezTo>
                    <a:close/>
                    <a:moveTo>
                      <a:pt x="1176" y="2193"/>
                    </a:moveTo>
                    <a:cubicBezTo>
                      <a:pt x="1170" y="2179"/>
                      <a:pt x="1174" y="2173"/>
                      <a:pt x="1182" y="2176"/>
                    </a:cubicBezTo>
                    <a:cubicBezTo>
                      <a:pt x="1191" y="2179"/>
                      <a:pt x="1196" y="2176"/>
                      <a:pt x="1199" y="2164"/>
                    </a:cubicBezTo>
                    <a:cubicBezTo>
                      <a:pt x="1191" y="2159"/>
                      <a:pt x="1182" y="2159"/>
                      <a:pt x="1176" y="2167"/>
                    </a:cubicBezTo>
                    <a:lnTo>
                      <a:pt x="1160" y="2184"/>
                    </a:lnTo>
                    <a:cubicBezTo>
                      <a:pt x="1154" y="2193"/>
                      <a:pt x="1154" y="2201"/>
                      <a:pt x="1162" y="2201"/>
                    </a:cubicBezTo>
                    <a:cubicBezTo>
                      <a:pt x="1168" y="2204"/>
                      <a:pt x="1165" y="2210"/>
                      <a:pt x="1154" y="2215"/>
                    </a:cubicBezTo>
                    <a:cubicBezTo>
                      <a:pt x="1145" y="2221"/>
                      <a:pt x="1145" y="2224"/>
                      <a:pt x="1148" y="2229"/>
                    </a:cubicBezTo>
                    <a:cubicBezTo>
                      <a:pt x="1151" y="2235"/>
                      <a:pt x="1157" y="2232"/>
                      <a:pt x="1165" y="2227"/>
                    </a:cubicBezTo>
                    <a:cubicBezTo>
                      <a:pt x="1171" y="2221"/>
                      <a:pt x="1174" y="2218"/>
                      <a:pt x="1179" y="2215"/>
                    </a:cubicBezTo>
                    <a:cubicBezTo>
                      <a:pt x="1182" y="2212"/>
                      <a:pt x="1181" y="2207"/>
                      <a:pt x="1176" y="2193"/>
                    </a:cubicBezTo>
                    <a:close/>
                    <a:moveTo>
                      <a:pt x="1151" y="494"/>
                    </a:moveTo>
                    <a:lnTo>
                      <a:pt x="1160" y="494"/>
                    </a:lnTo>
                    <a:cubicBezTo>
                      <a:pt x="1160" y="488"/>
                      <a:pt x="1157" y="485"/>
                      <a:pt x="1151" y="485"/>
                    </a:cubicBezTo>
                    <a:lnTo>
                      <a:pt x="1151" y="494"/>
                    </a:lnTo>
                    <a:close/>
                    <a:moveTo>
                      <a:pt x="1168" y="1902"/>
                    </a:moveTo>
                    <a:cubicBezTo>
                      <a:pt x="1174" y="1896"/>
                      <a:pt x="1174" y="1894"/>
                      <a:pt x="1168" y="1891"/>
                    </a:cubicBezTo>
                    <a:cubicBezTo>
                      <a:pt x="1162" y="1888"/>
                      <a:pt x="1160" y="1891"/>
                      <a:pt x="1157" y="1894"/>
                    </a:cubicBezTo>
                    <a:cubicBezTo>
                      <a:pt x="1160" y="1896"/>
                      <a:pt x="1160" y="1896"/>
                      <a:pt x="1162" y="1896"/>
                    </a:cubicBezTo>
                    <a:cubicBezTo>
                      <a:pt x="1165" y="1896"/>
                      <a:pt x="1165" y="1899"/>
                      <a:pt x="1168" y="1902"/>
                    </a:cubicBezTo>
                    <a:close/>
                    <a:moveTo>
                      <a:pt x="1168" y="2074"/>
                    </a:moveTo>
                    <a:cubicBezTo>
                      <a:pt x="1168" y="2066"/>
                      <a:pt x="1168" y="2060"/>
                      <a:pt x="1165" y="2057"/>
                    </a:cubicBezTo>
                    <a:cubicBezTo>
                      <a:pt x="1162" y="2057"/>
                      <a:pt x="1160" y="2057"/>
                      <a:pt x="1160" y="2060"/>
                    </a:cubicBezTo>
                    <a:lnTo>
                      <a:pt x="1160" y="2069"/>
                    </a:lnTo>
                    <a:cubicBezTo>
                      <a:pt x="1160" y="2071"/>
                      <a:pt x="1165" y="2074"/>
                      <a:pt x="1168" y="2074"/>
                    </a:cubicBezTo>
                    <a:close/>
                    <a:moveTo>
                      <a:pt x="1162" y="2277"/>
                    </a:moveTo>
                    <a:cubicBezTo>
                      <a:pt x="1162" y="2286"/>
                      <a:pt x="1162" y="2292"/>
                      <a:pt x="1165" y="2289"/>
                    </a:cubicBezTo>
                    <a:cubicBezTo>
                      <a:pt x="1168" y="2287"/>
                      <a:pt x="1171" y="2286"/>
                      <a:pt x="1176" y="2286"/>
                    </a:cubicBezTo>
                    <a:cubicBezTo>
                      <a:pt x="1176" y="2277"/>
                      <a:pt x="1176" y="2277"/>
                      <a:pt x="1174" y="2277"/>
                    </a:cubicBezTo>
                    <a:cubicBezTo>
                      <a:pt x="1171" y="2280"/>
                      <a:pt x="1165" y="2280"/>
                      <a:pt x="1162" y="2277"/>
                    </a:cubicBezTo>
                    <a:close/>
                    <a:moveTo>
                      <a:pt x="1176" y="1752"/>
                    </a:moveTo>
                    <a:cubicBezTo>
                      <a:pt x="1165" y="1750"/>
                      <a:pt x="1160" y="1752"/>
                      <a:pt x="1165" y="1764"/>
                    </a:cubicBezTo>
                    <a:cubicBezTo>
                      <a:pt x="1171" y="1767"/>
                      <a:pt x="1171" y="1764"/>
                      <a:pt x="1171" y="1761"/>
                    </a:cubicBezTo>
                    <a:cubicBezTo>
                      <a:pt x="1168" y="1755"/>
                      <a:pt x="1171" y="1752"/>
                      <a:pt x="1176" y="1752"/>
                    </a:cubicBezTo>
                    <a:close/>
                    <a:moveTo>
                      <a:pt x="1191" y="1719"/>
                    </a:moveTo>
                    <a:cubicBezTo>
                      <a:pt x="1185" y="1710"/>
                      <a:pt x="1182" y="1704"/>
                      <a:pt x="1176" y="1710"/>
                    </a:cubicBezTo>
                    <a:cubicBezTo>
                      <a:pt x="1171" y="1713"/>
                      <a:pt x="1168" y="1719"/>
                      <a:pt x="1168" y="1727"/>
                    </a:cubicBezTo>
                    <a:cubicBezTo>
                      <a:pt x="1174" y="1733"/>
                      <a:pt x="1179" y="1736"/>
                      <a:pt x="1185" y="1736"/>
                    </a:cubicBezTo>
                    <a:cubicBezTo>
                      <a:pt x="1191" y="1733"/>
                      <a:pt x="1193" y="1730"/>
                      <a:pt x="1191" y="1719"/>
                    </a:cubicBezTo>
                    <a:close/>
                    <a:moveTo>
                      <a:pt x="1191" y="1925"/>
                    </a:moveTo>
                    <a:cubicBezTo>
                      <a:pt x="1191" y="1930"/>
                      <a:pt x="1193" y="1933"/>
                      <a:pt x="1202" y="1933"/>
                    </a:cubicBezTo>
                    <a:cubicBezTo>
                      <a:pt x="1210" y="1933"/>
                      <a:pt x="1213" y="1933"/>
                      <a:pt x="1213" y="1927"/>
                    </a:cubicBezTo>
                    <a:cubicBezTo>
                      <a:pt x="1208" y="1925"/>
                      <a:pt x="1205" y="1922"/>
                      <a:pt x="1202" y="1919"/>
                    </a:cubicBezTo>
                    <a:cubicBezTo>
                      <a:pt x="1199" y="1916"/>
                      <a:pt x="1196" y="1919"/>
                      <a:pt x="1191" y="1925"/>
                    </a:cubicBezTo>
                    <a:close/>
                    <a:moveTo>
                      <a:pt x="1205" y="1767"/>
                    </a:moveTo>
                    <a:cubicBezTo>
                      <a:pt x="1216" y="1772"/>
                      <a:pt x="1222" y="1767"/>
                      <a:pt x="1222" y="1750"/>
                    </a:cubicBezTo>
                    <a:cubicBezTo>
                      <a:pt x="1222" y="1733"/>
                      <a:pt x="1216" y="1724"/>
                      <a:pt x="1205" y="1719"/>
                    </a:cubicBezTo>
                    <a:lnTo>
                      <a:pt x="1205" y="1767"/>
                    </a:lnTo>
                    <a:close/>
                    <a:moveTo>
                      <a:pt x="1239" y="2314"/>
                    </a:moveTo>
                    <a:cubicBezTo>
                      <a:pt x="1244" y="2320"/>
                      <a:pt x="1250" y="2320"/>
                      <a:pt x="1261" y="2314"/>
                    </a:cubicBezTo>
                    <a:cubicBezTo>
                      <a:pt x="1270" y="2308"/>
                      <a:pt x="1270" y="2306"/>
                      <a:pt x="1261" y="2300"/>
                    </a:cubicBezTo>
                    <a:cubicBezTo>
                      <a:pt x="1255" y="2306"/>
                      <a:pt x="1250" y="2306"/>
                      <a:pt x="1244" y="2306"/>
                    </a:cubicBezTo>
                    <a:cubicBezTo>
                      <a:pt x="1239" y="2303"/>
                      <a:pt x="1236" y="2306"/>
                      <a:pt x="1239" y="2314"/>
                    </a:cubicBezTo>
                    <a:close/>
                    <a:moveTo>
                      <a:pt x="1250" y="2229"/>
                    </a:moveTo>
                    <a:cubicBezTo>
                      <a:pt x="1247" y="2238"/>
                      <a:pt x="1250" y="2241"/>
                      <a:pt x="1258" y="2238"/>
                    </a:cubicBezTo>
                    <a:cubicBezTo>
                      <a:pt x="1267" y="2238"/>
                      <a:pt x="1267" y="2232"/>
                      <a:pt x="1267" y="2224"/>
                    </a:cubicBezTo>
                    <a:cubicBezTo>
                      <a:pt x="1255" y="2227"/>
                      <a:pt x="1253" y="2227"/>
                      <a:pt x="1250" y="2229"/>
                    </a:cubicBezTo>
                    <a:close/>
                    <a:moveTo>
                      <a:pt x="1264" y="2164"/>
                    </a:moveTo>
                    <a:cubicBezTo>
                      <a:pt x="1272" y="2164"/>
                      <a:pt x="1275" y="2162"/>
                      <a:pt x="1275" y="2156"/>
                    </a:cubicBezTo>
                    <a:cubicBezTo>
                      <a:pt x="1272" y="2156"/>
                      <a:pt x="1270" y="2156"/>
                      <a:pt x="1270" y="2153"/>
                    </a:cubicBezTo>
                    <a:cubicBezTo>
                      <a:pt x="1270" y="2153"/>
                      <a:pt x="1267" y="2150"/>
                      <a:pt x="1264" y="2150"/>
                    </a:cubicBezTo>
                    <a:lnTo>
                      <a:pt x="1264" y="2164"/>
                    </a:lnTo>
                    <a:close/>
                    <a:moveTo>
                      <a:pt x="1275" y="2286"/>
                    </a:moveTo>
                    <a:cubicBezTo>
                      <a:pt x="1284" y="2286"/>
                      <a:pt x="1289" y="2281"/>
                      <a:pt x="1292" y="2272"/>
                    </a:cubicBezTo>
                    <a:cubicBezTo>
                      <a:pt x="1295" y="2264"/>
                      <a:pt x="1295" y="2255"/>
                      <a:pt x="1295" y="2249"/>
                    </a:cubicBezTo>
                    <a:cubicBezTo>
                      <a:pt x="1295" y="2241"/>
                      <a:pt x="1292" y="2235"/>
                      <a:pt x="1284" y="2235"/>
                    </a:cubicBezTo>
                    <a:cubicBezTo>
                      <a:pt x="1275" y="2232"/>
                      <a:pt x="1270" y="2232"/>
                      <a:pt x="1270" y="2238"/>
                    </a:cubicBezTo>
                    <a:cubicBezTo>
                      <a:pt x="1270" y="2241"/>
                      <a:pt x="1270" y="2246"/>
                      <a:pt x="1264" y="2252"/>
                    </a:cubicBezTo>
                    <a:cubicBezTo>
                      <a:pt x="1267" y="2258"/>
                      <a:pt x="1269" y="2260"/>
                      <a:pt x="1275" y="2260"/>
                    </a:cubicBezTo>
                    <a:cubicBezTo>
                      <a:pt x="1280" y="2260"/>
                      <a:pt x="1284" y="2263"/>
                      <a:pt x="1284" y="2269"/>
                    </a:cubicBezTo>
                    <a:cubicBezTo>
                      <a:pt x="1267" y="2269"/>
                      <a:pt x="1264" y="2275"/>
                      <a:pt x="1275" y="2286"/>
                    </a:cubicBezTo>
                    <a:close/>
                    <a:moveTo>
                      <a:pt x="1281" y="1609"/>
                    </a:moveTo>
                    <a:cubicBezTo>
                      <a:pt x="1278" y="1611"/>
                      <a:pt x="1281" y="1614"/>
                      <a:pt x="1284" y="1620"/>
                    </a:cubicBezTo>
                    <a:cubicBezTo>
                      <a:pt x="1284" y="1617"/>
                      <a:pt x="1284" y="1614"/>
                      <a:pt x="1287" y="1611"/>
                    </a:cubicBezTo>
                    <a:cubicBezTo>
                      <a:pt x="1289" y="1609"/>
                      <a:pt x="1287" y="1606"/>
                      <a:pt x="1281" y="1609"/>
                    </a:cubicBezTo>
                    <a:close/>
                    <a:moveTo>
                      <a:pt x="1315" y="547"/>
                    </a:moveTo>
                    <a:cubicBezTo>
                      <a:pt x="1309" y="533"/>
                      <a:pt x="1301" y="531"/>
                      <a:pt x="1289" y="536"/>
                    </a:cubicBezTo>
                    <a:cubicBezTo>
                      <a:pt x="1292" y="547"/>
                      <a:pt x="1301" y="550"/>
                      <a:pt x="1315" y="547"/>
                    </a:cubicBez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1965"/>
              </a:p>
            </p:txBody>
          </p:sp>
          <p:sp>
            <p:nvSpPr>
              <p:cNvPr id="27" name="Freeform 26">
                <a:extLst>
                  <a:ext uri="{FF2B5EF4-FFF2-40B4-BE49-F238E27FC236}">
                    <a16:creationId xmlns:a16="http://schemas.microsoft.com/office/drawing/2014/main" id="{670DC458-4B5F-5E4A-BEA9-28202B32716F}"/>
                  </a:ext>
                </a:extLst>
              </p:cNvPr>
              <p:cNvSpPr>
                <a:spLocks noChangeArrowheads="1"/>
              </p:cNvSpPr>
              <p:nvPr userDrawn="1"/>
            </p:nvSpPr>
            <p:spPr bwMode="auto">
              <a:xfrm>
                <a:off x="2559065" y="265115"/>
                <a:ext cx="449327" cy="892894"/>
              </a:xfrm>
              <a:custGeom>
                <a:avLst/>
                <a:gdLst>
                  <a:gd name="T0" fmla="*/ 951 w 1378"/>
                  <a:gd name="T1" fmla="*/ 2693 h 2736"/>
                  <a:gd name="T2" fmla="*/ 45 w 1378"/>
                  <a:gd name="T3" fmla="*/ 2317 h 2736"/>
                  <a:gd name="T4" fmla="*/ 14 w 1378"/>
                  <a:gd name="T5" fmla="*/ 1112 h 2736"/>
                  <a:gd name="T6" fmla="*/ 336 w 1378"/>
                  <a:gd name="T7" fmla="*/ 74 h 2736"/>
                  <a:gd name="T8" fmla="*/ 1296 w 1378"/>
                  <a:gd name="T9" fmla="*/ 345 h 2736"/>
                  <a:gd name="T10" fmla="*/ 1363 w 1378"/>
                  <a:gd name="T11" fmla="*/ 1552 h 2736"/>
                  <a:gd name="T12" fmla="*/ 88 w 1378"/>
                  <a:gd name="T13" fmla="*/ 1375 h 2736"/>
                  <a:gd name="T14" fmla="*/ 102 w 1378"/>
                  <a:gd name="T15" fmla="*/ 1770 h 2736"/>
                  <a:gd name="T16" fmla="*/ 130 w 1378"/>
                  <a:gd name="T17" fmla="*/ 762 h 2736"/>
                  <a:gd name="T18" fmla="*/ 122 w 1378"/>
                  <a:gd name="T19" fmla="*/ 1524 h 2736"/>
                  <a:gd name="T20" fmla="*/ 138 w 1378"/>
                  <a:gd name="T21" fmla="*/ 898 h 2736"/>
                  <a:gd name="T22" fmla="*/ 164 w 1378"/>
                  <a:gd name="T23" fmla="*/ 585 h 2736"/>
                  <a:gd name="T24" fmla="*/ 192 w 1378"/>
                  <a:gd name="T25" fmla="*/ 906 h 2736"/>
                  <a:gd name="T26" fmla="*/ 189 w 1378"/>
                  <a:gd name="T27" fmla="*/ 2097 h 2736"/>
                  <a:gd name="T28" fmla="*/ 226 w 1378"/>
                  <a:gd name="T29" fmla="*/ 1279 h 2736"/>
                  <a:gd name="T30" fmla="*/ 217 w 1378"/>
                  <a:gd name="T31" fmla="*/ 1163 h 2736"/>
                  <a:gd name="T32" fmla="*/ 237 w 1378"/>
                  <a:gd name="T33" fmla="*/ 1869 h 2736"/>
                  <a:gd name="T34" fmla="*/ 254 w 1378"/>
                  <a:gd name="T35" fmla="*/ 802 h 2736"/>
                  <a:gd name="T36" fmla="*/ 274 w 1378"/>
                  <a:gd name="T37" fmla="*/ 1550 h 2736"/>
                  <a:gd name="T38" fmla="*/ 268 w 1378"/>
                  <a:gd name="T39" fmla="*/ 1984 h 2736"/>
                  <a:gd name="T40" fmla="*/ 285 w 1378"/>
                  <a:gd name="T41" fmla="*/ 1471 h 2736"/>
                  <a:gd name="T42" fmla="*/ 302 w 1378"/>
                  <a:gd name="T43" fmla="*/ 1575 h 2736"/>
                  <a:gd name="T44" fmla="*/ 311 w 1378"/>
                  <a:gd name="T45" fmla="*/ 1245 h 2736"/>
                  <a:gd name="T46" fmla="*/ 353 w 1378"/>
                  <a:gd name="T47" fmla="*/ 1713 h 2736"/>
                  <a:gd name="T48" fmla="*/ 347 w 1378"/>
                  <a:gd name="T49" fmla="*/ 1671 h 2736"/>
                  <a:gd name="T50" fmla="*/ 353 w 1378"/>
                  <a:gd name="T51" fmla="*/ 2599 h 2736"/>
                  <a:gd name="T52" fmla="*/ 378 w 1378"/>
                  <a:gd name="T53" fmla="*/ 1298 h 2736"/>
                  <a:gd name="T54" fmla="*/ 390 w 1378"/>
                  <a:gd name="T55" fmla="*/ 1225 h 2736"/>
                  <a:gd name="T56" fmla="*/ 395 w 1378"/>
                  <a:gd name="T57" fmla="*/ 1270 h 2736"/>
                  <a:gd name="T58" fmla="*/ 474 w 1378"/>
                  <a:gd name="T59" fmla="*/ 2379 h 2736"/>
                  <a:gd name="T60" fmla="*/ 494 w 1378"/>
                  <a:gd name="T61" fmla="*/ 669 h 2736"/>
                  <a:gd name="T62" fmla="*/ 582 w 1378"/>
                  <a:gd name="T63" fmla="*/ 2269 h 2736"/>
                  <a:gd name="T64" fmla="*/ 505 w 1378"/>
                  <a:gd name="T65" fmla="*/ 458 h 2736"/>
                  <a:gd name="T66" fmla="*/ 624 w 1378"/>
                  <a:gd name="T67" fmla="*/ 2667 h 2736"/>
                  <a:gd name="T68" fmla="*/ 785 w 1378"/>
                  <a:gd name="T69" fmla="*/ 2495 h 2736"/>
                  <a:gd name="T70" fmla="*/ 847 w 1378"/>
                  <a:gd name="T71" fmla="*/ 2484 h 2736"/>
                  <a:gd name="T72" fmla="*/ 934 w 1378"/>
                  <a:gd name="T73" fmla="*/ 2540 h 2736"/>
                  <a:gd name="T74" fmla="*/ 946 w 1378"/>
                  <a:gd name="T75" fmla="*/ 2331 h 2736"/>
                  <a:gd name="T76" fmla="*/ 977 w 1378"/>
                  <a:gd name="T77" fmla="*/ 1976 h 2736"/>
                  <a:gd name="T78" fmla="*/ 999 w 1378"/>
                  <a:gd name="T79" fmla="*/ 2148 h 2736"/>
                  <a:gd name="T80" fmla="*/ 999 w 1378"/>
                  <a:gd name="T81" fmla="*/ 884 h 2736"/>
                  <a:gd name="T82" fmla="*/ 1016 w 1378"/>
                  <a:gd name="T83" fmla="*/ 2091 h 2736"/>
                  <a:gd name="T84" fmla="*/ 1019 w 1378"/>
                  <a:gd name="T85" fmla="*/ 2354 h 2736"/>
                  <a:gd name="T86" fmla="*/ 1033 w 1378"/>
                  <a:gd name="T87" fmla="*/ 683 h 2736"/>
                  <a:gd name="T88" fmla="*/ 1053 w 1378"/>
                  <a:gd name="T89" fmla="*/ 1005 h 2736"/>
                  <a:gd name="T90" fmla="*/ 1053 w 1378"/>
                  <a:gd name="T91" fmla="*/ 1315 h 2736"/>
                  <a:gd name="T92" fmla="*/ 1058 w 1378"/>
                  <a:gd name="T93" fmla="*/ 2089 h 2736"/>
                  <a:gd name="T94" fmla="*/ 1075 w 1378"/>
                  <a:gd name="T95" fmla="*/ 1722 h 2736"/>
                  <a:gd name="T96" fmla="*/ 1075 w 1378"/>
                  <a:gd name="T97" fmla="*/ 469 h 2736"/>
                  <a:gd name="T98" fmla="*/ 1101 w 1378"/>
                  <a:gd name="T99" fmla="*/ 1406 h 2736"/>
                  <a:gd name="T100" fmla="*/ 1143 w 1378"/>
                  <a:gd name="T101" fmla="*/ 1414 h 2736"/>
                  <a:gd name="T102" fmla="*/ 1140 w 1378"/>
                  <a:gd name="T103" fmla="*/ 1301 h 2736"/>
                  <a:gd name="T104" fmla="*/ 1163 w 1378"/>
                  <a:gd name="T105" fmla="*/ 1465 h 2736"/>
                  <a:gd name="T106" fmla="*/ 1152 w 1378"/>
                  <a:gd name="T107" fmla="*/ 1852 h 2736"/>
                  <a:gd name="T108" fmla="*/ 1169 w 1378"/>
                  <a:gd name="T109" fmla="*/ 1936 h 2736"/>
                  <a:gd name="T110" fmla="*/ 1194 w 1378"/>
                  <a:gd name="T111" fmla="*/ 1092 h 2736"/>
                  <a:gd name="T112" fmla="*/ 1211 w 1378"/>
                  <a:gd name="T113" fmla="*/ 1064 h 2736"/>
                  <a:gd name="T114" fmla="*/ 1211 w 1378"/>
                  <a:gd name="T115" fmla="*/ 1377 h 2736"/>
                  <a:gd name="T116" fmla="*/ 1222 w 1378"/>
                  <a:gd name="T117" fmla="*/ 2131 h 2736"/>
                  <a:gd name="T118" fmla="*/ 1236 w 1378"/>
                  <a:gd name="T119" fmla="*/ 1519 h 2736"/>
                  <a:gd name="T120" fmla="*/ 1248 w 1378"/>
                  <a:gd name="T121" fmla="*/ 1389 h 27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378" h="2736">
                    <a:moveTo>
                      <a:pt x="1369" y="1685"/>
                    </a:moveTo>
                    <a:cubicBezTo>
                      <a:pt x="1375" y="1696"/>
                      <a:pt x="1375" y="1710"/>
                      <a:pt x="1372" y="1727"/>
                    </a:cubicBezTo>
                    <a:cubicBezTo>
                      <a:pt x="1369" y="1744"/>
                      <a:pt x="1366" y="1758"/>
                      <a:pt x="1366" y="1770"/>
                    </a:cubicBezTo>
                    <a:cubicBezTo>
                      <a:pt x="1366" y="1809"/>
                      <a:pt x="1366" y="1846"/>
                      <a:pt x="1369" y="1885"/>
                    </a:cubicBezTo>
                    <a:cubicBezTo>
                      <a:pt x="1369" y="1922"/>
                      <a:pt x="1369" y="1962"/>
                      <a:pt x="1366" y="1996"/>
                    </a:cubicBezTo>
                    <a:cubicBezTo>
                      <a:pt x="1366" y="2012"/>
                      <a:pt x="1366" y="2029"/>
                      <a:pt x="1369" y="2043"/>
                    </a:cubicBezTo>
                    <a:cubicBezTo>
                      <a:pt x="1369" y="2058"/>
                      <a:pt x="1372" y="2072"/>
                      <a:pt x="1372" y="2089"/>
                    </a:cubicBezTo>
                    <a:cubicBezTo>
                      <a:pt x="1377" y="2103"/>
                      <a:pt x="1375" y="2114"/>
                      <a:pt x="1369" y="2125"/>
                    </a:cubicBezTo>
                    <a:cubicBezTo>
                      <a:pt x="1363" y="2134"/>
                      <a:pt x="1363" y="2142"/>
                      <a:pt x="1366" y="2151"/>
                    </a:cubicBezTo>
                    <a:cubicBezTo>
                      <a:pt x="1369" y="2159"/>
                      <a:pt x="1369" y="2168"/>
                      <a:pt x="1366" y="2179"/>
                    </a:cubicBezTo>
                    <a:cubicBezTo>
                      <a:pt x="1363" y="2207"/>
                      <a:pt x="1358" y="2235"/>
                      <a:pt x="1349" y="2264"/>
                    </a:cubicBezTo>
                    <a:cubicBezTo>
                      <a:pt x="1341" y="2292"/>
                      <a:pt x="1332" y="2320"/>
                      <a:pt x="1321" y="2345"/>
                    </a:cubicBezTo>
                    <a:cubicBezTo>
                      <a:pt x="1312" y="2345"/>
                      <a:pt x="1304" y="2345"/>
                      <a:pt x="1298" y="2348"/>
                    </a:cubicBezTo>
                    <a:cubicBezTo>
                      <a:pt x="1293" y="2351"/>
                      <a:pt x="1287" y="2354"/>
                      <a:pt x="1284" y="2357"/>
                    </a:cubicBezTo>
                    <a:cubicBezTo>
                      <a:pt x="1281" y="2360"/>
                      <a:pt x="1284" y="2362"/>
                      <a:pt x="1293" y="2365"/>
                    </a:cubicBezTo>
                    <a:cubicBezTo>
                      <a:pt x="1304" y="2371"/>
                      <a:pt x="1310" y="2377"/>
                      <a:pt x="1307" y="2385"/>
                    </a:cubicBezTo>
                    <a:cubicBezTo>
                      <a:pt x="1304" y="2394"/>
                      <a:pt x="1298" y="2402"/>
                      <a:pt x="1290" y="2413"/>
                    </a:cubicBezTo>
                    <a:cubicBezTo>
                      <a:pt x="1284" y="2422"/>
                      <a:pt x="1279" y="2433"/>
                      <a:pt x="1270" y="2441"/>
                    </a:cubicBezTo>
                    <a:cubicBezTo>
                      <a:pt x="1262" y="2450"/>
                      <a:pt x="1256" y="2461"/>
                      <a:pt x="1256" y="2472"/>
                    </a:cubicBezTo>
                    <a:cubicBezTo>
                      <a:pt x="1245" y="2484"/>
                      <a:pt x="1231" y="2498"/>
                      <a:pt x="1219" y="2512"/>
                    </a:cubicBezTo>
                    <a:cubicBezTo>
                      <a:pt x="1208" y="2526"/>
                      <a:pt x="1194" y="2540"/>
                      <a:pt x="1183" y="2551"/>
                    </a:cubicBezTo>
                    <a:cubicBezTo>
                      <a:pt x="1140" y="2597"/>
                      <a:pt x="1092" y="2630"/>
                      <a:pt x="1036" y="2653"/>
                    </a:cubicBezTo>
                    <a:cubicBezTo>
                      <a:pt x="1022" y="2662"/>
                      <a:pt x="1008" y="2668"/>
                      <a:pt x="996" y="2676"/>
                    </a:cubicBezTo>
                    <a:cubicBezTo>
                      <a:pt x="985" y="2685"/>
                      <a:pt x="971" y="2690"/>
                      <a:pt x="951" y="2693"/>
                    </a:cubicBezTo>
                    <a:cubicBezTo>
                      <a:pt x="937" y="2693"/>
                      <a:pt x="926" y="2695"/>
                      <a:pt x="915" y="2704"/>
                    </a:cubicBezTo>
                    <a:cubicBezTo>
                      <a:pt x="906" y="2709"/>
                      <a:pt x="898" y="2712"/>
                      <a:pt x="892" y="2712"/>
                    </a:cubicBezTo>
                    <a:cubicBezTo>
                      <a:pt x="886" y="2712"/>
                      <a:pt x="878" y="2715"/>
                      <a:pt x="864" y="2715"/>
                    </a:cubicBezTo>
                    <a:cubicBezTo>
                      <a:pt x="833" y="2721"/>
                      <a:pt x="802" y="2724"/>
                      <a:pt x="773" y="2726"/>
                    </a:cubicBezTo>
                    <a:lnTo>
                      <a:pt x="689" y="2735"/>
                    </a:lnTo>
                    <a:cubicBezTo>
                      <a:pt x="652" y="2735"/>
                      <a:pt x="616" y="2732"/>
                      <a:pt x="579" y="2726"/>
                    </a:cubicBezTo>
                    <a:cubicBezTo>
                      <a:pt x="543" y="2721"/>
                      <a:pt x="505" y="2712"/>
                      <a:pt x="469" y="2707"/>
                    </a:cubicBezTo>
                    <a:cubicBezTo>
                      <a:pt x="438" y="2698"/>
                      <a:pt x="409" y="2690"/>
                      <a:pt x="384" y="2673"/>
                    </a:cubicBezTo>
                    <a:cubicBezTo>
                      <a:pt x="376" y="2667"/>
                      <a:pt x="367" y="2667"/>
                      <a:pt x="361" y="2667"/>
                    </a:cubicBezTo>
                    <a:cubicBezTo>
                      <a:pt x="356" y="2667"/>
                      <a:pt x="350" y="2664"/>
                      <a:pt x="339" y="2659"/>
                    </a:cubicBezTo>
                    <a:cubicBezTo>
                      <a:pt x="333" y="2653"/>
                      <a:pt x="328" y="2651"/>
                      <a:pt x="322" y="2645"/>
                    </a:cubicBezTo>
                    <a:cubicBezTo>
                      <a:pt x="316" y="2640"/>
                      <a:pt x="308" y="2636"/>
                      <a:pt x="302" y="2630"/>
                    </a:cubicBezTo>
                    <a:cubicBezTo>
                      <a:pt x="291" y="2622"/>
                      <a:pt x="277" y="2617"/>
                      <a:pt x="263" y="2611"/>
                    </a:cubicBezTo>
                    <a:cubicBezTo>
                      <a:pt x="249" y="2606"/>
                      <a:pt x="240" y="2594"/>
                      <a:pt x="237" y="2580"/>
                    </a:cubicBezTo>
                    <a:cubicBezTo>
                      <a:pt x="226" y="2574"/>
                      <a:pt x="215" y="2568"/>
                      <a:pt x="206" y="2557"/>
                    </a:cubicBezTo>
                    <a:cubicBezTo>
                      <a:pt x="198" y="2549"/>
                      <a:pt x="189" y="2537"/>
                      <a:pt x="178" y="2529"/>
                    </a:cubicBezTo>
                    <a:cubicBezTo>
                      <a:pt x="169" y="2520"/>
                      <a:pt x="161" y="2512"/>
                      <a:pt x="155" y="2503"/>
                    </a:cubicBezTo>
                    <a:cubicBezTo>
                      <a:pt x="150" y="2495"/>
                      <a:pt x="144" y="2487"/>
                      <a:pt x="133" y="2481"/>
                    </a:cubicBezTo>
                    <a:cubicBezTo>
                      <a:pt x="122" y="2472"/>
                      <a:pt x="110" y="2456"/>
                      <a:pt x="102" y="2436"/>
                    </a:cubicBezTo>
                    <a:cubicBezTo>
                      <a:pt x="93" y="2416"/>
                      <a:pt x="85" y="2402"/>
                      <a:pt x="79" y="2388"/>
                    </a:cubicBezTo>
                    <a:lnTo>
                      <a:pt x="62" y="2371"/>
                    </a:lnTo>
                    <a:cubicBezTo>
                      <a:pt x="57" y="2362"/>
                      <a:pt x="57" y="2357"/>
                      <a:pt x="59" y="2348"/>
                    </a:cubicBezTo>
                    <a:cubicBezTo>
                      <a:pt x="65" y="2340"/>
                      <a:pt x="65" y="2334"/>
                      <a:pt x="59" y="2331"/>
                    </a:cubicBezTo>
                    <a:cubicBezTo>
                      <a:pt x="54" y="2331"/>
                      <a:pt x="51" y="2326"/>
                      <a:pt x="45" y="2317"/>
                    </a:cubicBezTo>
                    <a:cubicBezTo>
                      <a:pt x="45" y="2303"/>
                      <a:pt x="42" y="2289"/>
                      <a:pt x="40" y="2272"/>
                    </a:cubicBezTo>
                    <a:cubicBezTo>
                      <a:pt x="37" y="2258"/>
                      <a:pt x="31" y="2241"/>
                      <a:pt x="26" y="2224"/>
                    </a:cubicBezTo>
                    <a:cubicBezTo>
                      <a:pt x="20" y="2210"/>
                      <a:pt x="17" y="2196"/>
                      <a:pt x="17" y="2185"/>
                    </a:cubicBezTo>
                    <a:lnTo>
                      <a:pt x="17" y="2145"/>
                    </a:lnTo>
                    <a:cubicBezTo>
                      <a:pt x="14" y="2131"/>
                      <a:pt x="14" y="2114"/>
                      <a:pt x="14" y="2100"/>
                    </a:cubicBezTo>
                    <a:cubicBezTo>
                      <a:pt x="14" y="2083"/>
                      <a:pt x="14" y="2069"/>
                      <a:pt x="11" y="2055"/>
                    </a:cubicBezTo>
                    <a:cubicBezTo>
                      <a:pt x="9" y="2038"/>
                      <a:pt x="6" y="2024"/>
                      <a:pt x="6" y="2010"/>
                    </a:cubicBezTo>
                    <a:cubicBezTo>
                      <a:pt x="6" y="1996"/>
                      <a:pt x="6" y="1981"/>
                      <a:pt x="9" y="1964"/>
                    </a:cubicBezTo>
                    <a:cubicBezTo>
                      <a:pt x="9" y="1945"/>
                      <a:pt x="6" y="1925"/>
                      <a:pt x="3" y="1905"/>
                    </a:cubicBezTo>
                    <a:cubicBezTo>
                      <a:pt x="0" y="1885"/>
                      <a:pt x="0" y="1866"/>
                      <a:pt x="6" y="1849"/>
                    </a:cubicBezTo>
                    <a:cubicBezTo>
                      <a:pt x="11" y="1823"/>
                      <a:pt x="11" y="1801"/>
                      <a:pt x="6" y="1773"/>
                    </a:cubicBezTo>
                    <a:cubicBezTo>
                      <a:pt x="0" y="1747"/>
                      <a:pt x="6" y="1725"/>
                      <a:pt x="17" y="1702"/>
                    </a:cubicBezTo>
                    <a:cubicBezTo>
                      <a:pt x="23" y="1694"/>
                      <a:pt x="23" y="1691"/>
                      <a:pt x="23" y="1688"/>
                    </a:cubicBezTo>
                    <a:cubicBezTo>
                      <a:pt x="23" y="1685"/>
                      <a:pt x="17" y="1682"/>
                      <a:pt x="14" y="1677"/>
                    </a:cubicBezTo>
                    <a:cubicBezTo>
                      <a:pt x="9" y="1671"/>
                      <a:pt x="9" y="1665"/>
                      <a:pt x="9" y="1654"/>
                    </a:cubicBezTo>
                    <a:cubicBezTo>
                      <a:pt x="9" y="1646"/>
                      <a:pt x="11" y="1637"/>
                      <a:pt x="11" y="1631"/>
                    </a:cubicBezTo>
                    <a:cubicBezTo>
                      <a:pt x="11" y="1612"/>
                      <a:pt x="11" y="1592"/>
                      <a:pt x="9" y="1569"/>
                    </a:cubicBezTo>
                    <a:cubicBezTo>
                      <a:pt x="9" y="1547"/>
                      <a:pt x="9" y="1527"/>
                      <a:pt x="11" y="1507"/>
                    </a:cubicBezTo>
                    <a:cubicBezTo>
                      <a:pt x="14" y="1496"/>
                      <a:pt x="14" y="1482"/>
                      <a:pt x="14" y="1471"/>
                    </a:cubicBezTo>
                    <a:cubicBezTo>
                      <a:pt x="14" y="1459"/>
                      <a:pt x="11" y="1445"/>
                      <a:pt x="11" y="1434"/>
                    </a:cubicBezTo>
                    <a:cubicBezTo>
                      <a:pt x="14" y="1414"/>
                      <a:pt x="14" y="1397"/>
                      <a:pt x="11" y="1380"/>
                    </a:cubicBezTo>
                    <a:cubicBezTo>
                      <a:pt x="9" y="1363"/>
                      <a:pt x="9" y="1346"/>
                      <a:pt x="9" y="1327"/>
                    </a:cubicBezTo>
                    <a:cubicBezTo>
                      <a:pt x="11" y="1293"/>
                      <a:pt x="11" y="1256"/>
                      <a:pt x="6" y="1219"/>
                    </a:cubicBezTo>
                    <a:cubicBezTo>
                      <a:pt x="3" y="1183"/>
                      <a:pt x="6" y="1149"/>
                      <a:pt x="14" y="1112"/>
                    </a:cubicBezTo>
                    <a:cubicBezTo>
                      <a:pt x="17" y="1101"/>
                      <a:pt x="17" y="1092"/>
                      <a:pt x="11" y="1090"/>
                    </a:cubicBezTo>
                    <a:cubicBezTo>
                      <a:pt x="9" y="1087"/>
                      <a:pt x="6" y="1078"/>
                      <a:pt x="9" y="1067"/>
                    </a:cubicBezTo>
                    <a:cubicBezTo>
                      <a:pt x="11" y="1047"/>
                      <a:pt x="11" y="1030"/>
                      <a:pt x="9" y="1013"/>
                    </a:cubicBezTo>
                    <a:cubicBezTo>
                      <a:pt x="6" y="997"/>
                      <a:pt x="6" y="980"/>
                      <a:pt x="6" y="963"/>
                    </a:cubicBezTo>
                    <a:cubicBezTo>
                      <a:pt x="6" y="949"/>
                      <a:pt x="6" y="934"/>
                      <a:pt x="9" y="918"/>
                    </a:cubicBezTo>
                    <a:cubicBezTo>
                      <a:pt x="11" y="903"/>
                      <a:pt x="11" y="889"/>
                      <a:pt x="11" y="872"/>
                    </a:cubicBezTo>
                    <a:cubicBezTo>
                      <a:pt x="11" y="853"/>
                      <a:pt x="11" y="833"/>
                      <a:pt x="9" y="813"/>
                    </a:cubicBezTo>
                    <a:cubicBezTo>
                      <a:pt x="9" y="793"/>
                      <a:pt x="6" y="774"/>
                      <a:pt x="3" y="754"/>
                    </a:cubicBezTo>
                    <a:cubicBezTo>
                      <a:pt x="3" y="737"/>
                      <a:pt x="7" y="720"/>
                      <a:pt x="9" y="703"/>
                    </a:cubicBezTo>
                    <a:cubicBezTo>
                      <a:pt x="12" y="686"/>
                      <a:pt x="11" y="669"/>
                      <a:pt x="6" y="652"/>
                    </a:cubicBezTo>
                    <a:cubicBezTo>
                      <a:pt x="0" y="638"/>
                      <a:pt x="0" y="621"/>
                      <a:pt x="3" y="604"/>
                    </a:cubicBezTo>
                    <a:lnTo>
                      <a:pt x="11" y="553"/>
                    </a:lnTo>
                    <a:cubicBezTo>
                      <a:pt x="14" y="539"/>
                      <a:pt x="14" y="522"/>
                      <a:pt x="11" y="506"/>
                    </a:cubicBezTo>
                    <a:cubicBezTo>
                      <a:pt x="20" y="491"/>
                      <a:pt x="26" y="477"/>
                      <a:pt x="26" y="466"/>
                    </a:cubicBezTo>
                    <a:cubicBezTo>
                      <a:pt x="31" y="446"/>
                      <a:pt x="34" y="432"/>
                      <a:pt x="37" y="418"/>
                    </a:cubicBezTo>
                    <a:cubicBezTo>
                      <a:pt x="40" y="410"/>
                      <a:pt x="42" y="401"/>
                      <a:pt x="48" y="395"/>
                    </a:cubicBezTo>
                    <a:cubicBezTo>
                      <a:pt x="54" y="390"/>
                      <a:pt x="57" y="381"/>
                      <a:pt x="62" y="367"/>
                    </a:cubicBezTo>
                    <a:cubicBezTo>
                      <a:pt x="68" y="356"/>
                      <a:pt x="74" y="342"/>
                      <a:pt x="79" y="328"/>
                    </a:cubicBezTo>
                    <a:cubicBezTo>
                      <a:pt x="88" y="314"/>
                      <a:pt x="93" y="299"/>
                      <a:pt x="102" y="285"/>
                    </a:cubicBezTo>
                    <a:cubicBezTo>
                      <a:pt x="107" y="274"/>
                      <a:pt x="116" y="260"/>
                      <a:pt x="124" y="249"/>
                    </a:cubicBezTo>
                    <a:cubicBezTo>
                      <a:pt x="136" y="237"/>
                      <a:pt x="147" y="223"/>
                      <a:pt x="155" y="212"/>
                    </a:cubicBezTo>
                    <a:cubicBezTo>
                      <a:pt x="175" y="187"/>
                      <a:pt x="198" y="167"/>
                      <a:pt x="220" y="147"/>
                    </a:cubicBezTo>
                    <a:cubicBezTo>
                      <a:pt x="246" y="130"/>
                      <a:pt x="271" y="110"/>
                      <a:pt x="296" y="91"/>
                    </a:cubicBezTo>
                    <a:cubicBezTo>
                      <a:pt x="308" y="82"/>
                      <a:pt x="322" y="77"/>
                      <a:pt x="336" y="74"/>
                    </a:cubicBezTo>
                    <a:cubicBezTo>
                      <a:pt x="350" y="68"/>
                      <a:pt x="361" y="62"/>
                      <a:pt x="376" y="57"/>
                    </a:cubicBezTo>
                    <a:cubicBezTo>
                      <a:pt x="387" y="48"/>
                      <a:pt x="401" y="46"/>
                      <a:pt x="415" y="43"/>
                    </a:cubicBezTo>
                    <a:cubicBezTo>
                      <a:pt x="429" y="40"/>
                      <a:pt x="443" y="37"/>
                      <a:pt x="457" y="31"/>
                    </a:cubicBezTo>
                    <a:cubicBezTo>
                      <a:pt x="463" y="31"/>
                      <a:pt x="474" y="29"/>
                      <a:pt x="497" y="20"/>
                    </a:cubicBezTo>
                    <a:cubicBezTo>
                      <a:pt x="517" y="12"/>
                      <a:pt x="528" y="12"/>
                      <a:pt x="531" y="20"/>
                    </a:cubicBezTo>
                    <a:cubicBezTo>
                      <a:pt x="536" y="17"/>
                      <a:pt x="539" y="14"/>
                      <a:pt x="545" y="12"/>
                    </a:cubicBezTo>
                    <a:cubicBezTo>
                      <a:pt x="548" y="9"/>
                      <a:pt x="553" y="6"/>
                      <a:pt x="559" y="3"/>
                    </a:cubicBezTo>
                    <a:lnTo>
                      <a:pt x="635" y="3"/>
                    </a:lnTo>
                    <a:cubicBezTo>
                      <a:pt x="661" y="0"/>
                      <a:pt x="689" y="0"/>
                      <a:pt x="720" y="0"/>
                    </a:cubicBezTo>
                    <a:cubicBezTo>
                      <a:pt x="748" y="0"/>
                      <a:pt x="776" y="3"/>
                      <a:pt x="804" y="6"/>
                    </a:cubicBezTo>
                    <a:cubicBezTo>
                      <a:pt x="813" y="9"/>
                      <a:pt x="824" y="12"/>
                      <a:pt x="838" y="14"/>
                    </a:cubicBezTo>
                    <a:cubicBezTo>
                      <a:pt x="850" y="17"/>
                      <a:pt x="861" y="20"/>
                      <a:pt x="867" y="17"/>
                    </a:cubicBezTo>
                    <a:cubicBezTo>
                      <a:pt x="878" y="12"/>
                      <a:pt x="895" y="15"/>
                      <a:pt x="912" y="23"/>
                    </a:cubicBezTo>
                    <a:cubicBezTo>
                      <a:pt x="929" y="32"/>
                      <a:pt x="946" y="37"/>
                      <a:pt x="960" y="40"/>
                    </a:cubicBezTo>
                    <a:cubicBezTo>
                      <a:pt x="979" y="57"/>
                      <a:pt x="1002" y="69"/>
                      <a:pt x="1027" y="74"/>
                    </a:cubicBezTo>
                    <a:cubicBezTo>
                      <a:pt x="1053" y="80"/>
                      <a:pt x="1075" y="91"/>
                      <a:pt x="1092" y="113"/>
                    </a:cubicBezTo>
                    <a:cubicBezTo>
                      <a:pt x="1098" y="122"/>
                      <a:pt x="1104" y="125"/>
                      <a:pt x="1112" y="127"/>
                    </a:cubicBezTo>
                    <a:cubicBezTo>
                      <a:pt x="1121" y="130"/>
                      <a:pt x="1129" y="136"/>
                      <a:pt x="1135" y="150"/>
                    </a:cubicBezTo>
                    <a:cubicBezTo>
                      <a:pt x="1146" y="161"/>
                      <a:pt x="1160" y="173"/>
                      <a:pt x="1171" y="178"/>
                    </a:cubicBezTo>
                    <a:cubicBezTo>
                      <a:pt x="1183" y="187"/>
                      <a:pt x="1194" y="195"/>
                      <a:pt x="1200" y="212"/>
                    </a:cubicBezTo>
                    <a:cubicBezTo>
                      <a:pt x="1208" y="223"/>
                      <a:pt x="1217" y="235"/>
                      <a:pt x="1225" y="240"/>
                    </a:cubicBezTo>
                    <a:cubicBezTo>
                      <a:pt x="1233" y="246"/>
                      <a:pt x="1242" y="257"/>
                      <a:pt x="1248" y="271"/>
                    </a:cubicBezTo>
                    <a:cubicBezTo>
                      <a:pt x="1253" y="283"/>
                      <a:pt x="1259" y="297"/>
                      <a:pt x="1270" y="308"/>
                    </a:cubicBezTo>
                    <a:cubicBezTo>
                      <a:pt x="1279" y="319"/>
                      <a:pt x="1287" y="333"/>
                      <a:pt x="1296" y="345"/>
                    </a:cubicBezTo>
                    <a:cubicBezTo>
                      <a:pt x="1321" y="407"/>
                      <a:pt x="1341" y="466"/>
                      <a:pt x="1346" y="528"/>
                    </a:cubicBezTo>
                    <a:cubicBezTo>
                      <a:pt x="1349" y="542"/>
                      <a:pt x="1352" y="559"/>
                      <a:pt x="1358" y="579"/>
                    </a:cubicBezTo>
                    <a:cubicBezTo>
                      <a:pt x="1363" y="599"/>
                      <a:pt x="1363" y="616"/>
                      <a:pt x="1358" y="627"/>
                    </a:cubicBezTo>
                    <a:cubicBezTo>
                      <a:pt x="1355" y="638"/>
                      <a:pt x="1355" y="652"/>
                      <a:pt x="1358" y="664"/>
                    </a:cubicBezTo>
                    <a:cubicBezTo>
                      <a:pt x="1360" y="675"/>
                      <a:pt x="1360" y="689"/>
                      <a:pt x="1358" y="700"/>
                    </a:cubicBezTo>
                    <a:cubicBezTo>
                      <a:pt x="1352" y="712"/>
                      <a:pt x="1355" y="723"/>
                      <a:pt x="1366" y="734"/>
                    </a:cubicBezTo>
                    <a:cubicBezTo>
                      <a:pt x="1360" y="740"/>
                      <a:pt x="1358" y="745"/>
                      <a:pt x="1358" y="751"/>
                    </a:cubicBezTo>
                    <a:lnTo>
                      <a:pt x="1358" y="771"/>
                    </a:lnTo>
                    <a:cubicBezTo>
                      <a:pt x="1360" y="779"/>
                      <a:pt x="1361" y="786"/>
                      <a:pt x="1358" y="791"/>
                    </a:cubicBezTo>
                    <a:cubicBezTo>
                      <a:pt x="1356" y="797"/>
                      <a:pt x="1355" y="805"/>
                      <a:pt x="1358" y="813"/>
                    </a:cubicBezTo>
                    <a:cubicBezTo>
                      <a:pt x="1358" y="824"/>
                      <a:pt x="1358" y="838"/>
                      <a:pt x="1360" y="853"/>
                    </a:cubicBezTo>
                    <a:cubicBezTo>
                      <a:pt x="1360" y="867"/>
                      <a:pt x="1363" y="878"/>
                      <a:pt x="1363" y="892"/>
                    </a:cubicBezTo>
                    <a:cubicBezTo>
                      <a:pt x="1363" y="912"/>
                      <a:pt x="1363" y="929"/>
                      <a:pt x="1360" y="943"/>
                    </a:cubicBezTo>
                    <a:cubicBezTo>
                      <a:pt x="1358" y="957"/>
                      <a:pt x="1358" y="974"/>
                      <a:pt x="1360" y="991"/>
                    </a:cubicBezTo>
                    <a:cubicBezTo>
                      <a:pt x="1366" y="1008"/>
                      <a:pt x="1366" y="1025"/>
                      <a:pt x="1363" y="1039"/>
                    </a:cubicBezTo>
                    <a:cubicBezTo>
                      <a:pt x="1360" y="1056"/>
                      <a:pt x="1358" y="1070"/>
                      <a:pt x="1360" y="1084"/>
                    </a:cubicBezTo>
                    <a:cubicBezTo>
                      <a:pt x="1366" y="1118"/>
                      <a:pt x="1366" y="1152"/>
                      <a:pt x="1363" y="1186"/>
                    </a:cubicBezTo>
                    <a:cubicBezTo>
                      <a:pt x="1360" y="1219"/>
                      <a:pt x="1358" y="1253"/>
                      <a:pt x="1360" y="1287"/>
                    </a:cubicBezTo>
                    <a:cubicBezTo>
                      <a:pt x="1363" y="1307"/>
                      <a:pt x="1363" y="1324"/>
                      <a:pt x="1363" y="1338"/>
                    </a:cubicBezTo>
                    <a:cubicBezTo>
                      <a:pt x="1363" y="1352"/>
                      <a:pt x="1360" y="1369"/>
                      <a:pt x="1360" y="1389"/>
                    </a:cubicBezTo>
                    <a:cubicBezTo>
                      <a:pt x="1360" y="1414"/>
                      <a:pt x="1358" y="1431"/>
                      <a:pt x="1352" y="1442"/>
                    </a:cubicBezTo>
                    <a:cubicBezTo>
                      <a:pt x="1358" y="1448"/>
                      <a:pt x="1360" y="1457"/>
                      <a:pt x="1360" y="1468"/>
                    </a:cubicBezTo>
                    <a:cubicBezTo>
                      <a:pt x="1360" y="1479"/>
                      <a:pt x="1363" y="1493"/>
                      <a:pt x="1366" y="1510"/>
                    </a:cubicBezTo>
                    <a:cubicBezTo>
                      <a:pt x="1369" y="1527"/>
                      <a:pt x="1369" y="1541"/>
                      <a:pt x="1363" y="1552"/>
                    </a:cubicBezTo>
                    <a:cubicBezTo>
                      <a:pt x="1360" y="1561"/>
                      <a:pt x="1358" y="1569"/>
                      <a:pt x="1355" y="1584"/>
                    </a:cubicBezTo>
                    <a:cubicBezTo>
                      <a:pt x="1352" y="1598"/>
                      <a:pt x="1355" y="1606"/>
                      <a:pt x="1358" y="1615"/>
                    </a:cubicBezTo>
                    <a:cubicBezTo>
                      <a:pt x="1363" y="1620"/>
                      <a:pt x="1363" y="1623"/>
                      <a:pt x="1360" y="1629"/>
                    </a:cubicBezTo>
                    <a:cubicBezTo>
                      <a:pt x="1358" y="1631"/>
                      <a:pt x="1355" y="1637"/>
                      <a:pt x="1355" y="1646"/>
                    </a:cubicBezTo>
                    <a:cubicBezTo>
                      <a:pt x="1360" y="1657"/>
                      <a:pt x="1363" y="1671"/>
                      <a:pt x="1369" y="1685"/>
                    </a:cubicBezTo>
                    <a:close/>
                    <a:moveTo>
                      <a:pt x="48" y="1180"/>
                    </a:moveTo>
                    <a:cubicBezTo>
                      <a:pt x="57" y="1180"/>
                      <a:pt x="62" y="1174"/>
                      <a:pt x="65" y="1166"/>
                    </a:cubicBezTo>
                    <a:cubicBezTo>
                      <a:pt x="59" y="1166"/>
                      <a:pt x="54" y="1166"/>
                      <a:pt x="48" y="1169"/>
                    </a:cubicBezTo>
                    <a:cubicBezTo>
                      <a:pt x="42" y="1171"/>
                      <a:pt x="42" y="1177"/>
                      <a:pt x="48" y="1180"/>
                    </a:cubicBezTo>
                    <a:close/>
                    <a:moveTo>
                      <a:pt x="54" y="824"/>
                    </a:moveTo>
                    <a:lnTo>
                      <a:pt x="65" y="824"/>
                    </a:lnTo>
                    <a:cubicBezTo>
                      <a:pt x="62" y="819"/>
                      <a:pt x="59" y="816"/>
                      <a:pt x="54" y="816"/>
                    </a:cubicBezTo>
                    <a:lnTo>
                      <a:pt x="54" y="824"/>
                    </a:lnTo>
                    <a:close/>
                    <a:moveTo>
                      <a:pt x="74" y="1287"/>
                    </a:moveTo>
                    <a:cubicBezTo>
                      <a:pt x="76" y="1282"/>
                      <a:pt x="74" y="1279"/>
                      <a:pt x="71" y="1273"/>
                    </a:cubicBezTo>
                    <a:cubicBezTo>
                      <a:pt x="71" y="1279"/>
                      <a:pt x="68" y="1279"/>
                      <a:pt x="62" y="1279"/>
                    </a:cubicBezTo>
                    <a:cubicBezTo>
                      <a:pt x="57" y="1279"/>
                      <a:pt x="57" y="1282"/>
                      <a:pt x="62" y="1287"/>
                    </a:cubicBezTo>
                    <a:lnTo>
                      <a:pt x="74" y="1287"/>
                    </a:lnTo>
                    <a:close/>
                    <a:moveTo>
                      <a:pt x="79" y="1363"/>
                    </a:moveTo>
                    <a:cubicBezTo>
                      <a:pt x="71" y="1375"/>
                      <a:pt x="71" y="1389"/>
                      <a:pt x="79" y="1400"/>
                    </a:cubicBezTo>
                    <a:cubicBezTo>
                      <a:pt x="88" y="1411"/>
                      <a:pt x="96" y="1420"/>
                      <a:pt x="107" y="1423"/>
                    </a:cubicBezTo>
                    <a:cubicBezTo>
                      <a:pt x="110" y="1414"/>
                      <a:pt x="110" y="1406"/>
                      <a:pt x="105" y="1403"/>
                    </a:cubicBezTo>
                    <a:lnTo>
                      <a:pt x="90" y="1389"/>
                    </a:lnTo>
                    <a:cubicBezTo>
                      <a:pt x="85" y="1383"/>
                      <a:pt x="85" y="1380"/>
                      <a:pt x="88" y="1375"/>
                    </a:cubicBezTo>
                    <a:cubicBezTo>
                      <a:pt x="96" y="1372"/>
                      <a:pt x="93" y="1369"/>
                      <a:pt x="79" y="1363"/>
                    </a:cubicBezTo>
                    <a:close/>
                    <a:moveTo>
                      <a:pt x="82" y="1448"/>
                    </a:moveTo>
                    <a:cubicBezTo>
                      <a:pt x="88" y="1445"/>
                      <a:pt x="90" y="1448"/>
                      <a:pt x="90" y="1451"/>
                    </a:cubicBezTo>
                    <a:cubicBezTo>
                      <a:pt x="90" y="1457"/>
                      <a:pt x="93" y="1457"/>
                      <a:pt x="99" y="1451"/>
                    </a:cubicBezTo>
                    <a:cubicBezTo>
                      <a:pt x="90" y="1445"/>
                      <a:pt x="85" y="1442"/>
                      <a:pt x="82" y="1448"/>
                    </a:cubicBezTo>
                    <a:close/>
                    <a:moveTo>
                      <a:pt x="88" y="1507"/>
                    </a:moveTo>
                    <a:cubicBezTo>
                      <a:pt x="93" y="1510"/>
                      <a:pt x="96" y="1507"/>
                      <a:pt x="99" y="1504"/>
                    </a:cubicBezTo>
                    <a:cubicBezTo>
                      <a:pt x="102" y="1499"/>
                      <a:pt x="102" y="1496"/>
                      <a:pt x="99" y="1493"/>
                    </a:cubicBezTo>
                    <a:cubicBezTo>
                      <a:pt x="96" y="1499"/>
                      <a:pt x="93" y="1502"/>
                      <a:pt x="90" y="1502"/>
                    </a:cubicBezTo>
                    <a:cubicBezTo>
                      <a:pt x="88" y="1499"/>
                      <a:pt x="88" y="1502"/>
                      <a:pt x="88" y="1507"/>
                    </a:cubicBezTo>
                    <a:close/>
                    <a:moveTo>
                      <a:pt x="93" y="1211"/>
                    </a:moveTo>
                    <a:cubicBezTo>
                      <a:pt x="90" y="1222"/>
                      <a:pt x="99" y="1228"/>
                      <a:pt x="116" y="1228"/>
                    </a:cubicBezTo>
                    <a:cubicBezTo>
                      <a:pt x="116" y="1217"/>
                      <a:pt x="110" y="1211"/>
                      <a:pt x="93" y="1211"/>
                    </a:cubicBezTo>
                    <a:close/>
                    <a:moveTo>
                      <a:pt x="107" y="1157"/>
                    </a:moveTo>
                    <a:cubicBezTo>
                      <a:pt x="105" y="1155"/>
                      <a:pt x="102" y="1157"/>
                      <a:pt x="102" y="1160"/>
                    </a:cubicBezTo>
                    <a:cubicBezTo>
                      <a:pt x="110" y="1169"/>
                      <a:pt x="116" y="1169"/>
                      <a:pt x="119" y="1163"/>
                    </a:cubicBezTo>
                    <a:cubicBezTo>
                      <a:pt x="122" y="1157"/>
                      <a:pt x="122" y="1152"/>
                      <a:pt x="113" y="1146"/>
                    </a:cubicBezTo>
                    <a:lnTo>
                      <a:pt x="113" y="1155"/>
                    </a:lnTo>
                    <a:cubicBezTo>
                      <a:pt x="113" y="1160"/>
                      <a:pt x="110" y="1160"/>
                      <a:pt x="107" y="1157"/>
                    </a:cubicBezTo>
                    <a:close/>
                    <a:moveTo>
                      <a:pt x="102" y="1770"/>
                    </a:moveTo>
                    <a:cubicBezTo>
                      <a:pt x="102" y="1778"/>
                      <a:pt x="105" y="1781"/>
                      <a:pt x="110" y="1781"/>
                    </a:cubicBezTo>
                    <a:cubicBezTo>
                      <a:pt x="116" y="1781"/>
                      <a:pt x="119" y="1778"/>
                      <a:pt x="116" y="1770"/>
                    </a:cubicBezTo>
                    <a:cubicBezTo>
                      <a:pt x="112" y="1768"/>
                      <a:pt x="109" y="1767"/>
                      <a:pt x="108" y="1767"/>
                    </a:cubicBezTo>
                    <a:cubicBezTo>
                      <a:pt x="110" y="1767"/>
                      <a:pt x="107" y="1770"/>
                      <a:pt x="102" y="1770"/>
                    </a:cubicBezTo>
                    <a:close/>
                    <a:moveTo>
                      <a:pt x="102" y="1883"/>
                    </a:moveTo>
                    <a:cubicBezTo>
                      <a:pt x="113" y="1888"/>
                      <a:pt x="122" y="1885"/>
                      <a:pt x="124" y="1880"/>
                    </a:cubicBezTo>
                    <a:cubicBezTo>
                      <a:pt x="122" y="1877"/>
                      <a:pt x="119" y="1877"/>
                      <a:pt x="110" y="1877"/>
                    </a:cubicBezTo>
                    <a:cubicBezTo>
                      <a:pt x="105" y="1874"/>
                      <a:pt x="102" y="1877"/>
                      <a:pt x="102" y="1883"/>
                    </a:cubicBezTo>
                    <a:close/>
                    <a:moveTo>
                      <a:pt x="116" y="1030"/>
                    </a:moveTo>
                    <a:cubicBezTo>
                      <a:pt x="110" y="1033"/>
                      <a:pt x="107" y="1033"/>
                      <a:pt x="107" y="1033"/>
                    </a:cubicBezTo>
                    <a:cubicBezTo>
                      <a:pt x="107" y="1033"/>
                      <a:pt x="105" y="1033"/>
                      <a:pt x="105" y="1039"/>
                    </a:cubicBezTo>
                    <a:cubicBezTo>
                      <a:pt x="113" y="1039"/>
                      <a:pt x="116" y="1036"/>
                      <a:pt x="116" y="1030"/>
                    </a:cubicBezTo>
                    <a:close/>
                    <a:moveTo>
                      <a:pt x="110" y="1657"/>
                    </a:moveTo>
                    <a:cubicBezTo>
                      <a:pt x="107" y="1665"/>
                      <a:pt x="110" y="1668"/>
                      <a:pt x="119" y="1671"/>
                    </a:cubicBezTo>
                    <a:cubicBezTo>
                      <a:pt x="127" y="1671"/>
                      <a:pt x="133" y="1671"/>
                      <a:pt x="136" y="1665"/>
                    </a:cubicBezTo>
                    <a:cubicBezTo>
                      <a:pt x="144" y="1654"/>
                      <a:pt x="141" y="1648"/>
                      <a:pt x="130" y="1654"/>
                    </a:cubicBezTo>
                    <a:cubicBezTo>
                      <a:pt x="119" y="1657"/>
                      <a:pt x="110" y="1657"/>
                      <a:pt x="110" y="1657"/>
                    </a:cubicBezTo>
                    <a:close/>
                    <a:moveTo>
                      <a:pt x="116" y="906"/>
                    </a:moveTo>
                    <a:cubicBezTo>
                      <a:pt x="116" y="909"/>
                      <a:pt x="116" y="912"/>
                      <a:pt x="113" y="915"/>
                    </a:cubicBezTo>
                    <a:cubicBezTo>
                      <a:pt x="116" y="915"/>
                      <a:pt x="116" y="915"/>
                      <a:pt x="116" y="918"/>
                    </a:cubicBezTo>
                    <a:cubicBezTo>
                      <a:pt x="116" y="918"/>
                      <a:pt x="116" y="920"/>
                      <a:pt x="119" y="920"/>
                    </a:cubicBezTo>
                    <a:cubicBezTo>
                      <a:pt x="119" y="918"/>
                      <a:pt x="119" y="915"/>
                      <a:pt x="122" y="912"/>
                    </a:cubicBezTo>
                    <a:cubicBezTo>
                      <a:pt x="119" y="912"/>
                      <a:pt x="116" y="909"/>
                      <a:pt x="116" y="906"/>
                    </a:cubicBezTo>
                    <a:close/>
                    <a:moveTo>
                      <a:pt x="113" y="943"/>
                    </a:moveTo>
                    <a:cubicBezTo>
                      <a:pt x="122" y="943"/>
                      <a:pt x="122" y="940"/>
                      <a:pt x="119" y="937"/>
                    </a:cubicBezTo>
                    <a:cubicBezTo>
                      <a:pt x="113" y="934"/>
                      <a:pt x="113" y="937"/>
                      <a:pt x="113" y="943"/>
                    </a:cubicBezTo>
                    <a:close/>
                    <a:moveTo>
                      <a:pt x="127" y="737"/>
                    </a:moveTo>
                    <a:cubicBezTo>
                      <a:pt x="133" y="743"/>
                      <a:pt x="133" y="751"/>
                      <a:pt x="130" y="762"/>
                    </a:cubicBezTo>
                    <a:cubicBezTo>
                      <a:pt x="127" y="774"/>
                      <a:pt x="122" y="779"/>
                      <a:pt x="116" y="779"/>
                    </a:cubicBezTo>
                    <a:cubicBezTo>
                      <a:pt x="122" y="799"/>
                      <a:pt x="130" y="813"/>
                      <a:pt x="141" y="819"/>
                    </a:cubicBezTo>
                    <a:lnTo>
                      <a:pt x="164" y="830"/>
                    </a:lnTo>
                    <a:cubicBezTo>
                      <a:pt x="167" y="836"/>
                      <a:pt x="167" y="838"/>
                      <a:pt x="161" y="838"/>
                    </a:cubicBezTo>
                    <a:cubicBezTo>
                      <a:pt x="155" y="838"/>
                      <a:pt x="158" y="841"/>
                      <a:pt x="164" y="847"/>
                    </a:cubicBezTo>
                    <a:cubicBezTo>
                      <a:pt x="167" y="847"/>
                      <a:pt x="172" y="844"/>
                      <a:pt x="181" y="838"/>
                    </a:cubicBezTo>
                    <a:cubicBezTo>
                      <a:pt x="189" y="833"/>
                      <a:pt x="198" y="825"/>
                      <a:pt x="206" y="816"/>
                    </a:cubicBezTo>
                    <a:cubicBezTo>
                      <a:pt x="215" y="808"/>
                      <a:pt x="217" y="799"/>
                      <a:pt x="220" y="793"/>
                    </a:cubicBezTo>
                    <a:cubicBezTo>
                      <a:pt x="223" y="785"/>
                      <a:pt x="220" y="782"/>
                      <a:pt x="212" y="779"/>
                    </a:cubicBezTo>
                    <a:cubicBezTo>
                      <a:pt x="206" y="782"/>
                      <a:pt x="206" y="786"/>
                      <a:pt x="206" y="791"/>
                    </a:cubicBezTo>
                    <a:cubicBezTo>
                      <a:pt x="206" y="797"/>
                      <a:pt x="209" y="799"/>
                      <a:pt x="209" y="805"/>
                    </a:cubicBezTo>
                    <a:cubicBezTo>
                      <a:pt x="206" y="807"/>
                      <a:pt x="201" y="807"/>
                      <a:pt x="195" y="807"/>
                    </a:cubicBezTo>
                    <a:cubicBezTo>
                      <a:pt x="189" y="807"/>
                      <a:pt x="181" y="807"/>
                      <a:pt x="178" y="810"/>
                    </a:cubicBezTo>
                    <a:cubicBezTo>
                      <a:pt x="153" y="816"/>
                      <a:pt x="141" y="810"/>
                      <a:pt x="144" y="799"/>
                    </a:cubicBezTo>
                    <a:cubicBezTo>
                      <a:pt x="144" y="788"/>
                      <a:pt x="144" y="774"/>
                      <a:pt x="141" y="754"/>
                    </a:cubicBezTo>
                    <a:cubicBezTo>
                      <a:pt x="138" y="745"/>
                      <a:pt x="138" y="743"/>
                      <a:pt x="138" y="740"/>
                    </a:cubicBezTo>
                    <a:cubicBezTo>
                      <a:pt x="138" y="737"/>
                      <a:pt x="142" y="734"/>
                      <a:pt x="150" y="728"/>
                    </a:cubicBezTo>
                    <a:cubicBezTo>
                      <a:pt x="159" y="723"/>
                      <a:pt x="161" y="714"/>
                      <a:pt x="164" y="706"/>
                    </a:cubicBezTo>
                    <a:cubicBezTo>
                      <a:pt x="167" y="695"/>
                      <a:pt x="161" y="692"/>
                      <a:pt x="150" y="697"/>
                    </a:cubicBezTo>
                    <a:cubicBezTo>
                      <a:pt x="141" y="700"/>
                      <a:pt x="138" y="706"/>
                      <a:pt x="141" y="717"/>
                    </a:cubicBezTo>
                    <a:cubicBezTo>
                      <a:pt x="141" y="726"/>
                      <a:pt x="136" y="734"/>
                      <a:pt x="127" y="737"/>
                    </a:cubicBezTo>
                    <a:close/>
                    <a:moveTo>
                      <a:pt x="138" y="1536"/>
                    </a:moveTo>
                    <a:cubicBezTo>
                      <a:pt x="130" y="1536"/>
                      <a:pt x="130" y="1534"/>
                      <a:pt x="136" y="1530"/>
                    </a:cubicBezTo>
                    <a:cubicBezTo>
                      <a:pt x="141" y="1528"/>
                      <a:pt x="138" y="1524"/>
                      <a:pt x="122" y="1524"/>
                    </a:cubicBezTo>
                    <a:cubicBezTo>
                      <a:pt x="119" y="1530"/>
                      <a:pt x="122" y="1533"/>
                      <a:pt x="124" y="1538"/>
                    </a:cubicBezTo>
                    <a:cubicBezTo>
                      <a:pt x="133" y="1541"/>
                      <a:pt x="136" y="1541"/>
                      <a:pt x="138" y="1536"/>
                    </a:cubicBezTo>
                    <a:close/>
                    <a:moveTo>
                      <a:pt x="130" y="864"/>
                    </a:moveTo>
                    <a:cubicBezTo>
                      <a:pt x="124" y="870"/>
                      <a:pt x="127" y="872"/>
                      <a:pt x="136" y="872"/>
                    </a:cubicBezTo>
                    <a:cubicBezTo>
                      <a:pt x="144" y="872"/>
                      <a:pt x="150" y="872"/>
                      <a:pt x="150" y="870"/>
                    </a:cubicBezTo>
                    <a:cubicBezTo>
                      <a:pt x="144" y="870"/>
                      <a:pt x="141" y="867"/>
                      <a:pt x="141" y="864"/>
                    </a:cubicBezTo>
                    <a:cubicBezTo>
                      <a:pt x="138" y="858"/>
                      <a:pt x="136" y="858"/>
                      <a:pt x="130" y="864"/>
                    </a:cubicBezTo>
                    <a:close/>
                    <a:moveTo>
                      <a:pt x="138" y="1589"/>
                    </a:moveTo>
                    <a:cubicBezTo>
                      <a:pt x="150" y="1592"/>
                      <a:pt x="155" y="1586"/>
                      <a:pt x="155" y="1575"/>
                    </a:cubicBezTo>
                    <a:cubicBezTo>
                      <a:pt x="155" y="1564"/>
                      <a:pt x="150" y="1558"/>
                      <a:pt x="141" y="1558"/>
                    </a:cubicBezTo>
                    <a:cubicBezTo>
                      <a:pt x="138" y="1561"/>
                      <a:pt x="136" y="1567"/>
                      <a:pt x="130" y="1575"/>
                    </a:cubicBezTo>
                    <a:cubicBezTo>
                      <a:pt x="133" y="1581"/>
                      <a:pt x="136" y="1584"/>
                      <a:pt x="138" y="1584"/>
                    </a:cubicBezTo>
                    <a:cubicBezTo>
                      <a:pt x="141" y="1584"/>
                      <a:pt x="141" y="1586"/>
                      <a:pt x="138" y="1589"/>
                    </a:cubicBezTo>
                    <a:close/>
                    <a:moveTo>
                      <a:pt x="130" y="1885"/>
                    </a:moveTo>
                    <a:cubicBezTo>
                      <a:pt x="138" y="1885"/>
                      <a:pt x="144" y="1885"/>
                      <a:pt x="141" y="1883"/>
                    </a:cubicBezTo>
                    <a:cubicBezTo>
                      <a:pt x="138" y="1883"/>
                      <a:pt x="138" y="1880"/>
                      <a:pt x="141" y="1874"/>
                    </a:cubicBezTo>
                    <a:cubicBezTo>
                      <a:pt x="136" y="1871"/>
                      <a:pt x="130" y="1877"/>
                      <a:pt x="130" y="1885"/>
                    </a:cubicBezTo>
                    <a:close/>
                    <a:moveTo>
                      <a:pt x="138" y="1265"/>
                    </a:moveTo>
                    <a:cubicBezTo>
                      <a:pt x="133" y="1273"/>
                      <a:pt x="136" y="1279"/>
                      <a:pt x="147" y="1276"/>
                    </a:cubicBezTo>
                    <a:cubicBezTo>
                      <a:pt x="144" y="1273"/>
                      <a:pt x="144" y="1270"/>
                      <a:pt x="138" y="1265"/>
                    </a:cubicBezTo>
                    <a:close/>
                    <a:moveTo>
                      <a:pt x="138" y="898"/>
                    </a:moveTo>
                    <a:cubicBezTo>
                      <a:pt x="147" y="898"/>
                      <a:pt x="150" y="895"/>
                      <a:pt x="150" y="889"/>
                    </a:cubicBezTo>
                    <a:cubicBezTo>
                      <a:pt x="147" y="886"/>
                      <a:pt x="144" y="886"/>
                      <a:pt x="138" y="886"/>
                    </a:cubicBezTo>
                    <a:lnTo>
                      <a:pt x="138" y="898"/>
                    </a:lnTo>
                    <a:close/>
                    <a:moveTo>
                      <a:pt x="167" y="1459"/>
                    </a:moveTo>
                    <a:cubicBezTo>
                      <a:pt x="161" y="1468"/>
                      <a:pt x="158" y="1476"/>
                      <a:pt x="153" y="1485"/>
                    </a:cubicBezTo>
                    <a:cubicBezTo>
                      <a:pt x="147" y="1493"/>
                      <a:pt x="144" y="1504"/>
                      <a:pt x="138" y="1519"/>
                    </a:cubicBezTo>
                    <a:cubicBezTo>
                      <a:pt x="147" y="1516"/>
                      <a:pt x="161" y="1507"/>
                      <a:pt x="172" y="1490"/>
                    </a:cubicBezTo>
                    <a:cubicBezTo>
                      <a:pt x="186" y="1471"/>
                      <a:pt x="184" y="1462"/>
                      <a:pt x="167" y="1459"/>
                    </a:cubicBezTo>
                    <a:close/>
                    <a:moveTo>
                      <a:pt x="164" y="963"/>
                    </a:moveTo>
                    <a:cubicBezTo>
                      <a:pt x="164" y="954"/>
                      <a:pt x="155" y="946"/>
                      <a:pt x="141" y="940"/>
                    </a:cubicBezTo>
                    <a:cubicBezTo>
                      <a:pt x="136" y="951"/>
                      <a:pt x="138" y="960"/>
                      <a:pt x="144" y="963"/>
                    </a:cubicBezTo>
                    <a:cubicBezTo>
                      <a:pt x="153" y="968"/>
                      <a:pt x="158" y="968"/>
                      <a:pt x="164" y="963"/>
                    </a:cubicBezTo>
                    <a:close/>
                    <a:moveTo>
                      <a:pt x="141" y="1228"/>
                    </a:moveTo>
                    <a:cubicBezTo>
                      <a:pt x="147" y="1231"/>
                      <a:pt x="150" y="1231"/>
                      <a:pt x="155" y="1231"/>
                    </a:cubicBezTo>
                    <a:cubicBezTo>
                      <a:pt x="161" y="1231"/>
                      <a:pt x="161" y="1225"/>
                      <a:pt x="158" y="1217"/>
                    </a:cubicBezTo>
                    <a:cubicBezTo>
                      <a:pt x="153" y="1217"/>
                      <a:pt x="147" y="1219"/>
                      <a:pt x="141" y="1228"/>
                    </a:cubicBezTo>
                    <a:close/>
                    <a:moveTo>
                      <a:pt x="153" y="1188"/>
                    </a:moveTo>
                    <a:cubicBezTo>
                      <a:pt x="147" y="1203"/>
                      <a:pt x="153" y="1208"/>
                      <a:pt x="164" y="1203"/>
                    </a:cubicBezTo>
                    <a:cubicBezTo>
                      <a:pt x="167" y="1194"/>
                      <a:pt x="164" y="1188"/>
                      <a:pt x="153" y="1188"/>
                    </a:cubicBezTo>
                    <a:close/>
                    <a:moveTo>
                      <a:pt x="153" y="1064"/>
                    </a:moveTo>
                    <a:cubicBezTo>
                      <a:pt x="161" y="1070"/>
                      <a:pt x="164" y="1067"/>
                      <a:pt x="164" y="1061"/>
                    </a:cubicBezTo>
                    <a:cubicBezTo>
                      <a:pt x="155" y="1053"/>
                      <a:pt x="153" y="1056"/>
                      <a:pt x="153" y="1064"/>
                    </a:cubicBezTo>
                    <a:close/>
                    <a:moveTo>
                      <a:pt x="153" y="1688"/>
                    </a:moveTo>
                    <a:cubicBezTo>
                      <a:pt x="164" y="1688"/>
                      <a:pt x="167" y="1685"/>
                      <a:pt x="161" y="1679"/>
                    </a:cubicBezTo>
                    <a:cubicBezTo>
                      <a:pt x="155" y="1674"/>
                      <a:pt x="153" y="1677"/>
                      <a:pt x="153" y="1688"/>
                    </a:cubicBezTo>
                    <a:close/>
                    <a:moveTo>
                      <a:pt x="164" y="568"/>
                    </a:moveTo>
                    <a:cubicBezTo>
                      <a:pt x="167" y="573"/>
                      <a:pt x="167" y="579"/>
                      <a:pt x="164" y="585"/>
                    </a:cubicBezTo>
                    <a:cubicBezTo>
                      <a:pt x="161" y="590"/>
                      <a:pt x="161" y="596"/>
                      <a:pt x="164" y="601"/>
                    </a:cubicBezTo>
                    <a:cubicBezTo>
                      <a:pt x="175" y="604"/>
                      <a:pt x="181" y="599"/>
                      <a:pt x="181" y="587"/>
                    </a:cubicBezTo>
                    <a:cubicBezTo>
                      <a:pt x="178" y="573"/>
                      <a:pt x="172" y="568"/>
                      <a:pt x="164" y="568"/>
                    </a:cubicBezTo>
                    <a:close/>
                    <a:moveTo>
                      <a:pt x="203" y="1090"/>
                    </a:moveTo>
                    <a:cubicBezTo>
                      <a:pt x="198" y="1078"/>
                      <a:pt x="189" y="1073"/>
                      <a:pt x="178" y="1078"/>
                    </a:cubicBezTo>
                    <a:cubicBezTo>
                      <a:pt x="167" y="1084"/>
                      <a:pt x="161" y="1090"/>
                      <a:pt x="164" y="1095"/>
                    </a:cubicBezTo>
                    <a:cubicBezTo>
                      <a:pt x="164" y="1104"/>
                      <a:pt x="170" y="1104"/>
                      <a:pt x="181" y="1101"/>
                    </a:cubicBezTo>
                    <a:cubicBezTo>
                      <a:pt x="193" y="1098"/>
                      <a:pt x="198" y="1095"/>
                      <a:pt x="203" y="1090"/>
                    </a:cubicBezTo>
                    <a:close/>
                    <a:moveTo>
                      <a:pt x="164" y="1806"/>
                    </a:moveTo>
                    <a:cubicBezTo>
                      <a:pt x="169" y="1821"/>
                      <a:pt x="178" y="1826"/>
                      <a:pt x="189" y="1823"/>
                    </a:cubicBezTo>
                    <a:cubicBezTo>
                      <a:pt x="198" y="1821"/>
                      <a:pt x="195" y="1815"/>
                      <a:pt x="186" y="1809"/>
                    </a:cubicBezTo>
                    <a:cubicBezTo>
                      <a:pt x="178" y="1801"/>
                      <a:pt x="172" y="1801"/>
                      <a:pt x="164" y="1806"/>
                    </a:cubicBezTo>
                    <a:close/>
                    <a:moveTo>
                      <a:pt x="167" y="1028"/>
                    </a:moveTo>
                    <a:cubicBezTo>
                      <a:pt x="175" y="1028"/>
                      <a:pt x="178" y="1025"/>
                      <a:pt x="175" y="1019"/>
                    </a:cubicBezTo>
                    <a:cubicBezTo>
                      <a:pt x="169" y="1016"/>
                      <a:pt x="167" y="1019"/>
                      <a:pt x="167" y="1028"/>
                    </a:cubicBezTo>
                    <a:close/>
                    <a:moveTo>
                      <a:pt x="178" y="1722"/>
                    </a:moveTo>
                    <a:cubicBezTo>
                      <a:pt x="178" y="1713"/>
                      <a:pt x="178" y="1710"/>
                      <a:pt x="175" y="1708"/>
                    </a:cubicBezTo>
                    <a:lnTo>
                      <a:pt x="167" y="1710"/>
                    </a:lnTo>
                    <a:cubicBezTo>
                      <a:pt x="167" y="1719"/>
                      <a:pt x="172" y="1722"/>
                      <a:pt x="178" y="1722"/>
                    </a:cubicBezTo>
                    <a:close/>
                    <a:moveTo>
                      <a:pt x="175" y="853"/>
                    </a:moveTo>
                    <a:cubicBezTo>
                      <a:pt x="169" y="858"/>
                      <a:pt x="169" y="864"/>
                      <a:pt x="172" y="870"/>
                    </a:cubicBezTo>
                    <a:cubicBezTo>
                      <a:pt x="175" y="875"/>
                      <a:pt x="181" y="878"/>
                      <a:pt x="189" y="875"/>
                    </a:cubicBezTo>
                    <a:cubicBezTo>
                      <a:pt x="184" y="861"/>
                      <a:pt x="181" y="853"/>
                      <a:pt x="175" y="853"/>
                    </a:cubicBezTo>
                    <a:close/>
                    <a:moveTo>
                      <a:pt x="192" y="906"/>
                    </a:moveTo>
                    <a:cubicBezTo>
                      <a:pt x="192" y="898"/>
                      <a:pt x="189" y="892"/>
                      <a:pt x="184" y="889"/>
                    </a:cubicBezTo>
                    <a:cubicBezTo>
                      <a:pt x="175" y="898"/>
                      <a:pt x="175" y="912"/>
                      <a:pt x="184" y="929"/>
                    </a:cubicBezTo>
                    <a:lnTo>
                      <a:pt x="198" y="929"/>
                    </a:lnTo>
                    <a:cubicBezTo>
                      <a:pt x="192" y="920"/>
                      <a:pt x="192" y="915"/>
                      <a:pt x="192" y="906"/>
                    </a:cubicBezTo>
                    <a:close/>
                    <a:moveTo>
                      <a:pt x="175" y="1688"/>
                    </a:moveTo>
                    <a:cubicBezTo>
                      <a:pt x="181" y="1685"/>
                      <a:pt x="186" y="1685"/>
                      <a:pt x="192" y="1685"/>
                    </a:cubicBezTo>
                    <a:cubicBezTo>
                      <a:pt x="201" y="1685"/>
                      <a:pt x="201" y="1682"/>
                      <a:pt x="201" y="1677"/>
                    </a:cubicBezTo>
                    <a:lnTo>
                      <a:pt x="184" y="1677"/>
                    </a:lnTo>
                    <a:cubicBezTo>
                      <a:pt x="178" y="1677"/>
                      <a:pt x="175" y="1682"/>
                      <a:pt x="175" y="1688"/>
                    </a:cubicBezTo>
                    <a:close/>
                    <a:moveTo>
                      <a:pt x="192" y="1787"/>
                    </a:moveTo>
                    <a:cubicBezTo>
                      <a:pt x="186" y="1781"/>
                      <a:pt x="184" y="1782"/>
                      <a:pt x="181" y="1787"/>
                    </a:cubicBezTo>
                    <a:cubicBezTo>
                      <a:pt x="178" y="1793"/>
                      <a:pt x="181" y="1792"/>
                      <a:pt x="192" y="1790"/>
                    </a:cubicBezTo>
                    <a:lnTo>
                      <a:pt x="192" y="1787"/>
                    </a:lnTo>
                    <a:close/>
                    <a:moveTo>
                      <a:pt x="186" y="1160"/>
                    </a:moveTo>
                    <a:cubicBezTo>
                      <a:pt x="184" y="1155"/>
                      <a:pt x="184" y="1152"/>
                      <a:pt x="189" y="1149"/>
                    </a:cubicBezTo>
                    <a:cubicBezTo>
                      <a:pt x="192" y="1146"/>
                      <a:pt x="192" y="1146"/>
                      <a:pt x="184" y="1146"/>
                    </a:cubicBezTo>
                    <a:cubicBezTo>
                      <a:pt x="181" y="1152"/>
                      <a:pt x="184" y="1157"/>
                      <a:pt x="186" y="1160"/>
                    </a:cubicBezTo>
                    <a:close/>
                    <a:moveTo>
                      <a:pt x="189" y="531"/>
                    </a:moveTo>
                    <a:cubicBezTo>
                      <a:pt x="184" y="537"/>
                      <a:pt x="184" y="542"/>
                      <a:pt x="186" y="548"/>
                    </a:cubicBezTo>
                    <a:cubicBezTo>
                      <a:pt x="189" y="553"/>
                      <a:pt x="192" y="556"/>
                      <a:pt x="198" y="556"/>
                    </a:cubicBezTo>
                    <a:cubicBezTo>
                      <a:pt x="203" y="551"/>
                      <a:pt x="204" y="545"/>
                      <a:pt x="201" y="539"/>
                    </a:cubicBezTo>
                    <a:cubicBezTo>
                      <a:pt x="199" y="534"/>
                      <a:pt x="195" y="531"/>
                      <a:pt x="189" y="531"/>
                    </a:cubicBezTo>
                    <a:close/>
                    <a:moveTo>
                      <a:pt x="198" y="2111"/>
                    </a:moveTo>
                    <a:cubicBezTo>
                      <a:pt x="198" y="2106"/>
                      <a:pt x="195" y="2103"/>
                      <a:pt x="189" y="2097"/>
                    </a:cubicBezTo>
                    <a:cubicBezTo>
                      <a:pt x="186" y="2100"/>
                      <a:pt x="186" y="2106"/>
                      <a:pt x="186" y="2111"/>
                    </a:cubicBezTo>
                    <a:lnTo>
                      <a:pt x="198" y="2111"/>
                    </a:lnTo>
                    <a:close/>
                    <a:moveTo>
                      <a:pt x="189" y="2032"/>
                    </a:moveTo>
                    <a:cubicBezTo>
                      <a:pt x="192" y="2032"/>
                      <a:pt x="198" y="2032"/>
                      <a:pt x="203" y="2035"/>
                    </a:cubicBezTo>
                    <a:cubicBezTo>
                      <a:pt x="212" y="2035"/>
                      <a:pt x="212" y="2032"/>
                      <a:pt x="206" y="2021"/>
                    </a:cubicBezTo>
                    <a:cubicBezTo>
                      <a:pt x="201" y="2012"/>
                      <a:pt x="198" y="2012"/>
                      <a:pt x="192" y="2018"/>
                    </a:cubicBezTo>
                    <a:cubicBezTo>
                      <a:pt x="189" y="2021"/>
                      <a:pt x="186" y="2027"/>
                      <a:pt x="189" y="2032"/>
                    </a:cubicBezTo>
                    <a:close/>
                    <a:moveTo>
                      <a:pt x="215" y="1259"/>
                    </a:moveTo>
                    <a:lnTo>
                      <a:pt x="198" y="1251"/>
                    </a:lnTo>
                    <a:cubicBezTo>
                      <a:pt x="192" y="1248"/>
                      <a:pt x="192" y="1251"/>
                      <a:pt x="195" y="1265"/>
                    </a:cubicBezTo>
                    <a:cubicBezTo>
                      <a:pt x="198" y="1262"/>
                      <a:pt x="201" y="1262"/>
                      <a:pt x="206" y="1265"/>
                    </a:cubicBezTo>
                    <a:cubicBezTo>
                      <a:pt x="212" y="1265"/>
                      <a:pt x="215" y="1262"/>
                      <a:pt x="215" y="1259"/>
                    </a:cubicBezTo>
                    <a:close/>
                    <a:moveTo>
                      <a:pt x="198" y="1115"/>
                    </a:moveTo>
                    <a:cubicBezTo>
                      <a:pt x="192" y="1124"/>
                      <a:pt x="195" y="1126"/>
                      <a:pt x="206" y="1129"/>
                    </a:cubicBezTo>
                    <a:cubicBezTo>
                      <a:pt x="217" y="1132"/>
                      <a:pt x="223" y="1129"/>
                      <a:pt x="223" y="1126"/>
                    </a:cubicBezTo>
                    <a:cubicBezTo>
                      <a:pt x="215" y="1118"/>
                      <a:pt x="206" y="1115"/>
                      <a:pt x="198" y="1115"/>
                    </a:cubicBezTo>
                    <a:close/>
                    <a:moveTo>
                      <a:pt x="203" y="720"/>
                    </a:moveTo>
                    <a:cubicBezTo>
                      <a:pt x="198" y="728"/>
                      <a:pt x="199" y="737"/>
                      <a:pt x="201" y="748"/>
                    </a:cubicBezTo>
                    <a:cubicBezTo>
                      <a:pt x="204" y="759"/>
                      <a:pt x="212" y="765"/>
                      <a:pt x="223" y="762"/>
                    </a:cubicBezTo>
                    <a:cubicBezTo>
                      <a:pt x="226" y="751"/>
                      <a:pt x="226" y="743"/>
                      <a:pt x="220" y="740"/>
                    </a:cubicBezTo>
                    <a:cubicBezTo>
                      <a:pt x="220" y="737"/>
                      <a:pt x="215" y="731"/>
                      <a:pt x="203" y="720"/>
                    </a:cubicBezTo>
                    <a:close/>
                    <a:moveTo>
                      <a:pt x="201" y="1276"/>
                    </a:moveTo>
                    <a:cubicBezTo>
                      <a:pt x="203" y="1282"/>
                      <a:pt x="206" y="1283"/>
                      <a:pt x="212" y="1279"/>
                    </a:cubicBezTo>
                    <a:cubicBezTo>
                      <a:pt x="217" y="1277"/>
                      <a:pt x="220" y="1276"/>
                      <a:pt x="226" y="1279"/>
                    </a:cubicBezTo>
                    <a:cubicBezTo>
                      <a:pt x="226" y="1270"/>
                      <a:pt x="223" y="1267"/>
                      <a:pt x="215" y="1265"/>
                    </a:cubicBezTo>
                    <a:cubicBezTo>
                      <a:pt x="206" y="1265"/>
                      <a:pt x="203" y="1267"/>
                      <a:pt x="201" y="1276"/>
                    </a:cubicBezTo>
                    <a:close/>
                    <a:moveTo>
                      <a:pt x="203" y="1660"/>
                    </a:moveTo>
                    <a:cubicBezTo>
                      <a:pt x="212" y="1668"/>
                      <a:pt x="217" y="1668"/>
                      <a:pt x="217" y="1657"/>
                    </a:cubicBezTo>
                    <a:cubicBezTo>
                      <a:pt x="209" y="1651"/>
                      <a:pt x="203" y="1651"/>
                      <a:pt x="203" y="1660"/>
                    </a:cubicBezTo>
                    <a:close/>
                    <a:moveTo>
                      <a:pt x="237" y="864"/>
                    </a:moveTo>
                    <a:cubicBezTo>
                      <a:pt x="243" y="855"/>
                      <a:pt x="241" y="845"/>
                      <a:pt x="229" y="836"/>
                    </a:cubicBezTo>
                    <a:cubicBezTo>
                      <a:pt x="218" y="828"/>
                      <a:pt x="212" y="833"/>
                      <a:pt x="209" y="850"/>
                    </a:cubicBezTo>
                    <a:cubicBezTo>
                      <a:pt x="217" y="847"/>
                      <a:pt x="223" y="850"/>
                      <a:pt x="226" y="855"/>
                    </a:cubicBezTo>
                    <a:cubicBezTo>
                      <a:pt x="226" y="861"/>
                      <a:pt x="229" y="864"/>
                      <a:pt x="237" y="864"/>
                    </a:cubicBezTo>
                    <a:close/>
                    <a:moveTo>
                      <a:pt x="223" y="1550"/>
                    </a:moveTo>
                    <a:cubicBezTo>
                      <a:pt x="215" y="1547"/>
                      <a:pt x="209" y="1550"/>
                      <a:pt x="209" y="1552"/>
                    </a:cubicBezTo>
                    <a:cubicBezTo>
                      <a:pt x="209" y="1558"/>
                      <a:pt x="209" y="1561"/>
                      <a:pt x="212" y="1561"/>
                    </a:cubicBezTo>
                    <a:cubicBezTo>
                      <a:pt x="217" y="1561"/>
                      <a:pt x="223" y="1558"/>
                      <a:pt x="223" y="1550"/>
                    </a:cubicBezTo>
                    <a:close/>
                    <a:moveTo>
                      <a:pt x="212" y="1586"/>
                    </a:moveTo>
                    <a:cubicBezTo>
                      <a:pt x="212" y="1595"/>
                      <a:pt x="217" y="1600"/>
                      <a:pt x="226" y="1598"/>
                    </a:cubicBezTo>
                    <a:cubicBezTo>
                      <a:pt x="226" y="1595"/>
                      <a:pt x="226" y="1589"/>
                      <a:pt x="223" y="1584"/>
                    </a:cubicBezTo>
                    <a:cubicBezTo>
                      <a:pt x="223" y="1575"/>
                      <a:pt x="217" y="1578"/>
                      <a:pt x="212" y="1586"/>
                    </a:cubicBezTo>
                    <a:close/>
                    <a:moveTo>
                      <a:pt x="215" y="655"/>
                    </a:moveTo>
                    <a:cubicBezTo>
                      <a:pt x="215" y="666"/>
                      <a:pt x="220" y="672"/>
                      <a:pt x="229" y="672"/>
                    </a:cubicBezTo>
                    <a:cubicBezTo>
                      <a:pt x="229" y="661"/>
                      <a:pt x="223" y="652"/>
                      <a:pt x="215" y="655"/>
                    </a:cubicBezTo>
                    <a:close/>
                    <a:moveTo>
                      <a:pt x="237" y="1140"/>
                    </a:moveTo>
                    <a:cubicBezTo>
                      <a:pt x="232" y="1140"/>
                      <a:pt x="226" y="1143"/>
                      <a:pt x="220" y="1149"/>
                    </a:cubicBezTo>
                    <a:cubicBezTo>
                      <a:pt x="215" y="1155"/>
                      <a:pt x="215" y="1157"/>
                      <a:pt x="217" y="1163"/>
                    </a:cubicBezTo>
                    <a:cubicBezTo>
                      <a:pt x="226" y="1166"/>
                      <a:pt x="229" y="1163"/>
                      <a:pt x="232" y="1157"/>
                    </a:cubicBezTo>
                    <a:cubicBezTo>
                      <a:pt x="232" y="1152"/>
                      <a:pt x="234" y="1146"/>
                      <a:pt x="237" y="1140"/>
                    </a:cubicBezTo>
                    <a:close/>
                    <a:moveTo>
                      <a:pt x="223" y="2075"/>
                    </a:moveTo>
                    <a:cubicBezTo>
                      <a:pt x="226" y="2072"/>
                      <a:pt x="229" y="2072"/>
                      <a:pt x="234" y="2072"/>
                    </a:cubicBezTo>
                    <a:cubicBezTo>
                      <a:pt x="234" y="2060"/>
                      <a:pt x="232" y="2055"/>
                      <a:pt x="223" y="2058"/>
                    </a:cubicBezTo>
                    <a:cubicBezTo>
                      <a:pt x="215" y="2063"/>
                      <a:pt x="215" y="2069"/>
                      <a:pt x="223" y="2075"/>
                    </a:cubicBezTo>
                    <a:close/>
                    <a:moveTo>
                      <a:pt x="229" y="1832"/>
                    </a:moveTo>
                    <a:cubicBezTo>
                      <a:pt x="220" y="1835"/>
                      <a:pt x="220" y="1840"/>
                      <a:pt x="220" y="1849"/>
                    </a:cubicBezTo>
                    <a:cubicBezTo>
                      <a:pt x="232" y="1846"/>
                      <a:pt x="234" y="1840"/>
                      <a:pt x="229" y="1832"/>
                    </a:cubicBezTo>
                    <a:close/>
                    <a:moveTo>
                      <a:pt x="223" y="2021"/>
                    </a:moveTo>
                    <a:cubicBezTo>
                      <a:pt x="232" y="2029"/>
                      <a:pt x="234" y="2029"/>
                      <a:pt x="237" y="2029"/>
                    </a:cubicBezTo>
                    <a:cubicBezTo>
                      <a:pt x="240" y="2027"/>
                      <a:pt x="240" y="2024"/>
                      <a:pt x="240" y="2018"/>
                    </a:cubicBezTo>
                    <a:cubicBezTo>
                      <a:pt x="240" y="2012"/>
                      <a:pt x="237" y="2010"/>
                      <a:pt x="232" y="2010"/>
                    </a:cubicBezTo>
                    <a:cubicBezTo>
                      <a:pt x="229" y="2007"/>
                      <a:pt x="223" y="2010"/>
                      <a:pt x="223" y="2021"/>
                    </a:cubicBezTo>
                    <a:close/>
                    <a:moveTo>
                      <a:pt x="229" y="1098"/>
                    </a:moveTo>
                    <a:cubicBezTo>
                      <a:pt x="229" y="1107"/>
                      <a:pt x="229" y="1107"/>
                      <a:pt x="232" y="1107"/>
                    </a:cubicBezTo>
                    <a:cubicBezTo>
                      <a:pt x="232" y="1104"/>
                      <a:pt x="234" y="1104"/>
                      <a:pt x="240" y="1104"/>
                    </a:cubicBezTo>
                    <a:cubicBezTo>
                      <a:pt x="240" y="1095"/>
                      <a:pt x="240" y="1095"/>
                      <a:pt x="237" y="1095"/>
                    </a:cubicBezTo>
                    <a:cubicBezTo>
                      <a:pt x="234" y="1095"/>
                      <a:pt x="232" y="1098"/>
                      <a:pt x="229" y="1098"/>
                    </a:cubicBezTo>
                    <a:close/>
                    <a:moveTo>
                      <a:pt x="237" y="1869"/>
                    </a:moveTo>
                    <a:lnTo>
                      <a:pt x="229" y="1866"/>
                    </a:lnTo>
                    <a:lnTo>
                      <a:pt x="229" y="1874"/>
                    </a:lnTo>
                    <a:lnTo>
                      <a:pt x="232" y="1877"/>
                    </a:lnTo>
                    <a:cubicBezTo>
                      <a:pt x="234" y="1871"/>
                      <a:pt x="237" y="1869"/>
                      <a:pt x="237" y="1869"/>
                    </a:cubicBezTo>
                    <a:close/>
                    <a:moveTo>
                      <a:pt x="268" y="2058"/>
                    </a:moveTo>
                    <a:cubicBezTo>
                      <a:pt x="271" y="2052"/>
                      <a:pt x="274" y="2049"/>
                      <a:pt x="277" y="2046"/>
                    </a:cubicBezTo>
                    <a:cubicBezTo>
                      <a:pt x="280" y="2043"/>
                      <a:pt x="277" y="2041"/>
                      <a:pt x="265" y="2038"/>
                    </a:cubicBezTo>
                    <a:cubicBezTo>
                      <a:pt x="260" y="2035"/>
                      <a:pt x="254" y="2035"/>
                      <a:pt x="243" y="2032"/>
                    </a:cubicBezTo>
                    <a:cubicBezTo>
                      <a:pt x="234" y="2032"/>
                      <a:pt x="229" y="2038"/>
                      <a:pt x="232" y="2049"/>
                    </a:cubicBezTo>
                    <a:cubicBezTo>
                      <a:pt x="240" y="2046"/>
                      <a:pt x="246" y="2046"/>
                      <a:pt x="251" y="2049"/>
                    </a:cubicBezTo>
                    <a:cubicBezTo>
                      <a:pt x="260" y="2052"/>
                      <a:pt x="265" y="2055"/>
                      <a:pt x="268" y="2058"/>
                    </a:cubicBezTo>
                    <a:close/>
                    <a:moveTo>
                      <a:pt x="268" y="1598"/>
                    </a:moveTo>
                    <a:cubicBezTo>
                      <a:pt x="280" y="1600"/>
                      <a:pt x="283" y="1596"/>
                      <a:pt x="274" y="1584"/>
                    </a:cubicBezTo>
                    <a:cubicBezTo>
                      <a:pt x="266" y="1573"/>
                      <a:pt x="257" y="1567"/>
                      <a:pt x="251" y="1567"/>
                    </a:cubicBezTo>
                    <a:cubicBezTo>
                      <a:pt x="251" y="1561"/>
                      <a:pt x="249" y="1558"/>
                      <a:pt x="246" y="1555"/>
                    </a:cubicBezTo>
                    <a:cubicBezTo>
                      <a:pt x="243" y="1552"/>
                      <a:pt x="240" y="1552"/>
                      <a:pt x="237" y="1552"/>
                    </a:cubicBezTo>
                    <a:cubicBezTo>
                      <a:pt x="234" y="1552"/>
                      <a:pt x="234" y="1555"/>
                      <a:pt x="234" y="1558"/>
                    </a:cubicBezTo>
                    <a:cubicBezTo>
                      <a:pt x="234" y="1561"/>
                      <a:pt x="240" y="1567"/>
                      <a:pt x="249" y="1572"/>
                    </a:cubicBezTo>
                    <a:cubicBezTo>
                      <a:pt x="243" y="1575"/>
                      <a:pt x="240" y="1581"/>
                      <a:pt x="234" y="1589"/>
                    </a:cubicBezTo>
                    <a:cubicBezTo>
                      <a:pt x="237" y="1589"/>
                      <a:pt x="246" y="1589"/>
                      <a:pt x="263" y="1586"/>
                    </a:cubicBezTo>
                    <a:cubicBezTo>
                      <a:pt x="277" y="1584"/>
                      <a:pt x="280" y="1586"/>
                      <a:pt x="268" y="1598"/>
                    </a:cubicBezTo>
                    <a:close/>
                    <a:moveTo>
                      <a:pt x="237" y="692"/>
                    </a:moveTo>
                    <a:cubicBezTo>
                      <a:pt x="237" y="700"/>
                      <a:pt x="240" y="703"/>
                      <a:pt x="249" y="700"/>
                    </a:cubicBezTo>
                    <a:cubicBezTo>
                      <a:pt x="257" y="700"/>
                      <a:pt x="263" y="700"/>
                      <a:pt x="265" y="703"/>
                    </a:cubicBezTo>
                    <a:cubicBezTo>
                      <a:pt x="271" y="695"/>
                      <a:pt x="268" y="689"/>
                      <a:pt x="257" y="689"/>
                    </a:cubicBezTo>
                    <a:cubicBezTo>
                      <a:pt x="249" y="689"/>
                      <a:pt x="243" y="689"/>
                      <a:pt x="237" y="692"/>
                    </a:cubicBezTo>
                    <a:close/>
                    <a:moveTo>
                      <a:pt x="263" y="810"/>
                    </a:moveTo>
                    <a:cubicBezTo>
                      <a:pt x="263" y="805"/>
                      <a:pt x="260" y="802"/>
                      <a:pt x="254" y="802"/>
                    </a:cubicBezTo>
                    <a:cubicBezTo>
                      <a:pt x="249" y="802"/>
                      <a:pt x="246" y="802"/>
                      <a:pt x="243" y="805"/>
                    </a:cubicBezTo>
                    <a:cubicBezTo>
                      <a:pt x="240" y="813"/>
                      <a:pt x="243" y="816"/>
                      <a:pt x="246" y="819"/>
                    </a:cubicBezTo>
                    <a:lnTo>
                      <a:pt x="263" y="810"/>
                    </a:lnTo>
                    <a:close/>
                    <a:moveTo>
                      <a:pt x="251" y="1849"/>
                    </a:moveTo>
                    <a:cubicBezTo>
                      <a:pt x="246" y="1852"/>
                      <a:pt x="247" y="1854"/>
                      <a:pt x="249" y="1857"/>
                    </a:cubicBezTo>
                    <a:cubicBezTo>
                      <a:pt x="252" y="1860"/>
                      <a:pt x="254" y="1863"/>
                      <a:pt x="260" y="1860"/>
                    </a:cubicBezTo>
                    <a:lnTo>
                      <a:pt x="251" y="1849"/>
                    </a:lnTo>
                    <a:close/>
                    <a:moveTo>
                      <a:pt x="249" y="652"/>
                    </a:moveTo>
                    <a:lnTo>
                      <a:pt x="260" y="652"/>
                    </a:lnTo>
                    <a:cubicBezTo>
                      <a:pt x="260" y="647"/>
                      <a:pt x="257" y="644"/>
                      <a:pt x="249" y="644"/>
                    </a:cubicBezTo>
                    <a:lnTo>
                      <a:pt x="249" y="652"/>
                    </a:lnTo>
                    <a:close/>
                    <a:moveTo>
                      <a:pt x="263" y="1600"/>
                    </a:moveTo>
                    <a:cubicBezTo>
                      <a:pt x="251" y="1592"/>
                      <a:pt x="246" y="1595"/>
                      <a:pt x="251" y="1609"/>
                    </a:cubicBezTo>
                    <a:cubicBezTo>
                      <a:pt x="260" y="1609"/>
                      <a:pt x="263" y="1606"/>
                      <a:pt x="263" y="1600"/>
                    </a:cubicBezTo>
                    <a:close/>
                    <a:moveTo>
                      <a:pt x="263" y="1073"/>
                    </a:moveTo>
                    <a:cubicBezTo>
                      <a:pt x="265" y="1067"/>
                      <a:pt x="263" y="1064"/>
                      <a:pt x="260" y="1059"/>
                    </a:cubicBezTo>
                    <a:cubicBezTo>
                      <a:pt x="260" y="1064"/>
                      <a:pt x="257" y="1064"/>
                      <a:pt x="254" y="1064"/>
                    </a:cubicBezTo>
                    <a:cubicBezTo>
                      <a:pt x="251" y="1064"/>
                      <a:pt x="249" y="1064"/>
                      <a:pt x="251" y="1070"/>
                    </a:cubicBezTo>
                    <a:cubicBezTo>
                      <a:pt x="254" y="1070"/>
                      <a:pt x="257" y="1073"/>
                      <a:pt x="263" y="1073"/>
                    </a:cubicBezTo>
                    <a:close/>
                    <a:moveTo>
                      <a:pt x="263" y="1409"/>
                    </a:moveTo>
                    <a:cubicBezTo>
                      <a:pt x="263" y="1403"/>
                      <a:pt x="260" y="1400"/>
                      <a:pt x="254" y="1400"/>
                    </a:cubicBezTo>
                    <a:lnTo>
                      <a:pt x="254" y="1409"/>
                    </a:lnTo>
                    <a:lnTo>
                      <a:pt x="263" y="1409"/>
                    </a:lnTo>
                    <a:close/>
                    <a:moveTo>
                      <a:pt x="274" y="1550"/>
                    </a:moveTo>
                    <a:cubicBezTo>
                      <a:pt x="277" y="1536"/>
                      <a:pt x="271" y="1527"/>
                      <a:pt x="257" y="1527"/>
                    </a:cubicBezTo>
                    <a:cubicBezTo>
                      <a:pt x="254" y="1538"/>
                      <a:pt x="260" y="1544"/>
                      <a:pt x="274" y="1550"/>
                    </a:cubicBezTo>
                    <a:close/>
                    <a:moveTo>
                      <a:pt x="265" y="1651"/>
                    </a:moveTo>
                    <a:cubicBezTo>
                      <a:pt x="265" y="1643"/>
                      <a:pt x="268" y="1637"/>
                      <a:pt x="271" y="1634"/>
                    </a:cubicBezTo>
                    <a:cubicBezTo>
                      <a:pt x="274" y="1629"/>
                      <a:pt x="268" y="1626"/>
                      <a:pt x="254" y="1626"/>
                    </a:cubicBezTo>
                    <a:cubicBezTo>
                      <a:pt x="254" y="1637"/>
                      <a:pt x="260" y="1646"/>
                      <a:pt x="265" y="1651"/>
                    </a:cubicBezTo>
                    <a:close/>
                    <a:moveTo>
                      <a:pt x="260" y="1733"/>
                    </a:moveTo>
                    <a:cubicBezTo>
                      <a:pt x="257" y="1736"/>
                      <a:pt x="260" y="1739"/>
                      <a:pt x="263" y="1744"/>
                    </a:cubicBezTo>
                    <a:cubicBezTo>
                      <a:pt x="263" y="1742"/>
                      <a:pt x="263" y="1739"/>
                      <a:pt x="265" y="1736"/>
                    </a:cubicBezTo>
                    <a:cubicBezTo>
                      <a:pt x="265" y="1733"/>
                      <a:pt x="263" y="1733"/>
                      <a:pt x="260" y="1733"/>
                    </a:cubicBezTo>
                    <a:close/>
                    <a:moveTo>
                      <a:pt x="268" y="1251"/>
                    </a:moveTo>
                    <a:cubicBezTo>
                      <a:pt x="268" y="1253"/>
                      <a:pt x="266" y="1256"/>
                      <a:pt x="263" y="1259"/>
                    </a:cubicBezTo>
                    <a:cubicBezTo>
                      <a:pt x="261" y="1262"/>
                      <a:pt x="260" y="1265"/>
                      <a:pt x="265" y="1267"/>
                    </a:cubicBezTo>
                    <a:cubicBezTo>
                      <a:pt x="271" y="1267"/>
                      <a:pt x="274" y="1265"/>
                      <a:pt x="277" y="1259"/>
                    </a:cubicBezTo>
                    <a:cubicBezTo>
                      <a:pt x="280" y="1256"/>
                      <a:pt x="277" y="1253"/>
                      <a:pt x="268" y="1251"/>
                    </a:cubicBezTo>
                    <a:close/>
                    <a:moveTo>
                      <a:pt x="280" y="768"/>
                    </a:moveTo>
                    <a:cubicBezTo>
                      <a:pt x="285" y="762"/>
                      <a:pt x="285" y="757"/>
                      <a:pt x="282" y="745"/>
                    </a:cubicBezTo>
                    <a:cubicBezTo>
                      <a:pt x="280" y="737"/>
                      <a:pt x="274" y="731"/>
                      <a:pt x="265" y="734"/>
                    </a:cubicBezTo>
                    <a:cubicBezTo>
                      <a:pt x="268" y="743"/>
                      <a:pt x="268" y="749"/>
                      <a:pt x="268" y="757"/>
                    </a:cubicBezTo>
                    <a:cubicBezTo>
                      <a:pt x="268" y="766"/>
                      <a:pt x="274" y="768"/>
                      <a:pt x="280" y="768"/>
                    </a:cubicBezTo>
                    <a:close/>
                    <a:moveTo>
                      <a:pt x="268" y="1984"/>
                    </a:moveTo>
                    <a:cubicBezTo>
                      <a:pt x="263" y="1990"/>
                      <a:pt x="263" y="1996"/>
                      <a:pt x="271" y="2001"/>
                    </a:cubicBezTo>
                    <a:cubicBezTo>
                      <a:pt x="277" y="2007"/>
                      <a:pt x="282" y="2007"/>
                      <a:pt x="288" y="2004"/>
                    </a:cubicBezTo>
                    <a:cubicBezTo>
                      <a:pt x="285" y="1993"/>
                      <a:pt x="280" y="1987"/>
                      <a:pt x="268" y="1984"/>
                    </a:cubicBezTo>
                    <a:close/>
                    <a:moveTo>
                      <a:pt x="268" y="855"/>
                    </a:moveTo>
                    <a:cubicBezTo>
                      <a:pt x="274" y="867"/>
                      <a:pt x="280" y="870"/>
                      <a:pt x="285" y="864"/>
                    </a:cubicBezTo>
                    <a:cubicBezTo>
                      <a:pt x="294" y="858"/>
                      <a:pt x="288" y="853"/>
                      <a:pt x="274" y="847"/>
                    </a:cubicBezTo>
                    <a:cubicBezTo>
                      <a:pt x="274" y="850"/>
                      <a:pt x="274" y="850"/>
                      <a:pt x="271" y="850"/>
                    </a:cubicBezTo>
                    <a:cubicBezTo>
                      <a:pt x="271" y="853"/>
                      <a:pt x="268" y="853"/>
                      <a:pt x="268" y="855"/>
                    </a:cubicBezTo>
                    <a:close/>
                    <a:moveTo>
                      <a:pt x="277" y="616"/>
                    </a:moveTo>
                    <a:cubicBezTo>
                      <a:pt x="274" y="621"/>
                      <a:pt x="274" y="627"/>
                      <a:pt x="277" y="632"/>
                    </a:cubicBezTo>
                    <a:cubicBezTo>
                      <a:pt x="280" y="638"/>
                      <a:pt x="285" y="641"/>
                      <a:pt x="294" y="638"/>
                    </a:cubicBezTo>
                    <a:cubicBezTo>
                      <a:pt x="299" y="627"/>
                      <a:pt x="294" y="621"/>
                      <a:pt x="277" y="616"/>
                    </a:cubicBezTo>
                    <a:close/>
                    <a:moveTo>
                      <a:pt x="277" y="1301"/>
                    </a:moveTo>
                    <a:cubicBezTo>
                      <a:pt x="288" y="1301"/>
                      <a:pt x="294" y="1296"/>
                      <a:pt x="294" y="1284"/>
                    </a:cubicBezTo>
                    <a:cubicBezTo>
                      <a:pt x="288" y="1284"/>
                      <a:pt x="285" y="1287"/>
                      <a:pt x="280" y="1290"/>
                    </a:cubicBezTo>
                    <a:cubicBezTo>
                      <a:pt x="277" y="1293"/>
                      <a:pt x="274" y="1296"/>
                      <a:pt x="277" y="1301"/>
                    </a:cubicBezTo>
                    <a:close/>
                    <a:moveTo>
                      <a:pt x="330" y="985"/>
                    </a:moveTo>
                    <a:cubicBezTo>
                      <a:pt x="325" y="991"/>
                      <a:pt x="316" y="994"/>
                      <a:pt x="299" y="999"/>
                    </a:cubicBezTo>
                    <a:cubicBezTo>
                      <a:pt x="282" y="1002"/>
                      <a:pt x="277" y="1011"/>
                      <a:pt x="280" y="1022"/>
                    </a:cubicBezTo>
                    <a:cubicBezTo>
                      <a:pt x="288" y="1019"/>
                      <a:pt x="297" y="1019"/>
                      <a:pt x="305" y="1019"/>
                    </a:cubicBezTo>
                    <a:cubicBezTo>
                      <a:pt x="314" y="1019"/>
                      <a:pt x="322" y="1022"/>
                      <a:pt x="330" y="1022"/>
                    </a:cubicBezTo>
                    <a:cubicBezTo>
                      <a:pt x="328" y="1013"/>
                      <a:pt x="328" y="1008"/>
                      <a:pt x="330" y="1002"/>
                    </a:cubicBezTo>
                    <a:cubicBezTo>
                      <a:pt x="333" y="994"/>
                      <a:pt x="333" y="988"/>
                      <a:pt x="330" y="985"/>
                    </a:cubicBezTo>
                    <a:close/>
                    <a:moveTo>
                      <a:pt x="285" y="1471"/>
                    </a:moveTo>
                    <a:cubicBezTo>
                      <a:pt x="282" y="1479"/>
                      <a:pt x="286" y="1482"/>
                      <a:pt x="294" y="1482"/>
                    </a:cubicBezTo>
                    <a:cubicBezTo>
                      <a:pt x="303" y="1482"/>
                      <a:pt x="305" y="1479"/>
                      <a:pt x="305" y="1473"/>
                    </a:cubicBezTo>
                    <a:cubicBezTo>
                      <a:pt x="294" y="1465"/>
                      <a:pt x="288" y="1465"/>
                      <a:pt x="285" y="1471"/>
                    </a:cubicBezTo>
                    <a:close/>
                    <a:moveTo>
                      <a:pt x="313" y="968"/>
                    </a:moveTo>
                    <a:cubicBezTo>
                      <a:pt x="313" y="960"/>
                      <a:pt x="311" y="957"/>
                      <a:pt x="305" y="954"/>
                    </a:cubicBezTo>
                    <a:cubicBezTo>
                      <a:pt x="299" y="954"/>
                      <a:pt x="294" y="951"/>
                      <a:pt x="288" y="949"/>
                    </a:cubicBezTo>
                    <a:cubicBezTo>
                      <a:pt x="285" y="951"/>
                      <a:pt x="285" y="957"/>
                      <a:pt x="285" y="963"/>
                    </a:cubicBezTo>
                    <a:cubicBezTo>
                      <a:pt x="291" y="963"/>
                      <a:pt x="294" y="965"/>
                      <a:pt x="299" y="968"/>
                    </a:cubicBezTo>
                    <a:cubicBezTo>
                      <a:pt x="305" y="974"/>
                      <a:pt x="308" y="974"/>
                      <a:pt x="313" y="968"/>
                    </a:cubicBezTo>
                    <a:close/>
                    <a:moveTo>
                      <a:pt x="291" y="1747"/>
                    </a:moveTo>
                    <a:cubicBezTo>
                      <a:pt x="285" y="1753"/>
                      <a:pt x="286" y="1756"/>
                      <a:pt x="291" y="1761"/>
                    </a:cubicBezTo>
                    <a:cubicBezTo>
                      <a:pt x="297" y="1767"/>
                      <a:pt x="299" y="1767"/>
                      <a:pt x="305" y="1761"/>
                    </a:cubicBezTo>
                    <a:cubicBezTo>
                      <a:pt x="299" y="1761"/>
                      <a:pt x="299" y="1758"/>
                      <a:pt x="302" y="1753"/>
                    </a:cubicBezTo>
                    <a:cubicBezTo>
                      <a:pt x="305" y="1750"/>
                      <a:pt x="302" y="1747"/>
                      <a:pt x="291" y="1747"/>
                    </a:cubicBezTo>
                    <a:close/>
                    <a:moveTo>
                      <a:pt x="311" y="2608"/>
                    </a:moveTo>
                    <a:cubicBezTo>
                      <a:pt x="305" y="2594"/>
                      <a:pt x="302" y="2585"/>
                      <a:pt x="296" y="2585"/>
                    </a:cubicBezTo>
                    <a:cubicBezTo>
                      <a:pt x="294" y="2585"/>
                      <a:pt x="291" y="2588"/>
                      <a:pt x="291" y="2591"/>
                    </a:cubicBezTo>
                    <a:cubicBezTo>
                      <a:pt x="291" y="2594"/>
                      <a:pt x="291" y="2599"/>
                      <a:pt x="294" y="2605"/>
                    </a:cubicBezTo>
                    <a:cubicBezTo>
                      <a:pt x="296" y="2611"/>
                      <a:pt x="302" y="2611"/>
                      <a:pt x="311" y="2608"/>
                    </a:cubicBezTo>
                    <a:close/>
                    <a:moveTo>
                      <a:pt x="294" y="714"/>
                    </a:moveTo>
                    <a:cubicBezTo>
                      <a:pt x="299" y="720"/>
                      <a:pt x="299" y="717"/>
                      <a:pt x="296" y="712"/>
                    </a:cubicBezTo>
                    <a:cubicBezTo>
                      <a:pt x="294" y="703"/>
                      <a:pt x="294" y="703"/>
                      <a:pt x="294" y="709"/>
                    </a:cubicBezTo>
                    <a:lnTo>
                      <a:pt x="294" y="714"/>
                    </a:lnTo>
                    <a:close/>
                    <a:moveTo>
                      <a:pt x="302" y="1575"/>
                    </a:moveTo>
                    <a:cubicBezTo>
                      <a:pt x="302" y="1569"/>
                      <a:pt x="302" y="1567"/>
                      <a:pt x="305" y="1564"/>
                    </a:cubicBezTo>
                    <a:cubicBezTo>
                      <a:pt x="305" y="1561"/>
                      <a:pt x="302" y="1561"/>
                      <a:pt x="296" y="1561"/>
                    </a:cubicBezTo>
                    <a:cubicBezTo>
                      <a:pt x="294" y="1567"/>
                      <a:pt x="296" y="1569"/>
                      <a:pt x="302" y="1575"/>
                    </a:cubicBezTo>
                    <a:close/>
                    <a:moveTo>
                      <a:pt x="302" y="1657"/>
                    </a:moveTo>
                    <a:cubicBezTo>
                      <a:pt x="302" y="1646"/>
                      <a:pt x="299" y="1640"/>
                      <a:pt x="294" y="1643"/>
                    </a:cubicBezTo>
                    <a:cubicBezTo>
                      <a:pt x="294" y="1646"/>
                      <a:pt x="296" y="1651"/>
                      <a:pt x="302" y="1657"/>
                    </a:cubicBezTo>
                    <a:close/>
                    <a:moveTo>
                      <a:pt x="316" y="686"/>
                    </a:moveTo>
                    <a:cubicBezTo>
                      <a:pt x="316" y="672"/>
                      <a:pt x="311" y="669"/>
                      <a:pt x="299" y="683"/>
                    </a:cubicBezTo>
                    <a:cubicBezTo>
                      <a:pt x="305" y="683"/>
                      <a:pt x="311" y="686"/>
                      <a:pt x="316" y="686"/>
                    </a:cubicBezTo>
                    <a:close/>
                    <a:moveTo>
                      <a:pt x="316" y="886"/>
                    </a:moveTo>
                    <a:cubicBezTo>
                      <a:pt x="319" y="878"/>
                      <a:pt x="317" y="872"/>
                      <a:pt x="308" y="875"/>
                    </a:cubicBezTo>
                    <a:cubicBezTo>
                      <a:pt x="300" y="878"/>
                      <a:pt x="296" y="881"/>
                      <a:pt x="302" y="886"/>
                    </a:cubicBezTo>
                    <a:cubicBezTo>
                      <a:pt x="302" y="881"/>
                      <a:pt x="302" y="881"/>
                      <a:pt x="305" y="884"/>
                    </a:cubicBezTo>
                    <a:cubicBezTo>
                      <a:pt x="308" y="886"/>
                      <a:pt x="313" y="889"/>
                      <a:pt x="316" y="886"/>
                    </a:cubicBezTo>
                    <a:close/>
                    <a:moveTo>
                      <a:pt x="302" y="1425"/>
                    </a:moveTo>
                    <a:cubicBezTo>
                      <a:pt x="313" y="1434"/>
                      <a:pt x="319" y="1431"/>
                      <a:pt x="319" y="1417"/>
                    </a:cubicBezTo>
                    <a:cubicBezTo>
                      <a:pt x="313" y="1411"/>
                      <a:pt x="308" y="1414"/>
                      <a:pt x="302" y="1425"/>
                    </a:cubicBezTo>
                    <a:close/>
                    <a:moveTo>
                      <a:pt x="316" y="2447"/>
                    </a:moveTo>
                    <a:cubicBezTo>
                      <a:pt x="316" y="2441"/>
                      <a:pt x="313" y="2439"/>
                      <a:pt x="308" y="2439"/>
                    </a:cubicBezTo>
                    <a:cubicBezTo>
                      <a:pt x="302" y="2439"/>
                      <a:pt x="299" y="2439"/>
                      <a:pt x="299" y="2444"/>
                    </a:cubicBezTo>
                    <a:cubicBezTo>
                      <a:pt x="308" y="2450"/>
                      <a:pt x="313" y="2450"/>
                      <a:pt x="316" y="2447"/>
                    </a:cubicBezTo>
                    <a:close/>
                    <a:moveTo>
                      <a:pt x="316" y="754"/>
                    </a:moveTo>
                    <a:cubicBezTo>
                      <a:pt x="322" y="748"/>
                      <a:pt x="322" y="746"/>
                      <a:pt x="319" y="740"/>
                    </a:cubicBezTo>
                    <a:cubicBezTo>
                      <a:pt x="316" y="735"/>
                      <a:pt x="311" y="734"/>
                      <a:pt x="305" y="737"/>
                    </a:cubicBezTo>
                    <a:cubicBezTo>
                      <a:pt x="305" y="745"/>
                      <a:pt x="311" y="751"/>
                      <a:pt x="316" y="754"/>
                    </a:cubicBezTo>
                    <a:close/>
                    <a:moveTo>
                      <a:pt x="305" y="1251"/>
                    </a:moveTo>
                    <a:cubicBezTo>
                      <a:pt x="313" y="1251"/>
                      <a:pt x="313" y="1248"/>
                      <a:pt x="311" y="1245"/>
                    </a:cubicBezTo>
                    <a:cubicBezTo>
                      <a:pt x="308" y="1242"/>
                      <a:pt x="305" y="1242"/>
                      <a:pt x="305" y="1251"/>
                    </a:cubicBezTo>
                    <a:close/>
                    <a:moveTo>
                      <a:pt x="322" y="1584"/>
                    </a:moveTo>
                    <a:cubicBezTo>
                      <a:pt x="313" y="1592"/>
                      <a:pt x="313" y="1598"/>
                      <a:pt x="319" y="1600"/>
                    </a:cubicBezTo>
                    <a:cubicBezTo>
                      <a:pt x="328" y="1600"/>
                      <a:pt x="330" y="1598"/>
                      <a:pt x="330" y="1592"/>
                    </a:cubicBezTo>
                    <a:cubicBezTo>
                      <a:pt x="328" y="1586"/>
                      <a:pt x="325" y="1584"/>
                      <a:pt x="322" y="1584"/>
                    </a:cubicBezTo>
                    <a:close/>
                    <a:moveTo>
                      <a:pt x="322" y="889"/>
                    </a:moveTo>
                    <a:cubicBezTo>
                      <a:pt x="328" y="889"/>
                      <a:pt x="330" y="889"/>
                      <a:pt x="333" y="892"/>
                    </a:cubicBezTo>
                    <a:cubicBezTo>
                      <a:pt x="336" y="892"/>
                      <a:pt x="339" y="892"/>
                      <a:pt x="342" y="886"/>
                    </a:cubicBezTo>
                    <a:cubicBezTo>
                      <a:pt x="336" y="889"/>
                      <a:pt x="333" y="886"/>
                      <a:pt x="333" y="884"/>
                    </a:cubicBezTo>
                    <a:cubicBezTo>
                      <a:pt x="333" y="878"/>
                      <a:pt x="328" y="878"/>
                      <a:pt x="325" y="881"/>
                    </a:cubicBezTo>
                    <a:lnTo>
                      <a:pt x="325" y="889"/>
                    </a:lnTo>
                    <a:lnTo>
                      <a:pt x="322" y="889"/>
                    </a:lnTo>
                    <a:close/>
                    <a:moveTo>
                      <a:pt x="361" y="1330"/>
                    </a:moveTo>
                    <a:cubicBezTo>
                      <a:pt x="356" y="1327"/>
                      <a:pt x="353" y="1324"/>
                      <a:pt x="353" y="1315"/>
                    </a:cubicBezTo>
                    <a:cubicBezTo>
                      <a:pt x="353" y="1310"/>
                      <a:pt x="347" y="1304"/>
                      <a:pt x="344" y="1298"/>
                    </a:cubicBezTo>
                    <a:cubicBezTo>
                      <a:pt x="336" y="1307"/>
                      <a:pt x="333" y="1313"/>
                      <a:pt x="330" y="1321"/>
                    </a:cubicBezTo>
                    <a:cubicBezTo>
                      <a:pt x="330" y="1330"/>
                      <a:pt x="325" y="1338"/>
                      <a:pt x="322" y="1344"/>
                    </a:cubicBezTo>
                    <a:cubicBezTo>
                      <a:pt x="330" y="1346"/>
                      <a:pt x="336" y="1344"/>
                      <a:pt x="342" y="1341"/>
                    </a:cubicBezTo>
                    <a:cubicBezTo>
                      <a:pt x="347" y="1341"/>
                      <a:pt x="353" y="1335"/>
                      <a:pt x="361" y="1330"/>
                    </a:cubicBezTo>
                    <a:close/>
                    <a:moveTo>
                      <a:pt x="353" y="1713"/>
                    </a:moveTo>
                    <a:cubicBezTo>
                      <a:pt x="359" y="1702"/>
                      <a:pt x="353" y="1691"/>
                      <a:pt x="342" y="1685"/>
                    </a:cubicBezTo>
                    <a:cubicBezTo>
                      <a:pt x="330" y="1677"/>
                      <a:pt x="322" y="1679"/>
                      <a:pt x="319" y="1694"/>
                    </a:cubicBezTo>
                    <a:cubicBezTo>
                      <a:pt x="328" y="1696"/>
                      <a:pt x="333" y="1699"/>
                      <a:pt x="336" y="1702"/>
                    </a:cubicBezTo>
                    <a:cubicBezTo>
                      <a:pt x="344" y="1705"/>
                      <a:pt x="347" y="1710"/>
                      <a:pt x="353" y="1713"/>
                    </a:cubicBezTo>
                    <a:close/>
                    <a:moveTo>
                      <a:pt x="325" y="1155"/>
                    </a:moveTo>
                    <a:cubicBezTo>
                      <a:pt x="330" y="1157"/>
                      <a:pt x="334" y="1155"/>
                      <a:pt x="339" y="1146"/>
                    </a:cubicBezTo>
                    <a:cubicBezTo>
                      <a:pt x="345" y="1138"/>
                      <a:pt x="342" y="1132"/>
                      <a:pt x="330" y="1129"/>
                    </a:cubicBezTo>
                    <a:cubicBezTo>
                      <a:pt x="330" y="1135"/>
                      <a:pt x="330" y="1138"/>
                      <a:pt x="328" y="1143"/>
                    </a:cubicBezTo>
                    <a:cubicBezTo>
                      <a:pt x="325" y="1146"/>
                      <a:pt x="325" y="1152"/>
                      <a:pt x="325" y="1155"/>
                    </a:cubicBezTo>
                    <a:close/>
                    <a:moveTo>
                      <a:pt x="328" y="940"/>
                    </a:moveTo>
                    <a:cubicBezTo>
                      <a:pt x="330" y="949"/>
                      <a:pt x="336" y="949"/>
                      <a:pt x="342" y="946"/>
                    </a:cubicBezTo>
                    <a:cubicBezTo>
                      <a:pt x="350" y="943"/>
                      <a:pt x="353" y="937"/>
                      <a:pt x="353" y="932"/>
                    </a:cubicBezTo>
                    <a:cubicBezTo>
                      <a:pt x="347" y="926"/>
                      <a:pt x="342" y="926"/>
                      <a:pt x="336" y="929"/>
                    </a:cubicBezTo>
                    <a:cubicBezTo>
                      <a:pt x="330" y="932"/>
                      <a:pt x="328" y="934"/>
                      <a:pt x="328" y="940"/>
                    </a:cubicBezTo>
                    <a:close/>
                    <a:moveTo>
                      <a:pt x="328" y="1273"/>
                    </a:moveTo>
                    <a:cubicBezTo>
                      <a:pt x="333" y="1279"/>
                      <a:pt x="336" y="1276"/>
                      <a:pt x="336" y="1270"/>
                    </a:cubicBezTo>
                    <a:cubicBezTo>
                      <a:pt x="336" y="1265"/>
                      <a:pt x="333" y="1262"/>
                      <a:pt x="328" y="1262"/>
                    </a:cubicBezTo>
                    <a:lnTo>
                      <a:pt x="328" y="1273"/>
                    </a:lnTo>
                    <a:close/>
                    <a:moveTo>
                      <a:pt x="328" y="1392"/>
                    </a:moveTo>
                    <a:cubicBezTo>
                      <a:pt x="347" y="1394"/>
                      <a:pt x="353" y="1392"/>
                      <a:pt x="350" y="1380"/>
                    </a:cubicBezTo>
                    <a:cubicBezTo>
                      <a:pt x="344" y="1372"/>
                      <a:pt x="339" y="1363"/>
                      <a:pt x="328" y="1358"/>
                    </a:cubicBezTo>
                    <a:cubicBezTo>
                      <a:pt x="333" y="1377"/>
                      <a:pt x="333" y="1389"/>
                      <a:pt x="328" y="1392"/>
                    </a:cubicBezTo>
                    <a:close/>
                    <a:moveTo>
                      <a:pt x="347" y="1671"/>
                    </a:moveTo>
                    <a:cubicBezTo>
                      <a:pt x="342" y="1665"/>
                      <a:pt x="342" y="1663"/>
                      <a:pt x="347" y="1657"/>
                    </a:cubicBezTo>
                    <a:cubicBezTo>
                      <a:pt x="353" y="1651"/>
                      <a:pt x="353" y="1648"/>
                      <a:pt x="347" y="1643"/>
                    </a:cubicBezTo>
                    <a:cubicBezTo>
                      <a:pt x="339" y="1643"/>
                      <a:pt x="330" y="1648"/>
                      <a:pt x="330" y="1657"/>
                    </a:cubicBezTo>
                    <a:cubicBezTo>
                      <a:pt x="336" y="1660"/>
                      <a:pt x="339" y="1663"/>
                      <a:pt x="339" y="1668"/>
                    </a:cubicBezTo>
                    <a:cubicBezTo>
                      <a:pt x="336" y="1671"/>
                      <a:pt x="339" y="1674"/>
                      <a:pt x="347" y="1671"/>
                    </a:cubicBezTo>
                    <a:close/>
                    <a:moveTo>
                      <a:pt x="328" y="1849"/>
                    </a:moveTo>
                    <a:cubicBezTo>
                      <a:pt x="333" y="1852"/>
                      <a:pt x="336" y="1849"/>
                      <a:pt x="336" y="1843"/>
                    </a:cubicBezTo>
                    <a:cubicBezTo>
                      <a:pt x="336" y="1837"/>
                      <a:pt x="333" y="1835"/>
                      <a:pt x="328" y="1837"/>
                    </a:cubicBezTo>
                    <a:lnTo>
                      <a:pt x="328" y="1849"/>
                    </a:lnTo>
                    <a:close/>
                    <a:moveTo>
                      <a:pt x="342" y="2447"/>
                    </a:moveTo>
                    <a:cubicBezTo>
                      <a:pt x="342" y="2439"/>
                      <a:pt x="336" y="2439"/>
                      <a:pt x="328" y="2439"/>
                    </a:cubicBezTo>
                    <a:cubicBezTo>
                      <a:pt x="328" y="2444"/>
                      <a:pt x="330" y="2447"/>
                      <a:pt x="333" y="2450"/>
                    </a:cubicBezTo>
                    <a:cubicBezTo>
                      <a:pt x="336" y="2453"/>
                      <a:pt x="339" y="2453"/>
                      <a:pt x="342" y="2447"/>
                    </a:cubicBezTo>
                    <a:close/>
                    <a:moveTo>
                      <a:pt x="339" y="474"/>
                    </a:moveTo>
                    <a:cubicBezTo>
                      <a:pt x="339" y="480"/>
                      <a:pt x="336" y="483"/>
                      <a:pt x="330" y="483"/>
                    </a:cubicBezTo>
                    <a:cubicBezTo>
                      <a:pt x="333" y="486"/>
                      <a:pt x="336" y="486"/>
                      <a:pt x="342" y="486"/>
                    </a:cubicBezTo>
                    <a:cubicBezTo>
                      <a:pt x="342" y="480"/>
                      <a:pt x="342" y="474"/>
                      <a:pt x="339" y="474"/>
                    </a:cubicBezTo>
                    <a:close/>
                    <a:moveTo>
                      <a:pt x="342" y="2264"/>
                    </a:moveTo>
                    <a:cubicBezTo>
                      <a:pt x="336" y="2269"/>
                      <a:pt x="336" y="2272"/>
                      <a:pt x="339" y="2278"/>
                    </a:cubicBezTo>
                    <a:cubicBezTo>
                      <a:pt x="342" y="2281"/>
                      <a:pt x="347" y="2283"/>
                      <a:pt x="356" y="2281"/>
                    </a:cubicBezTo>
                    <a:cubicBezTo>
                      <a:pt x="356" y="2275"/>
                      <a:pt x="353" y="2269"/>
                      <a:pt x="342" y="2264"/>
                    </a:cubicBezTo>
                    <a:close/>
                    <a:moveTo>
                      <a:pt x="356" y="692"/>
                    </a:moveTo>
                    <a:cubicBezTo>
                      <a:pt x="350" y="692"/>
                      <a:pt x="347" y="692"/>
                      <a:pt x="347" y="689"/>
                    </a:cubicBezTo>
                    <a:cubicBezTo>
                      <a:pt x="347" y="686"/>
                      <a:pt x="342" y="686"/>
                      <a:pt x="339" y="689"/>
                    </a:cubicBezTo>
                    <a:cubicBezTo>
                      <a:pt x="336" y="697"/>
                      <a:pt x="339" y="700"/>
                      <a:pt x="347" y="703"/>
                    </a:cubicBezTo>
                    <a:cubicBezTo>
                      <a:pt x="353" y="703"/>
                      <a:pt x="356" y="700"/>
                      <a:pt x="356" y="692"/>
                    </a:cubicBezTo>
                    <a:close/>
                    <a:moveTo>
                      <a:pt x="353" y="2591"/>
                    </a:moveTo>
                    <a:cubicBezTo>
                      <a:pt x="347" y="2585"/>
                      <a:pt x="344" y="2588"/>
                      <a:pt x="342" y="2594"/>
                    </a:cubicBezTo>
                    <a:cubicBezTo>
                      <a:pt x="339" y="2599"/>
                      <a:pt x="342" y="2602"/>
                      <a:pt x="353" y="2599"/>
                    </a:cubicBezTo>
                    <a:lnTo>
                      <a:pt x="353" y="2591"/>
                    </a:lnTo>
                    <a:close/>
                    <a:moveTo>
                      <a:pt x="350" y="1454"/>
                    </a:moveTo>
                    <a:cubicBezTo>
                      <a:pt x="361" y="1454"/>
                      <a:pt x="364" y="1451"/>
                      <a:pt x="359" y="1445"/>
                    </a:cubicBezTo>
                    <a:cubicBezTo>
                      <a:pt x="350" y="1440"/>
                      <a:pt x="347" y="1442"/>
                      <a:pt x="350" y="1454"/>
                    </a:cubicBezTo>
                    <a:close/>
                    <a:moveTo>
                      <a:pt x="350" y="1109"/>
                    </a:moveTo>
                    <a:cubicBezTo>
                      <a:pt x="359" y="1109"/>
                      <a:pt x="359" y="1107"/>
                      <a:pt x="356" y="1104"/>
                    </a:cubicBezTo>
                    <a:cubicBezTo>
                      <a:pt x="353" y="1098"/>
                      <a:pt x="350" y="1101"/>
                      <a:pt x="350" y="1109"/>
                    </a:cubicBezTo>
                    <a:close/>
                    <a:moveTo>
                      <a:pt x="353" y="1806"/>
                    </a:moveTo>
                    <a:cubicBezTo>
                      <a:pt x="350" y="1815"/>
                      <a:pt x="353" y="1818"/>
                      <a:pt x="361" y="1818"/>
                    </a:cubicBezTo>
                    <a:cubicBezTo>
                      <a:pt x="370" y="1818"/>
                      <a:pt x="373" y="1815"/>
                      <a:pt x="370" y="1806"/>
                    </a:cubicBezTo>
                    <a:cubicBezTo>
                      <a:pt x="364" y="1806"/>
                      <a:pt x="361" y="1806"/>
                      <a:pt x="359" y="1804"/>
                    </a:cubicBezTo>
                    <a:cubicBezTo>
                      <a:pt x="359" y="1798"/>
                      <a:pt x="356" y="1801"/>
                      <a:pt x="353" y="1806"/>
                    </a:cubicBezTo>
                    <a:close/>
                    <a:moveTo>
                      <a:pt x="356" y="2362"/>
                    </a:moveTo>
                    <a:cubicBezTo>
                      <a:pt x="364" y="2362"/>
                      <a:pt x="364" y="2357"/>
                      <a:pt x="364" y="2348"/>
                    </a:cubicBezTo>
                    <a:cubicBezTo>
                      <a:pt x="356" y="2348"/>
                      <a:pt x="353" y="2354"/>
                      <a:pt x="356" y="2362"/>
                    </a:cubicBezTo>
                    <a:close/>
                    <a:moveTo>
                      <a:pt x="367" y="2027"/>
                    </a:moveTo>
                    <a:cubicBezTo>
                      <a:pt x="361" y="2027"/>
                      <a:pt x="359" y="2029"/>
                      <a:pt x="359" y="2032"/>
                    </a:cubicBezTo>
                    <a:cubicBezTo>
                      <a:pt x="359" y="2035"/>
                      <a:pt x="359" y="2038"/>
                      <a:pt x="364" y="2041"/>
                    </a:cubicBezTo>
                    <a:cubicBezTo>
                      <a:pt x="367" y="2041"/>
                      <a:pt x="367" y="2035"/>
                      <a:pt x="367" y="2027"/>
                    </a:cubicBezTo>
                    <a:close/>
                    <a:moveTo>
                      <a:pt x="378" y="1298"/>
                    </a:moveTo>
                    <a:cubicBezTo>
                      <a:pt x="370" y="1298"/>
                      <a:pt x="361" y="1298"/>
                      <a:pt x="361" y="1296"/>
                    </a:cubicBezTo>
                    <a:cubicBezTo>
                      <a:pt x="361" y="1304"/>
                      <a:pt x="364" y="1310"/>
                      <a:pt x="373" y="1310"/>
                    </a:cubicBezTo>
                    <a:cubicBezTo>
                      <a:pt x="376" y="1307"/>
                      <a:pt x="376" y="1307"/>
                      <a:pt x="376" y="1304"/>
                    </a:cubicBezTo>
                    <a:cubicBezTo>
                      <a:pt x="376" y="1301"/>
                      <a:pt x="376" y="1301"/>
                      <a:pt x="378" y="1298"/>
                    </a:cubicBezTo>
                    <a:close/>
                    <a:moveTo>
                      <a:pt x="364" y="2444"/>
                    </a:moveTo>
                    <a:cubicBezTo>
                      <a:pt x="361" y="2453"/>
                      <a:pt x="364" y="2456"/>
                      <a:pt x="370" y="2458"/>
                    </a:cubicBezTo>
                    <a:cubicBezTo>
                      <a:pt x="376" y="2458"/>
                      <a:pt x="381" y="2458"/>
                      <a:pt x="387" y="2456"/>
                    </a:cubicBezTo>
                    <a:cubicBezTo>
                      <a:pt x="387" y="2447"/>
                      <a:pt x="378" y="2444"/>
                      <a:pt x="364" y="2444"/>
                    </a:cubicBezTo>
                    <a:close/>
                    <a:moveTo>
                      <a:pt x="364" y="1640"/>
                    </a:moveTo>
                    <a:cubicBezTo>
                      <a:pt x="373" y="1646"/>
                      <a:pt x="378" y="1643"/>
                      <a:pt x="378" y="1631"/>
                    </a:cubicBezTo>
                    <a:cubicBezTo>
                      <a:pt x="373" y="1634"/>
                      <a:pt x="367" y="1637"/>
                      <a:pt x="364" y="1640"/>
                    </a:cubicBezTo>
                    <a:close/>
                    <a:moveTo>
                      <a:pt x="367" y="968"/>
                    </a:moveTo>
                    <a:cubicBezTo>
                      <a:pt x="361" y="977"/>
                      <a:pt x="364" y="982"/>
                      <a:pt x="370" y="985"/>
                    </a:cubicBezTo>
                    <a:cubicBezTo>
                      <a:pt x="378" y="988"/>
                      <a:pt x="384" y="991"/>
                      <a:pt x="387" y="991"/>
                    </a:cubicBezTo>
                    <a:cubicBezTo>
                      <a:pt x="387" y="985"/>
                      <a:pt x="387" y="982"/>
                      <a:pt x="390" y="982"/>
                    </a:cubicBezTo>
                    <a:cubicBezTo>
                      <a:pt x="390" y="982"/>
                      <a:pt x="392" y="980"/>
                      <a:pt x="392" y="974"/>
                    </a:cubicBezTo>
                    <a:cubicBezTo>
                      <a:pt x="387" y="980"/>
                      <a:pt x="384" y="980"/>
                      <a:pt x="378" y="977"/>
                    </a:cubicBezTo>
                    <a:cubicBezTo>
                      <a:pt x="378" y="971"/>
                      <a:pt x="373" y="968"/>
                      <a:pt x="367" y="968"/>
                    </a:cubicBezTo>
                    <a:close/>
                    <a:moveTo>
                      <a:pt x="387" y="757"/>
                    </a:moveTo>
                    <a:cubicBezTo>
                      <a:pt x="392" y="768"/>
                      <a:pt x="390" y="776"/>
                      <a:pt x="381" y="779"/>
                    </a:cubicBezTo>
                    <a:cubicBezTo>
                      <a:pt x="373" y="782"/>
                      <a:pt x="367" y="788"/>
                      <a:pt x="367" y="802"/>
                    </a:cubicBezTo>
                    <a:lnTo>
                      <a:pt x="390" y="802"/>
                    </a:lnTo>
                    <a:cubicBezTo>
                      <a:pt x="381" y="810"/>
                      <a:pt x="378" y="813"/>
                      <a:pt x="387" y="813"/>
                    </a:cubicBezTo>
                    <a:lnTo>
                      <a:pt x="401" y="813"/>
                    </a:lnTo>
                    <a:cubicBezTo>
                      <a:pt x="398" y="807"/>
                      <a:pt x="395" y="796"/>
                      <a:pt x="395" y="779"/>
                    </a:cubicBezTo>
                    <a:cubicBezTo>
                      <a:pt x="395" y="762"/>
                      <a:pt x="392" y="757"/>
                      <a:pt x="387" y="757"/>
                    </a:cubicBezTo>
                    <a:close/>
                    <a:moveTo>
                      <a:pt x="373" y="1214"/>
                    </a:moveTo>
                    <a:cubicBezTo>
                      <a:pt x="373" y="1222"/>
                      <a:pt x="378" y="1225"/>
                      <a:pt x="390" y="1225"/>
                    </a:cubicBezTo>
                    <a:cubicBezTo>
                      <a:pt x="390" y="1219"/>
                      <a:pt x="387" y="1217"/>
                      <a:pt x="384" y="1211"/>
                    </a:cubicBezTo>
                    <a:cubicBezTo>
                      <a:pt x="381" y="1208"/>
                      <a:pt x="376" y="1208"/>
                      <a:pt x="373" y="1214"/>
                    </a:cubicBezTo>
                    <a:close/>
                    <a:moveTo>
                      <a:pt x="376" y="1485"/>
                    </a:moveTo>
                    <a:cubicBezTo>
                      <a:pt x="373" y="1490"/>
                      <a:pt x="376" y="1493"/>
                      <a:pt x="381" y="1493"/>
                    </a:cubicBezTo>
                    <a:cubicBezTo>
                      <a:pt x="387" y="1493"/>
                      <a:pt x="390" y="1490"/>
                      <a:pt x="390" y="1485"/>
                    </a:cubicBezTo>
                    <a:lnTo>
                      <a:pt x="376" y="1485"/>
                    </a:lnTo>
                    <a:close/>
                    <a:moveTo>
                      <a:pt x="376" y="342"/>
                    </a:moveTo>
                    <a:cubicBezTo>
                      <a:pt x="376" y="350"/>
                      <a:pt x="381" y="353"/>
                      <a:pt x="392" y="353"/>
                    </a:cubicBezTo>
                    <a:cubicBezTo>
                      <a:pt x="395" y="347"/>
                      <a:pt x="392" y="345"/>
                      <a:pt x="390" y="342"/>
                    </a:cubicBezTo>
                    <a:cubicBezTo>
                      <a:pt x="384" y="339"/>
                      <a:pt x="381" y="339"/>
                      <a:pt x="376" y="342"/>
                    </a:cubicBezTo>
                    <a:close/>
                    <a:moveTo>
                      <a:pt x="378" y="838"/>
                    </a:moveTo>
                    <a:cubicBezTo>
                      <a:pt x="373" y="847"/>
                      <a:pt x="376" y="850"/>
                      <a:pt x="387" y="853"/>
                    </a:cubicBezTo>
                    <a:cubicBezTo>
                      <a:pt x="395" y="855"/>
                      <a:pt x="401" y="853"/>
                      <a:pt x="398" y="844"/>
                    </a:cubicBezTo>
                    <a:cubicBezTo>
                      <a:pt x="392" y="841"/>
                      <a:pt x="387" y="838"/>
                      <a:pt x="378" y="838"/>
                    </a:cubicBezTo>
                    <a:close/>
                    <a:moveTo>
                      <a:pt x="390" y="949"/>
                    </a:moveTo>
                    <a:cubicBezTo>
                      <a:pt x="387" y="954"/>
                      <a:pt x="390" y="957"/>
                      <a:pt x="392" y="957"/>
                    </a:cubicBezTo>
                    <a:cubicBezTo>
                      <a:pt x="398" y="957"/>
                      <a:pt x="398" y="954"/>
                      <a:pt x="395" y="949"/>
                    </a:cubicBezTo>
                    <a:cubicBezTo>
                      <a:pt x="395" y="946"/>
                      <a:pt x="395" y="946"/>
                      <a:pt x="392" y="946"/>
                    </a:cubicBezTo>
                    <a:cubicBezTo>
                      <a:pt x="392" y="943"/>
                      <a:pt x="390" y="946"/>
                      <a:pt x="390" y="949"/>
                    </a:cubicBezTo>
                    <a:close/>
                    <a:moveTo>
                      <a:pt x="390" y="2159"/>
                    </a:moveTo>
                    <a:cubicBezTo>
                      <a:pt x="387" y="2173"/>
                      <a:pt x="395" y="2182"/>
                      <a:pt x="412" y="2182"/>
                    </a:cubicBezTo>
                    <a:cubicBezTo>
                      <a:pt x="412" y="2170"/>
                      <a:pt x="404" y="2165"/>
                      <a:pt x="390" y="2159"/>
                    </a:cubicBezTo>
                    <a:close/>
                    <a:moveTo>
                      <a:pt x="390" y="1276"/>
                    </a:moveTo>
                    <a:cubicBezTo>
                      <a:pt x="398" y="1276"/>
                      <a:pt x="398" y="1273"/>
                      <a:pt x="395" y="1270"/>
                    </a:cubicBezTo>
                    <a:cubicBezTo>
                      <a:pt x="392" y="1267"/>
                      <a:pt x="390" y="1267"/>
                      <a:pt x="390" y="1276"/>
                    </a:cubicBezTo>
                    <a:close/>
                    <a:moveTo>
                      <a:pt x="409" y="1191"/>
                    </a:moveTo>
                    <a:cubicBezTo>
                      <a:pt x="398" y="1188"/>
                      <a:pt x="392" y="1191"/>
                      <a:pt x="398" y="1203"/>
                    </a:cubicBezTo>
                    <a:cubicBezTo>
                      <a:pt x="404" y="1205"/>
                      <a:pt x="409" y="1203"/>
                      <a:pt x="409" y="1191"/>
                    </a:cubicBezTo>
                    <a:close/>
                    <a:moveTo>
                      <a:pt x="401" y="1677"/>
                    </a:moveTo>
                    <a:cubicBezTo>
                      <a:pt x="409" y="1677"/>
                      <a:pt x="409" y="1674"/>
                      <a:pt x="407" y="1671"/>
                    </a:cubicBezTo>
                    <a:cubicBezTo>
                      <a:pt x="404" y="1668"/>
                      <a:pt x="401" y="1671"/>
                      <a:pt x="401" y="1677"/>
                    </a:cubicBezTo>
                    <a:close/>
                    <a:moveTo>
                      <a:pt x="401" y="1787"/>
                    </a:moveTo>
                    <a:cubicBezTo>
                      <a:pt x="421" y="1792"/>
                      <a:pt x="429" y="1787"/>
                      <a:pt x="429" y="1773"/>
                    </a:cubicBezTo>
                    <a:cubicBezTo>
                      <a:pt x="409" y="1773"/>
                      <a:pt x="401" y="1778"/>
                      <a:pt x="401" y="1787"/>
                    </a:cubicBezTo>
                    <a:close/>
                    <a:moveTo>
                      <a:pt x="423" y="977"/>
                    </a:moveTo>
                    <a:cubicBezTo>
                      <a:pt x="429" y="963"/>
                      <a:pt x="423" y="960"/>
                      <a:pt x="409" y="965"/>
                    </a:cubicBezTo>
                    <a:cubicBezTo>
                      <a:pt x="409" y="977"/>
                      <a:pt x="412" y="980"/>
                      <a:pt x="423" y="977"/>
                    </a:cubicBezTo>
                    <a:close/>
                    <a:moveTo>
                      <a:pt x="409" y="1298"/>
                    </a:moveTo>
                    <a:cubicBezTo>
                      <a:pt x="412" y="1301"/>
                      <a:pt x="412" y="1307"/>
                      <a:pt x="412" y="1313"/>
                    </a:cubicBezTo>
                    <a:cubicBezTo>
                      <a:pt x="423" y="1313"/>
                      <a:pt x="429" y="1307"/>
                      <a:pt x="423" y="1298"/>
                    </a:cubicBezTo>
                    <a:cubicBezTo>
                      <a:pt x="418" y="1287"/>
                      <a:pt x="412" y="1287"/>
                      <a:pt x="409" y="1298"/>
                    </a:cubicBezTo>
                    <a:close/>
                    <a:moveTo>
                      <a:pt x="438" y="1392"/>
                    </a:moveTo>
                    <a:cubicBezTo>
                      <a:pt x="438" y="1386"/>
                      <a:pt x="435" y="1386"/>
                      <a:pt x="426" y="1389"/>
                    </a:cubicBezTo>
                    <a:lnTo>
                      <a:pt x="426" y="1392"/>
                    </a:lnTo>
                    <a:lnTo>
                      <a:pt x="438" y="1392"/>
                    </a:lnTo>
                    <a:close/>
                    <a:moveTo>
                      <a:pt x="474" y="2379"/>
                    </a:moveTo>
                    <a:cubicBezTo>
                      <a:pt x="477" y="2379"/>
                      <a:pt x="480" y="2376"/>
                      <a:pt x="486" y="2371"/>
                    </a:cubicBezTo>
                    <a:cubicBezTo>
                      <a:pt x="477" y="2371"/>
                      <a:pt x="474" y="2374"/>
                      <a:pt x="474" y="2379"/>
                    </a:cubicBezTo>
                    <a:close/>
                    <a:moveTo>
                      <a:pt x="886" y="1547"/>
                    </a:moveTo>
                    <a:cubicBezTo>
                      <a:pt x="883" y="1536"/>
                      <a:pt x="881" y="1521"/>
                      <a:pt x="878" y="1510"/>
                    </a:cubicBezTo>
                    <a:cubicBezTo>
                      <a:pt x="875" y="1499"/>
                      <a:pt x="878" y="1485"/>
                      <a:pt x="881" y="1473"/>
                    </a:cubicBezTo>
                    <a:cubicBezTo>
                      <a:pt x="889" y="1451"/>
                      <a:pt x="889" y="1425"/>
                      <a:pt x="883" y="1394"/>
                    </a:cubicBezTo>
                    <a:cubicBezTo>
                      <a:pt x="878" y="1363"/>
                      <a:pt x="875" y="1332"/>
                      <a:pt x="878" y="1307"/>
                    </a:cubicBezTo>
                    <a:lnTo>
                      <a:pt x="878" y="1208"/>
                    </a:lnTo>
                    <a:cubicBezTo>
                      <a:pt x="878" y="1177"/>
                      <a:pt x="878" y="1143"/>
                      <a:pt x="881" y="1109"/>
                    </a:cubicBezTo>
                    <a:cubicBezTo>
                      <a:pt x="881" y="1095"/>
                      <a:pt x="878" y="1078"/>
                      <a:pt x="875" y="1061"/>
                    </a:cubicBezTo>
                    <a:cubicBezTo>
                      <a:pt x="872" y="1045"/>
                      <a:pt x="872" y="1028"/>
                      <a:pt x="878" y="1013"/>
                    </a:cubicBezTo>
                    <a:cubicBezTo>
                      <a:pt x="883" y="997"/>
                      <a:pt x="884" y="980"/>
                      <a:pt x="881" y="965"/>
                    </a:cubicBezTo>
                    <a:cubicBezTo>
                      <a:pt x="879" y="951"/>
                      <a:pt x="875" y="934"/>
                      <a:pt x="878" y="915"/>
                    </a:cubicBezTo>
                    <a:cubicBezTo>
                      <a:pt x="881" y="878"/>
                      <a:pt x="881" y="841"/>
                      <a:pt x="881" y="805"/>
                    </a:cubicBezTo>
                    <a:cubicBezTo>
                      <a:pt x="881" y="768"/>
                      <a:pt x="878" y="731"/>
                      <a:pt x="878" y="695"/>
                    </a:cubicBezTo>
                    <a:cubicBezTo>
                      <a:pt x="878" y="669"/>
                      <a:pt x="878" y="635"/>
                      <a:pt x="875" y="599"/>
                    </a:cubicBezTo>
                    <a:cubicBezTo>
                      <a:pt x="872" y="562"/>
                      <a:pt x="861" y="531"/>
                      <a:pt x="841" y="506"/>
                    </a:cubicBezTo>
                    <a:cubicBezTo>
                      <a:pt x="821" y="480"/>
                      <a:pt x="796" y="463"/>
                      <a:pt x="765" y="452"/>
                    </a:cubicBezTo>
                    <a:cubicBezTo>
                      <a:pt x="734" y="441"/>
                      <a:pt x="703" y="435"/>
                      <a:pt x="672" y="441"/>
                    </a:cubicBezTo>
                    <a:cubicBezTo>
                      <a:pt x="658" y="441"/>
                      <a:pt x="644" y="443"/>
                      <a:pt x="629" y="449"/>
                    </a:cubicBezTo>
                    <a:cubicBezTo>
                      <a:pt x="615" y="455"/>
                      <a:pt x="601" y="458"/>
                      <a:pt x="587" y="463"/>
                    </a:cubicBezTo>
                    <a:cubicBezTo>
                      <a:pt x="570" y="469"/>
                      <a:pt x="556" y="480"/>
                      <a:pt x="542" y="497"/>
                    </a:cubicBezTo>
                    <a:cubicBezTo>
                      <a:pt x="531" y="514"/>
                      <a:pt x="519" y="531"/>
                      <a:pt x="508" y="542"/>
                    </a:cubicBezTo>
                    <a:cubicBezTo>
                      <a:pt x="511" y="559"/>
                      <a:pt x="509" y="573"/>
                      <a:pt x="503" y="587"/>
                    </a:cubicBezTo>
                    <a:cubicBezTo>
                      <a:pt x="498" y="601"/>
                      <a:pt x="491" y="616"/>
                      <a:pt x="488" y="630"/>
                    </a:cubicBezTo>
                    <a:cubicBezTo>
                      <a:pt x="488" y="644"/>
                      <a:pt x="491" y="658"/>
                      <a:pt x="494" y="669"/>
                    </a:cubicBezTo>
                    <a:cubicBezTo>
                      <a:pt x="497" y="680"/>
                      <a:pt x="497" y="695"/>
                      <a:pt x="491" y="709"/>
                    </a:cubicBezTo>
                    <a:cubicBezTo>
                      <a:pt x="486" y="726"/>
                      <a:pt x="486" y="743"/>
                      <a:pt x="488" y="759"/>
                    </a:cubicBezTo>
                    <a:cubicBezTo>
                      <a:pt x="491" y="776"/>
                      <a:pt x="491" y="796"/>
                      <a:pt x="491" y="813"/>
                    </a:cubicBezTo>
                    <a:cubicBezTo>
                      <a:pt x="494" y="853"/>
                      <a:pt x="494" y="892"/>
                      <a:pt x="491" y="929"/>
                    </a:cubicBezTo>
                    <a:cubicBezTo>
                      <a:pt x="491" y="960"/>
                      <a:pt x="491" y="991"/>
                      <a:pt x="494" y="1022"/>
                    </a:cubicBezTo>
                    <a:cubicBezTo>
                      <a:pt x="494" y="1053"/>
                      <a:pt x="494" y="1084"/>
                      <a:pt x="491" y="1115"/>
                    </a:cubicBezTo>
                    <a:cubicBezTo>
                      <a:pt x="488" y="1129"/>
                      <a:pt x="488" y="1143"/>
                      <a:pt x="494" y="1160"/>
                    </a:cubicBezTo>
                    <a:cubicBezTo>
                      <a:pt x="497" y="1174"/>
                      <a:pt x="497" y="1188"/>
                      <a:pt x="497" y="1205"/>
                    </a:cubicBezTo>
                    <a:cubicBezTo>
                      <a:pt x="491" y="1225"/>
                      <a:pt x="491" y="1242"/>
                      <a:pt x="491" y="1259"/>
                    </a:cubicBezTo>
                    <a:cubicBezTo>
                      <a:pt x="491" y="1276"/>
                      <a:pt x="494" y="1293"/>
                      <a:pt x="494" y="1313"/>
                    </a:cubicBezTo>
                    <a:lnTo>
                      <a:pt x="494" y="1363"/>
                    </a:lnTo>
                    <a:cubicBezTo>
                      <a:pt x="494" y="1380"/>
                      <a:pt x="491" y="1397"/>
                      <a:pt x="486" y="1414"/>
                    </a:cubicBezTo>
                    <a:cubicBezTo>
                      <a:pt x="491" y="1434"/>
                      <a:pt x="494" y="1454"/>
                      <a:pt x="494" y="1473"/>
                    </a:cubicBezTo>
                    <a:lnTo>
                      <a:pt x="494" y="1533"/>
                    </a:lnTo>
                    <a:cubicBezTo>
                      <a:pt x="491" y="1572"/>
                      <a:pt x="491" y="1612"/>
                      <a:pt x="491" y="1648"/>
                    </a:cubicBezTo>
                    <a:cubicBezTo>
                      <a:pt x="491" y="1688"/>
                      <a:pt x="494" y="1727"/>
                      <a:pt x="494" y="1764"/>
                    </a:cubicBezTo>
                    <a:lnTo>
                      <a:pt x="494" y="1812"/>
                    </a:lnTo>
                    <a:cubicBezTo>
                      <a:pt x="494" y="1829"/>
                      <a:pt x="494" y="1843"/>
                      <a:pt x="491" y="1860"/>
                    </a:cubicBezTo>
                    <a:cubicBezTo>
                      <a:pt x="491" y="1874"/>
                      <a:pt x="494" y="1888"/>
                      <a:pt x="497" y="1905"/>
                    </a:cubicBezTo>
                    <a:cubicBezTo>
                      <a:pt x="500" y="1919"/>
                      <a:pt x="500" y="1933"/>
                      <a:pt x="494" y="1950"/>
                    </a:cubicBezTo>
                    <a:cubicBezTo>
                      <a:pt x="488" y="1979"/>
                      <a:pt x="488" y="2010"/>
                      <a:pt x="491" y="2043"/>
                    </a:cubicBezTo>
                    <a:cubicBezTo>
                      <a:pt x="494" y="2077"/>
                      <a:pt x="500" y="2108"/>
                      <a:pt x="505" y="2137"/>
                    </a:cubicBezTo>
                    <a:cubicBezTo>
                      <a:pt x="511" y="2162"/>
                      <a:pt x="517" y="2187"/>
                      <a:pt x="528" y="2213"/>
                    </a:cubicBezTo>
                    <a:cubicBezTo>
                      <a:pt x="536" y="2235"/>
                      <a:pt x="556" y="2255"/>
                      <a:pt x="582" y="2269"/>
                    </a:cubicBezTo>
                    <a:cubicBezTo>
                      <a:pt x="604" y="2283"/>
                      <a:pt x="627" y="2289"/>
                      <a:pt x="646" y="2286"/>
                    </a:cubicBezTo>
                    <a:cubicBezTo>
                      <a:pt x="663" y="2281"/>
                      <a:pt x="677" y="2283"/>
                      <a:pt x="689" y="2289"/>
                    </a:cubicBezTo>
                    <a:cubicBezTo>
                      <a:pt x="700" y="2297"/>
                      <a:pt x="714" y="2295"/>
                      <a:pt x="731" y="2286"/>
                    </a:cubicBezTo>
                    <a:cubicBezTo>
                      <a:pt x="740" y="2281"/>
                      <a:pt x="751" y="2278"/>
                      <a:pt x="771" y="2272"/>
                    </a:cubicBezTo>
                    <a:cubicBezTo>
                      <a:pt x="796" y="2264"/>
                      <a:pt x="813" y="2255"/>
                      <a:pt x="824" y="2238"/>
                    </a:cubicBezTo>
                    <a:cubicBezTo>
                      <a:pt x="838" y="2218"/>
                      <a:pt x="850" y="2202"/>
                      <a:pt x="852" y="2185"/>
                    </a:cubicBezTo>
                    <a:cubicBezTo>
                      <a:pt x="858" y="2168"/>
                      <a:pt x="861" y="2148"/>
                      <a:pt x="867" y="2123"/>
                    </a:cubicBezTo>
                    <a:cubicBezTo>
                      <a:pt x="869" y="2114"/>
                      <a:pt x="872" y="2106"/>
                      <a:pt x="878" y="2097"/>
                    </a:cubicBezTo>
                    <a:cubicBezTo>
                      <a:pt x="883" y="2089"/>
                      <a:pt x="883" y="2080"/>
                      <a:pt x="878" y="2072"/>
                    </a:cubicBezTo>
                    <a:cubicBezTo>
                      <a:pt x="872" y="2063"/>
                      <a:pt x="869" y="2052"/>
                      <a:pt x="869" y="2043"/>
                    </a:cubicBezTo>
                    <a:lnTo>
                      <a:pt x="869" y="2010"/>
                    </a:lnTo>
                    <a:cubicBezTo>
                      <a:pt x="875" y="1984"/>
                      <a:pt x="872" y="1964"/>
                      <a:pt x="867" y="1948"/>
                    </a:cubicBezTo>
                    <a:cubicBezTo>
                      <a:pt x="875" y="1936"/>
                      <a:pt x="875" y="1922"/>
                      <a:pt x="872" y="1908"/>
                    </a:cubicBezTo>
                    <a:cubicBezTo>
                      <a:pt x="869" y="1894"/>
                      <a:pt x="869" y="1883"/>
                      <a:pt x="875" y="1869"/>
                    </a:cubicBezTo>
                    <a:cubicBezTo>
                      <a:pt x="881" y="1860"/>
                      <a:pt x="881" y="1852"/>
                      <a:pt x="881" y="1843"/>
                    </a:cubicBezTo>
                    <a:cubicBezTo>
                      <a:pt x="881" y="1835"/>
                      <a:pt x="878" y="1823"/>
                      <a:pt x="875" y="1815"/>
                    </a:cubicBezTo>
                    <a:cubicBezTo>
                      <a:pt x="869" y="1804"/>
                      <a:pt x="869" y="1792"/>
                      <a:pt x="869" y="1781"/>
                    </a:cubicBezTo>
                    <a:cubicBezTo>
                      <a:pt x="869" y="1773"/>
                      <a:pt x="872" y="1761"/>
                      <a:pt x="875" y="1747"/>
                    </a:cubicBezTo>
                    <a:cubicBezTo>
                      <a:pt x="878" y="1725"/>
                      <a:pt x="878" y="1702"/>
                      <a:pt x="872" y="1682"/>
                    </a:cubicBezTo>
                    <a:cubicBezTo>
                      <a:pt x="869" y="1660"/>
                      <a:pt x="867" y="1637"/>
                      <a:pt x="869" y="1617"/>
                    </a:cubicBezTo>
                    <a:cubicBezTo>
                      <a:pt x="872" y="1606"/>
                      <a:pt x="875" y="1592"/>
                      <a:pt x="875" y="1581"/>
                    </a:cubicBezTo>
                    <a:cubicBezTo>
                      <a:pt x="886" y="1569"/>
                      <a:pt x="886" y="1558"/>
                      <a:pt x="886" y="1547"/>
                    </a:cubicBezTo>
                    <a:close/>
                    <a:moveTo>
                      <a:pt x="511" y="469"/>
                    </a:moveTo>
                    <a:cubicBezTo>
                      <a:pt x="514" y="460"/>
                      <a:pt x="511" y="458"/>
                      <a:pt x="505" y="458"/>
                    </a:cubicBezTo>
                    <a:cubicBezTo>
                      <a:pt x="500" y="458"/>
                      <a:pt x="497" y="460"/>
                      <a:pt x="497" y="469"/>
                    </a:cubicBezTo>
                    <a:cubicBezTo>
                      <a:pt x="503" y="472"/>
                      <a:pt x="505" y="472"/>
                      <a:pt x="505" y="472"/>
                    </a:cubicBezTo>
                    <a:cubicBezTo>
                      <a:pt x="503" y="469"/>
                      <a:pt x="505" y="469"/>
                      <a:pt x="511" y="469"/>
                    </a:cubicBezTo>
                    <a:close/>
                    <a:moveTo>
                      <a:pt x="522" y="2678"/>
                    </a:moveTo>
                    <a:cubicBezTo>
                      <a:pt x="519" y="2684"/>
                      <a:pt x="519" y="2687"/>
                      <a:pt x="525" y="2693"/>
                    </a:cubicBezTo>
                    <a:cubicBezTo>
                      <a:pt x="528" y="2695"/>
                      <a:pt x="531" y="2695"/>
                      <a:pt x="534" y="2690"/>
                    </a:cubicBezTo>
                    <a:cubicBezTo>
                      <a:pt x="528" y="2690"/>
                      <a:pt x="528" y="2687"/>
                      <a:pt x="531" y="2684"/>
                    </a:cubicBezTo>
                    <a:cubicBezTo>
                      <a:pt x="534" y="2678"/>
                      <a:pt x="531" y="2678"/>
                      <a:pt x="522" y="2678"/>
                    </a:cubicBezTo>
                    <a:close/>
                    <a:moveTo>
                      <a:pt x="536" y="2608"/>
                    </a:moveTo>
                    <a:cubicBezTo>
                      <a:pt x="542" y="2614"/>
                      <a:pt x="545" y="2611"/>
                      <a:pt x="545" y="2605"/>
                    </a:cubicBezTo>
                    <a:cubicBezTo>
                      <a:pt x="545" y="2597"/>
                      <a:pt x="542" y="2597"/>
                      <a:pt x="536" y="2602"/>
                    </a:cubicBezTo>
                    <a:lnTo>
                      <a:pt x="536" y="2608"/>
                    </a:lnTo>
                    <a:close/>
                    <a:moveTo>
                      <a:pt x="598" y="2622"/>
                    </a:moveTo>
                    <a:cubicBezTo>
                      <a:pt x="607" y="2622"/>
                      <a:pt x="613" y="2622"/>
                      <a:pt x="613" y="2619"/>
                    </a:cubicBezTo>
                    <a:cubicBezTo>
                      <a:pt x="613" y="2616"/>
                      <a:pt x="613" y="2614"/>
                      <a:pt x="610" y="2611"/>
                    </a:cubicBezTo>
                    <a:cubicBezTo>
                      <a:pt x="607" y="2608"/>
                      <a:pt x="604" y="2608"/>
                      <a:pt x="601" y="2608"/>
                    </a:cubicBezTo>
                    <a:cubicBezTo>
                      <a:pt x="596" y="2611"/>
                      <a:pt x="596" y="2616"/>
                      <a:pt x="598" y="2622"/>
                    </a:cubicBezTo>
                    <a:close/>
                    <a:moveTo>
                      <a:pt x="610" y="2594"/>
                    </a:moveTo>
                    <a:cubicBezTo>
                      <a:pt x="618" y="2597"/>
                      <a:pt x="624" y="2594"/>
                      <a:pt x="627" y="2591"/>
                    </a:cubicBezTo>
                    <a:cubicBezTo>
                      <a:pt x="629" y="2585"/>
                      <a:pt x="629" y="2582"/>
                      <a:pt x="624" y="2577"/>
                    </a:cubicBezTo>
                    <a:cubicBezTo>
                      <a:pt x="613" y="2574"/>
                      <a:pt x="610" y="2580"/>
                      <a:pt x="610" y="2594"/>
                    </a:cubicBezTo>
                    <a:close/>
                    <a:moveTo>
                      <a:pt x="613" y="2659"/>
                    </a:moveTo>
                    <a:cubicBezTo>
                      <a:pt x="613" y="2667"/>
                      <a:pt x="613" y="2667"/>
                      <a:pt x="615" y="2667"/>
                    </a:cubicBezTo>
                    <a:cubicBezTo>
                      <a:pt x="618" y="2664"/>
                      <a:pt x="621" y="2664"/>
                      <a:pt x="624" y="2667"/>
                    </a:cubicBezTo>
                    <a:cubicBezTo>
                      <a:pt x="624" y="2659"/>
                      <a:pt x="624" y="2656"/>
                      <a:pt x="621" y="2659"/>
                    </a:cubicBezTo>
                    <a:lnTo>
                      <a:pt x="613" y="2659"/>
                    </a:lnTo>
                    <a:close/>
                    <a:moveTo>
                      <a:pt x="683" y="2408"/>
                    </a:moveTo>
                    <a:cubicBezTo>
                      <a:pt x="677" y="2419"/>
                      <a:pt x="683" y="2424"/>
                      <a:pt x="694" y="2419"/>
                    </a:cubicBezTo>
                    <a:cubicBezTo>
                      <a:pt x="692" y="2408"/>
                      <a:pt x="689" y="2405"/>
                      <a:pt x="683" y="2408"/>
                    </a:cubicBezTo>
                    <a:close/>
                    <a:moveTo>
                      <a:pt x="697" y="178"/>
                    </a:moveTo>
                    <a:cubicBezTo>
                      <a:pt x="700" y="170"/>
                      <a:pt x="698" y="164"/>
                      <a:pt x="689" y="167"/>
                    </a:cubicBezTo>
                    <a:cubicBezTo>
                      <a:pt x="681" y="170"/>
                      <a:pt x="680" y="173"/>
                      <a:pt x="680" y="178"/>
                    </a:cubicBezTo>
                    <a:cubicBezTo>
                      <a:pt x="686" y="187"/>
                      <a:pt x="692" y="187"/>
                      <a:pt x="697" y="178"/>
                    </a:cubicBezTo>
                    <a:close/>
                    <a:moveTo>
                      <a:pt x="720" y="2684"/>
                    </a:moveTo>
                    <a:cubicBezTo>
                      <a:pt x="717" y="2684"/>
                      <a:pt x="714" y="2684"/>
                      <a:pt x="714" y="2681"/>
                    </a:cubicBezTo>
                    <a:cubicBezTo>
                      <a:pt x="714" y="2681"/>
                      <a:pt x="711" y="2678"/>
                      <a:pt x="709" y="2678"/>
                    </a:cubicBezTo>
                    <a:lnTo>
                      <a:pt x="709" y="2693"/>
                    </a:lnTo>
                    <a:cubicBezTo>
                      <a:pt x="714" y="2693"/>
                      <a:pt x="717" y="2690"/>
                      <a:pt x="720" y="2684"/>
                    </a:cubicBezTo>
                    <a:close/>
                    <a:moveTo>
                      <a:pt x="723" y="2574"/>
                    </a:moveTo>
                    <a:cubicBezTo>
                      <a:pt x="725" y="2571"/>
                      <a:pt x="725" y="2571"/>
                      <a:pt x="723" y="2568"/>
                    </a:cubicBezTo>
                    <a:cubicBezTo>
                      <a:pt x="720" y="2568"/>
                      <a:pt x="720" y="2568"/>
                      <a:pt x="720" y="2574"/>
                    </a:cubicBezTo>
                    <a:lnTo>
                      <a:pt x="723" y="2574"/>
                    </a:lnTo>
                    <a:close/>
                    <a:moveTo>
                      <a:pt x="762" y="2636"/>
                    </a:moveTo>
                    <a:cubicBezTo>
                      <a:pt x="756" y="2645"/>
                      <a:pt x="756" y="2650"/>
                      <a:pt x="765" y="2653"/>
                    </a:cubicBezTo>
                    <a:cubicBezTo>
                      <a:pt x="771" y="2656"/>
                      <a:pt x="776" y="2662"/>
                      <a:pt x="782" y="2667"/>
                    </a:cubicBezTo>
                    <a:cubicBezTo>
                      <a:pt x="779" y="2659"/>
                      <a:pt x="776" y="2653"/>
                      <a:pt x="776" y="2647"/>
                    </a:cubicBezTo>
                    <a:cubicBezTo>
                      <a:pt x="773" y="2639"/>
                      <a:pt x="771" y="2636"/>
                      <a:pt x="762" y="2636"/>
                    </a:cubicBezTo>
                    <a:close/>
                    <a:moveTo>
                      <a:pt x="785" y="2495"/>
                    </a:moveTo>
                    <a:cubicBezTo>
                      <a:pt x="782" y="2487"/>
                      <a:pt x="776" y="2481"/>
                      <a:pt x="762" y="2481"/>
                    </a:cubicBezTo>
                    <a:cubicBezTo>
                      <a:pt x="762" y="2501"/>
                      <a:pt x="771" y="2503"/>
                      <a:pt x="785" y="2495"/>
                    </a:cubicBezTo>
                    <a:close/>
                    <a:moveTo>
                      <a:pt x="773" y="2388"/>
                    </a:moveTo>
                    <a:cubicBezTo>
                      <a:pt x="779" y="2391"/>
                      <a:pt x="782" y="2393"/>
                      <a:pt x="782" y="2399"/>
                    </a:cubicBezTo>
                    <a:cubicBezTo>
                      <a:pt x="782" y="2405"/>
                      <a:pt x="785" y="2405"/>
                      <a:pt x="793" y="2402"/>
                    </a:cubicBezTo>
                    <a:cubicBezTo>
                      <a:pt x="796" y="2393"/>
                      <a:pt x="793" y="2388"/>
                      <a:pt x="790" y="2385"/>
                    </a:cubicBezTo>
                    <a:cubicBezTo>
                      <a:pt x="782" y="2385"/>
                      <a:pt x="779" y="2385"/>
                      <a:pt x="773" y="2388"/>
                    </a:cubicBezTo>
                    <a:close/>
                    <a:moveTo>
                      <a:pt x="788" y="2557"/>
                    </a:moveTo>
                    <a:cubicBezTo>
                      <a:pt x="796" y="2557"/>
                      <a:pt x="799" y="2551"/>
                      <a:pt x="799" y="2543"/>
                    </a:cubicBezTo>
                    <a:cubicBezTo>
                      <a:pt x="793" y="2540"/>
                      <a:pt x="790" y="2540"/>
                      <a:pt x="790" y="2540"/>
                    </a:cubicBezTo>
                    <a:cubicBezTo>
                      <a:pt x="790" y="2540"/>
                      <a:pt x="788" y="2543"/>
                      <a:pt x="785" y="2543"/>
                    </a:cubicBezTo>
                    <a:cubicBezTo>
                      <a:pt x="785" y="2549"/>
                      <a:pt x="785" y="2554"/>
                      <a:pt x="788" y="2557"/>
                    </a:cubicBezTo>
                    <a:close/>
                    <a:moveTo>
                      <a:pt x="799" y="2693"/>
                    </a:moveTo>
                    <a:cubicBezTo>
                      <a:pt x="807" y="2693"/>
                      <a:pt x="807" y="2690"/>
                      <a:pt x="804" y="2687"/>
                    </a:cubicBezTo>
                    <a:cubicBezTo>
                      <a:pt x="802" y="2684"/>
                      <a:pt x="799" y="2684"/>
                      <a:pt x="799" y="2693"/>
                    </a:cubicBezTo>
                    <a:close/>
                    <a:moveTo>
                      <a:pt x="807" y="2388"/>
                    </a:moveTo>
                    <a:cubicBezTo>
                      <a:pt x="813" y="2388"/>
                      <a:pt x="816" y="2385"/>
                      <a:pt x="821" y="2376"/>
                    </a:cubicBezTo>
                    <a:lnTo>
                      <a:pt x="804" y="2376"/>
                    </a:lnTo>
                    <a:cubicBezTo>
                      <a:pt x="804" y="2379"/>
                      <a:pt x="804" y="2382"/>
                      <a:pt x="807" y="2382"/>
                    </a:cubicBezTo>
                    <a:cubicBezTo>
                      <a:pt x="804" y="2385"/>
                      <a:pt x="807" y="2388"/>
                      <a:pt x="807" y="2388"/>
                    </a:cubicBezTo>
                    <a:close/>
                    <a:moveTo>
                      <a:pt x="847" y="2484"/>
                    </a:moveTo>
                    <a:cubicBezTo>
                      <a:pt x="847" y="2489"/>
                      <a:pt x="847" y="2492"/>
                      <a:pt x="850" y="2495"/>
                    </a:cubicBezTo>
                    <a:cubicBezTo>
                      <a:pt x="858" y="2495"/>
                      <a:pt x="858" y="2489"/>
                      <a:pt x="858" y="2481"/>
                    </a:cubicBezTo>
                    <a:cubicBezTo>
                      <a:pt x="855" y="2484"/>
                      <a:pt x="850" y="2484"/>
                      <a:pt x="847" y="2484"/>
                    </a:cubicBezTo>
                    <a:close/>
                    <a:moveTo>
                      <a:pt x="852" y="2608"/>
                    </a:moveTo>
                    <a:cubicBezTo>
                      <a:pt x="852" y="2616"/>
                      <a:pt x="858" y="2619"/>
                      <a:pt x="867" y="2616"/>
                    </a:cubicBezTo>
                    <a:cubicBezTo>
                      <a:pt x="875" y="2616"/>
                      <a:pt x="878" y="2611"/>
                      <a:pt x="875" y="2602"/>
                    </a:cubicBezTo>
                    <a:cubicBezTo>
                      <a:pt x="864" y="2605"/>
                      <a:pt x="855" y="2605"/>
                      <a:pt x="852" y="2608"/>
                    </a:cubicBezTo>
                    <a:close/>
                    <a:moveTo>
                      <a:pt x="889" y="57"/>
                    </a:moveTo>
                    <a:cubicBezTo>
                      <a:pt x="886" y="62"/>
                      <a:pt x="890" y="65"/>
                      <a:pt x="895" y="65"/>
                    </a:cubicBezTo>
                    <a:cubicBezTo>
                      <a:pt x="901" y="65"/>
                      <a:pt x="903" y="65"/>
                      <a:pt x="903" y="60"/>
                    </a:cubicBezTo>
                    <a:cubicBezTo>
                      <a:pt x="898" y="60"/>
                      <a:pt x="892" y="60"/>
                      <a:pt x="889" y="57"/>
                    </a:cubicBezTo>
                    <a:close/>
                    <a:moveTo>
                      <a:pt x="898" y="1160"/>
                    </a:moveTo>
                    <a:cubicBezTo>
                      <a:pt x="906" y="1160"/>
                      <a:pt x="906" y="1157"/>
                      <a:pt x="903" y="1152"/>
                    </a:cubicBezTo>
                    <a:cubicBezTo>
                      <a:pt x="900" y="1146"/>
                      <a:pt x="898" y="1149"/>
                      <a:pt x="898" y="1160"/>
                    </a:cubicBezTo>
                    <a:close/>
                    <a:moveTo>
                      <a:pt x="915" y="1361"/>
                    </a:moveTo>
                    <a:cubicBezTo>
                      <a:pt x="915" y="1352"/>
                      <a:pt x="915" y="1346"/>
                      <a:pt x="912" y="1344"/>
                    </a:cubicBezTo>
                    <a:cubicBezTo>
                      <a:pt x="909" y="1344"/>
                      <a:pt x="906" y="1344"/>
                      <a:pt x="906" y="1346"/>
                    </a:cubicBezTo>
                    <a:lnTo>
                      <a:pt x="906" y="1355"/>
                    </a:lnTo>
                    <a:cubicBezTo>
                      <a:pt x="909" y="1358"/>
                      <a:pt x="912" y="1361"/>
                      <a:pt x="915" y="1361"/>
                    </a:cubicBezTo>
                    <a:close/>
                    <a:moveTo>
                      <a:pt x="915" y="2235"/>
                    </a:moveTo>
                    <a:cubicBezTo>
                      <a:pt x="920" y="2235"/>
                      <a:pt x="923" y="2233"/>
                      <a:pt x="926" y="2227"/>
                    </a:cubicBezTo>
                    <a:cubicBezTo>
                      <a:pt x="929" y="2221"/>
                      <a:pt x="926" y="2216"/>
                      <a:pt x="923" y="2210"/>
                    </a:cubicBezTo>
                    <a:cubicBezTo>
                      <a:pt x="915" y="2210"/>
                      <a:pt x="912" y="2213"/>
                      <a:pt x="909" y="2218"/>
                    </a:cubicBezTo>
                    <a:cubicBezTo>
                      <a:pt x="909" y="2224"/>
                      <a:pt x="912" y="2230"/>
                      <a:pt x="915" y="2235"/>
                    </a:cubicBezTo>
                    <a:close/>
                    <a:moveTo>
                      <a:pt x="923" y="2557"/>
                    </a:moveTo>
                    <a:cubicBezTo>
                      <a:pt x="926" y="2551"/>
                      <a:pt x="929" y="2549"/>
                      <a:pt x="931" y="2549"/>
                    </a:cubicBezTo>
                    <a:cubicBezTo>
                      <a:pt x="934" y="2549"/>
                      <a:pt x="934" y="2546"/>
                      <a:pt x="934" y="2540"/>
                    </a:cubicBezTo>
                    <a:cubicBezTo>
                      <a:pt x="929" y="2537"/>
                      <a:pt x="926" y="2537"/>
                      <a:pt x="926" y="2537"/>
                    </a:cubicBezTo>
                    <a:cubicBezTo>
                      <a:pt x="926" y="2537"/>
                      <a:pt x="923" y="2540"/>
                      <a:pt x="920" y="2540"/>
                    </a:cubicBezTo>
                    <a:cubicBezTo>
                      <a:pt x="915" y="2551"/>
                      <a:pt x="915" y="2557"/>
                      <a:pt x="923" y="2557"/>
                    </a:cubicBezTo>
                    <a:close/>
                    <a:moveTo>
                      <a:pt x="920" y="1835"/>
                    </a:moveTo>
                    <a:cubicBezTo>
                      <a:pt x="929" y="1835"/>
                      <a:pt x="931" y="1832"/>
                      <a:pt x="929" y="1829"/>
                    </a:cubicBezTo>
                    <a:cubicBezTo>
                      <a:pt x="920" y="1826"/>
                      <a:pt x="920" y="1826"/>
                      <a:pt x="920" y="1835"/>
                    </a:cubicBezTo>
                    <a:close/>
                    <a:moveTo>
                      <a:pt x="934" y="2182"/>
                    </a:moveTo>
                    <a:cubicBezTo>
                      <a:pt x="934" y="2193"/>
                      <a:pt x="940" y="2199"/>
                      <a:pt x="951" y="2199"/>
                    </a:cubicBezTo>
                    <a:cubicBezTo>
                      <a:pt x="954" y="2190"/>
                      <a:pt x="951" y="2187"/>
                      <a:pt x="948" y="2185"/>
                    </a:cubicBezTo>
                    <a:cubicBezTo>
                      <a:pt x="943" y="2185"/>
                      <a:pt x="940" y="2185"/>
                      <a:pt x="934" y="2182"/>
                    </a:cubicBezTo>
                    <a:close/>
                    <a:moveTo>
                      <a:pt x="937" y="2399"/>
                    </a:moveTo>
                    <a:cubicBezTo>
                      <a:pt x="943" y="2402"/>
                      <a:pt x="946" y="2399"/>
                      <a:pt x="946" y="2393"/>
                    </a:cubicBezTo>
                    <a:cubicBezTo>
                      <a:pt x="946" y="2388"/>
                      <a:pt x="943" y="2385"/>
                      <a:pt x="937" y="2388"/>
                    </a:cubicBezTo>
                    <a:lnTo>
                      <a:pt x="937" y="2399"/>
                    </a:lnTo>
                    <a:close/>
                    <a:moveTo>
                      <a:pt x="948" y="1389"/>
                    </a:moveTo>
                    <a:cubicBezTo>
                      <a:pt x="943" y="1392"/>
                      <a:pt x="943" y="1394"/>
                      <a:pt x="943" y="1397"/>
                    </a:cubicBezTo>
                    <a:cubicBezTo>
                      <a:pt x="943" y="1400"/>
                      <a:pt x="946" y="1400"/>
                      <a:pt x="951" y="1400"/>
                    </a:cubicBezTo>
                    <a:cubicBezTo>
                      <a:pt x="960" y="1392"/>
                      <a:pt x="957" y="1389"/>
                      <a:pt x="948" y="1389"/>
                    </a:cubicBezTo>
                    <a:close/>
                    <a:moveTo>
                      <a:pt x="946" y="2535"/>
                    </a:moveTo>
                    <a:cubicBezTo>
                      <a:pt x="951" y="2540"/>
                      <a:pt x="954" y="2540"/>
                      <a:pt x="960" y="2537"/>
                    </a:cubicBezTo>
                    <a:cubicBezTo>
                      <a:pt x="963" y="2535"/>
                      <a:pt x="963" y="2529"/>
                      <a:pt x="957" y="2523"/>
                    </a:cubicBezTo>
                    <a:cubicBezTo>
                      <a:pt x="954" y="2520"/>
                      <a:pt x="951" y="2520"/>
                      <a:pt x="948" y="2523"/>
                    </a:cubicBezTo>
                    <a:cubicBezTo>
                      <a:pt x="943" y="2526"/>
                      <a:pt x="943" y="2529"/>
                      <a:pt x="946" y="2535"/>
                    </a:cubicBezTo>
                    <a:close/>
                    <a:moveTo>
                      <a:pt x="946" y="2331"/>
                    </a:moveTo>
                    <a:cubicBezTo>
                      <a:pt x="954" y="2331"/>
                      <a:pt x="954" y="2329"/>
                      <a:pt x="951" y="2326"/>
                    </a:cubicBezTo>
                    <a:cubicBezTo>
                      <a:pt x="946" y="2323"/>
                      <a:pt x="946" y="2323"/>
                      <a:pt x="946" y="2331"/>
                    </a:cubicBezTo>
                    <a:close/>
                    <a:moveTo>
                      <a:pt x="957" y="2281"/>
                    </a:moveTo>
                    <a:cubicBezTo>
                      <a:pt x="957" y="2272"/>
                      <a:pt x="954" y="2269"/>
                      <a:pt x="948" y="2272"/>
                    </a:cubicBezTo>
                    <a:lnTo>
                      <a:pt x="948" y="2281"/>
                    </a:lnTo>
                    <a:lnTo>
                      <a:pt x="957" y="2281"/>
                    </a:lnTo>
                    <a:close/>
                    <a:moveTo>
                      <a:pt x="951" y="2080"/>
                    </a:moveTo>
                    <a:cubicBezTo>
                      <a:pt x="951" y="2089"/>
                      <a:pt x="954" y="2091"/>
                      <a:pt x="963" y="2089"/>
                    </a:cubicBezTo>
                    <a:cubicBezTo>
                      <a:pt x="968" y="2077"/>
                      <a:pt x="965" y="2075"/>
                      <a:pt x="951" y="2080"/>
                    </a:cubicBezTo>
                    <a:close/>
                    <a:moveTo>
                      <a:pt x="951" y="2230"/>
                    </a:moveTo>
                    <a:cubicBezTo>
                      <a:pt x="957" y="2233"/>
                      <a:pt x="960" y="2235"/>
                      <a:pt x="960" y="2244"/>
                    </a:cubicBezTo>
                    <a:cubicBezTo>
                      <a:pt x="960" y="2249"/>
                      <a:pt x="963" y="2255"/>
                      <a:pt x="971" y="2258"/>
                    </a:cubicBezTo>
                    <a:cubicBezTo>
                      <a:pt x="977" y="2252"/>
                      <a:pt x="977" y="2247"/>
                      <a:pt x="971" y="2238"/>
                    </a:cubicBezTo>
                    <a:cubicBezTo>
                      <a:pt x="965" y="2224"/>
                      <a:pt x="960" y="2224"/>
                      <a:pt x="951" y="2230"/>
                    </a:cubicBezTo>
                    <a:close/>
                    <a:moveTo>
                      <a:pt x="960" y="2399"/>
                    </a:moveTo>
                    <a:cubicBezTo>
                      <a:pt x="965" y="2405"/>
                      <a:pt x="971" y="2402"/>
                      <a:pt x="982" y="2396"/>
                    </a:cubicBezTo>
                    <a:cubicBezTo>
                      <a:pt x="991" y="2388"/>
                      <a:pt x="996" y="2382"/>
                      <a:pt x="994" y="2379"/>
                    </a:cubicBezTo>
                    <a:cubicBezTo>
                      <a:pt x="985" y="2374"/>
                      <a:pt x="979" y="2376"/>
                      <a:pt x="977" y="2382"/>
                    </a:cubicBezTo>
                    <a:cubicBezTo>
                      <a:pt x="968" y="2388"/>
                      <a:pt x="965" y="2396"/>
                      <a:pt x="960" y="2399"/>
                    </a:cubicBezTo>
                    <a:close/>
                    <a:moveTo>
                      <a:pt x="971" y="1964"/>
                    </a:moveTo>
                    <a:cubicBezTo>
                      <a:pt x="971" y="1967"/>
                      <a:pt x="971" y="1967"/>
                      <a:pt x="968" y="1967"/>
                    </a:cubicBezTo>
                    <a:cubicBezTo>
                      <a:pt x="968" y="1967"/>
                      <a:pt x="965" y="1967"/>
                      <a:pt x="965" y="1970"/>
                    </a:cubicBezTo>
                    <a:cubicBezTo>
                      <a:pt x="968" y="1970"/>
                      <a:pt x="968" y="1970"/>
                      <a:pt x="971" y="1973"/>
                    </a:cubicBezTo>
                    <a:cubicBezTo>
                      <a:pt x="971" y="1973"/>
                      <a:pt x="974" y="1976"/>
                      <a:pt x="977" y="1976"/>
                    </a:cubicBezTo>
                    <a:cubicBezTo>
                      <a:pt x="977" y="1973"/>
                      <a:pt x="974" y="1970"/>
                      <a:pt x="971" y="1964"/>
                    </a:cubicBezTo>
                    <a:close/>
                    <a:moveTo>
                      <a:pt x="971" y="1372"/>
                    </a:moveTo>
                    <a:cubicBezTo>
                      <a:pt x="968" y="1380"/>
                      <a:pt x="974" y="1389"/>
                      <a:pt x="985" y="1394"/>
                    </a:cubicBezTo>
                    <a:cubicBezTo>
                      <a:pt x="985" y="1389"/>
                      <a:pt x="988" y="1389"/>
                      <a:pt x="994" y="1389"/>
                    </a:cubicBezTo>
                    <a:cubicBezTo>
                      <a:pt x="999" y="1389"/>
                      <a:pt x="999" y="1389"/>
                      <a:pt x="996" y="1383"/>
                    </a:cubicBezTo>
                    <a:cubicBezTo>
                      <a:pt x="988" y="1386"/>
                      <a:pt x="985" y="1383"/>
                      <a:pt x="982" y="1377"/>
                    </a:cubicBezTo>
                    <a:cubicBezTo>
                      <a:pt x="982" y="1369"/>
                      <a:pt x="977" y="1369"/>
                      <a:pt x="971" y="1372"/>
                    </a:cubicBezTo>
                    <a:close/>
                    <a:moveTo>
                      <a:pt x="974" y="1931"/>
                    </a:moveTo>
                    <a:cubicBezTo>
                      <a:pt x="979" y="1931"/>
                      <a:pt x="985" y="1928"/>
                      <a:pt x="991" y="1925"/>
                    </a:cubicBezTo>
                    <a:cubicBezTo>
                      <a:pt x="999" y="1922"/>
                      <a:pt x="996" y="1917"/>
                      <a:pt x="988" y="1911"/>
                    </a:cubicBezTo>
                    <a:cubicBezTo>
                      <a:pt x="982" y="1908"/>
                      <a:pt x="980" y="1912"/>
                      <a:pt x="977" y="1917"/>
                    </a:cubicBezTo>
                    <a:cubicBezTo>
                      <a:pt x="975" y="1923"/>
                      <a:pt x="974" y="1928"/>
                      <a:pt x="974" y="1931"/>
                    </a:cubicBezTo>
                    <a:close/>
                    <a:moveTo>
                      <a:pt x="988" y="2123"/>
                    </a:moveTo>
                    <a:cubicBezTo>
                      <a:pt x="991" y="2114"/>
                      <a:pt x="991" y="2108"/>
                      <a:pt x="985" y="2111"/>
                    </a:cubicBezTo>
                    <a:cubicBezTo>
                      <a:pt x="982" y="2114"/>
                      <a:pt x="979" y="2114"/>
                      <a:pt x="977" y="2114"/>
                    </a:cubicBezTo>
                    <a:cubicBezTo>
                      <a:pt x="977" y="2125"/>
                      <a:pt x="982" y="2128"/>
                      <a:pt x="988" y="2123"/>
                    </a:cubicBezTo>
                    <a:close/>
                    <a:moveTo>
                      <a:pt x="1010" y="1188"/>
                    </a:moveTo>
                    <a:cubicBezTo>
                      <a:pt x="1019" y="1180"/>
                      <a:pt x="1019" y="1171"/>
                      <a:pt x="1008" y="1169"/>
                    </a:cubicBezTo>
                    <a:cubicBezTo>
                      <a:pt x="996" y="1166"/>
                      <a:pt x="988" y="1166"/>
                      <a:pt x="982" y="1171"/>
                    </a:cubicBezTo>
                    <a:cubicBezTo>
                      <a:pt x="982" y="1197"/>
                      <a:pt x="991" y="1203"/>
                      <a:pt x="1010" y="1188"/>
                    </a:cubicBezTo>
                    <a:close/>
                    <a:moveTo>
                      <a:pt x="994" y="1722"/>
                    </a:moveTo>
                    <a:cubicBezTo>
                      <a:pt x="990" y="1725"/>
                      <a:pt x="988" y="1727"/>
                      <a:pt x="986" y="1726"/>
                    </a:cubicBezTo>
                    <a:cubicBezTo>
                      <a:pt x="991" y="1733"/>
                      <a:pt x="994" y="1730"/>
                      <a:pt x="994" y="1722"/>
                    </a:cubicBezTo>
                    <a:close/>
                    <a:moveTo>
                      <a:pt x="999" y="2148"/>
                    </a:moveTo>
                    <a:cubicBezTo>
                      <a:pt x="1002" y="2142"/>
                      <a:pt x="999" y="2139"/>
                      <a:pt x="996" y="2139"/>
                    </a:cubicBezTo>
                    <a:cubicBezTo>
                      <a:pt x="991" y="2139"/>
                      <a:pt x="988" y="2139"/>
                      <a:pt x="985" y="2137"/>
                    </a:cubicBezTo>
                    <a:cubicBezTo>
                      <a:pt x="985" y="2145"/>
                      <a:pt x="991" y="2148"/>
                      <a:pt x="999" y="2148"/>
                    </a:cubicBezTo>
                    <a:close/>
                    <a:moveTo>
                      <a:pt x="991" y="1637"/>
                    </a:moveTo>
                    <a:cubicBezTo>
                      <a:pt x="985" y="1643"/>
                      <a:pt x="985" y="1648"/>
                      <a:pt x="988" y="1654"/>
                    </a:cubicBezTo>
                    <a:cubicBezTo>
                      <a:pt x="991" y="1660"/>
                      <a:pt x="996" y="1663"/>
                      <a:pt x="1005" y="1660"/>
                    </a:cubicBezTo>
                    <a:cubicBezTo>
                      <a:pt x="1008" y="1646"/>
                      <a:pt x="1002" y="1637"/>
                      <a:pt x="991" y="1637"/>
                    </a:cubicBezTo>
                    <a:close/>
                    <a:moveTo>
                      <a:pt x="988" y="2075"/>
                    </a:moveTo>
                    <a:cubicBezTo>
                      <a:pt x="994" y="2075"/>
                      <a:pt x="996" y="2069"/>
                      <a:pt x="1002" y="2060"/>
                    </a:cubicBezTo>
                    <a:cubicBezTo>
                      <a:pt x="999" y="2060"/>
                      <a:pt x="996" y="2060"/>
                      <a:pt x="996" y="2058"/>
                    </a:cubicBezTo>
                    <a:cubicBezTo>
                      <a:pt x="996" y="2058"/>
                      <a:pt x="994" y="2055"/>
                      <a:pt x="991" y="2055"/>
                    </a:cubicBezTo>
                    <a:cubicBezTo>
                      <a:pt x="994" y="2060"/>
                      <a:pt x="994" y="2063"/>
                      <a:pt x="991" y="2063"/>
                    </a:cubicBezTo>
                    <a:cubicBezTo>
                      <a:pt x="991" y="2066"/>
                      <a:pt x="988" y="2072"/>
                      <a:pt x="988" y="2075"/>
                    </a:cubicBezTo>
                    <a:close/>
                    <a:moveTo>
                      <a:pt x="999" y="1964"/>
                    </a:moveTo>
                    <a:cubicBezTo>
                      <a:pt x="1010" y="1959"/>
                      <a:pt x="1016" y="1956"/>
                      <a:pt x="1013" y="1956"/>
                    </a:cubicBezTo>
                    <a:cubicBezTo>
                      <a:pt x="1010" y="1956"/>
                      <a:pt x="1005" y="1953"/>
                      <a:pt x="996" y="1948"/>
                    </a:cubicBezTo>
                    <a:cubicBezTo>
                      <a:pt x="996" y="1953"/>
                      <a:pt x="996" y="1956"/>
                      <a:pt x="999" y="1956"/>
                    </a:cubicBezTo>
                    <a:lnTo>
                      <a:pt x="999" y="1964"/>
                    </a:lnTo>
                    <a:close/>
                    <a:moveTo>
                      <a:pt x="1013" y="1485"/>
                    </a:moveTo>
                    <a:cubicBezTo>
                      <a:pt x="1013" y="1476"/>
                      <a:pt x="1008" y="1473"/>
                      <a:pt x="999" y="1473"/>
                    </a:cubicBezTo>
                    <a:cubicBezTo>
                      <a:pt x="996" y="1479"/>
                      <a:pt x="996" y="1482"/>
                      <a:pt x="1002" y="1485"/>
                    </a:cubicBezTo>
                    <a:cubicBezTo>
                      <a:pt x="1005" y="1488"/>
                      <a:pt x="1010" y="1488"/>
                      <a:pt x="1013" y="1485"/>
                    </a:cubicBezTo>
                    <a:close/>
                    <a:moveTo>
                      <a:pt x="1010" y="872"/>
                    </a:moveTo>
                    <a:cubicBezTo>
                      <a:pt x="1002" y="872"/>
                      <a:pt x="999" y="875"/>
                      <a:pt x="999" y="884"/>
                    </a:cubicBezTo>
                    <a:cubicBezTo>
                      <a:pt x="1008" y="881"/>
                      <a:pt x="1010" y="878"/>
                      <a:pt x="1010" y="872"/>
                    </a:cubicBezTo>
                    <a:close/>
                    <a:moveTo>
                      <a:pt x="1010" y="1112"/>
                    </a:moveTo>
                    <a:cubicBezTo>
                      <a:pt x="1013" y="1104"/>
                      <a:pt x="1010" y="1098"/>
                      <a:pt x="999" y="1101"/>
                    </a:cubicBezTo>
                    <a:cubicBezTo>
                      <a:pt x="999" y="1109"/>
                      <a:pt x="1002" y="1112"/>
                      <a:pt x="1010" y="1112"/>
                    </a:cubicBezTo>
                    <a:close/>
                    <a:moveTo>
                      <a:pt x="1010" y="1346"/>
                    </a:moveTo>
                    <a:cubicBezTo>
                      <a:pt x="1030" y="1344"/>
                      <a:pt x="1036" y="1339"/>
                      <a:pt x="1027" y="1327"/>
                    </a:cubicBezTo>
                    <a:cubicBezTo>
                      <a:pt x="1019" y="1316"/>
                      <a:pt x="1010" y="1307"/>
                      <a:pt x="999" y="1304"/>
                    </a:cubicBezTo>
                    <a:cubicBezTo>
                      <a:pt x="1002" y="1315"/>
                      <a:pt x="1005" y="1324"/>
                      <a:pt x="1013" y="1327"/>
                    </a:cubicBezTo>
                    <a:cubicBezTo>
                      <a:pt x="1019" y="1327"/>
                      <a:pt x="1019" y="1332"/>
                      <a:pt x="1010" y="1346"/>
                    </a:cubicBezTo>
                    <a:close/>
                    <a:moveTo>
                      <a:pt x="1013" y="1840"/>
                    </a:moveTo>
                    <a:cubicBezTo>
                      <a:pt x="1019" y="1829"/>
                      <a:pt x="1016" y="1823"/>
                      <a:pt x="1010" y="1823"/>
                    </a:cubicBezTo>
                    <a:cubicBezTo>
                      <a:pt x="1002" y="1823"/>
                      <a:pt x="999" y="1826"/>
                      <a:pt x="999" y="1835"/>
                    </a:cubicBezTo>
                    <a:cubicBezTo>
                      <a:pt x="1005" y="1835"/>
                      <a:pt x="1008" y="1837"/>
                      <a:pt x="1008" y="1840"/>
                    </a:cubicBezTo>
                    <a:cubicBezTo>
                      <a:pt x="1008" y="1843"/>
                      <a:pt x="1010" y="1843"/>
                      <a:pt x="1013" y="1840"/>
                    </a:cubicBezTo>
                    <a:close/>
                    <a:moveTo>
                      <a:pt x="1010" y="2100"/>
                    </a:moveTo>
                    <a:cubicBezTo>
                      <a:pt x="1005" y="2103"/>
                      <a:pt x="1005" y="2106"/>
                      <a:pt x="1005" y="2108"/>
                    </a:cubicBezTo>
                    <a:cubicBezTo>
                      <a:pt x="1005" y="2111"/>
                      <a:pt x="1010" y="2111"/>
                      <a:pt x="1019" y="2111"/>
                    </a:cubicBezTo>
                    <a:cubicBezTo>
                      <a:pt x="1019" y="2106"/>
                      <a:pt x="1016" y="2100"/>
                      <a:pt x="1010" y="2100"/>
                    </a:cubicBezTo>
                    <a:close/>
                    <a:moveTo>
                      <a:pt x="1019" y="1409"/>
                    </a:moveTo>
                    <a:cubicBezTo>
                      <a:pt x="1022" y="1403"/>
                      <a:pt x="1019" y="1400"/>
                      <a:pt x="1016" y="1394"/>
                    </a:cubicBezTo>
                    <a:cubicBezTo>
                      <a:pt x="1013" y="1400"/>
                      <a:pt x="1013" y="1403"/>
                      <a:pt x="1013" y="1409"/>
                    </a:cubicBezTo>
                    <a:lnTo>
                      <a:pt x="1019" y="1409"/>
                    </a:lnTo>
                    <a:close/>
                    <a:moveTo>
                      <a:pt x="1013" y="2083"/>
                    </a:moveTo>
                    <a:cubicBezTo>
                      <a:pt x="1010" y="2091"/>
                      <a:pt x="1013" y="2094"/>
                      <a:pt x="1016" y="2091"/>
                    </a:cubicBezTo>
                    <a:cubicBezTo>
                      <a:pt x="1022" y="2086"/>
                      <a:pt x="1022" y="2083"/>
                      <a:pt x="1013" y="2083"/>
                    </a:cubicBezTo>
                    <a:close/>
                    <a:moveTo>
                      <a:pt x="1047" y="788"/>
                    </a:moveTo>
                    <a:cubicBezTo>
                      <a:pt x="1042" y="768"/>
                      <a:pt x="1039" y="762"/>
                      <a:pt x="1033" y="771"/>
                    </a:cubicBezTo>
                    <a:cubicBezTo>
                      <a:pt x="1027" y="779"/>
                      <a:pt x="1025" y="788"/>
                      <a:pt x="1019" y="799"/>
                    </a:cubicBezTo>
                    <a:cubicBezTo>
                      <a:pt x="1027" y="799"/>
                      <a:pt x="1033" y="799"/>
                      <a:pt x="1042" y="802"/>
                    </a:cubicBezTo>
                    <a:cubicBezTo>
                      <a:pt x="1047" y="805"/>
                      <a:pt x="1050" y="799"/>
                      <a:pt x="1047" y="788"/>
                    </a:cubicBezTo>
                    <a:close/>
                    <a:moveTo>
                      <a:pt x="1025" y="1775"/>
                    </a:moveTo>
                    <a:cubicBezTo>
                      <a:pt x="1027" y="1767"/>
                      <a:pt x="1025" y="1764"/>
                      <a:pt x="1016" y="1764"/>
                    </a:cubicBezTo>
                    <a:lnTo>
                      <a:pt x="1016" y="1775"/>
                    </a:lnTo>
                    <a:lnTo>
                      <a:pt x="1025" y="1775"/>
                    </a:lnTo>
                    <a:close/>
                    <a:moveTo>
                      <a:pt x="1081" y="1936"/>
                    </a:moveTo>
                    <a:cubicBezTo>
                      <a:pt x="1073" y="1945"/>
                      <a:pt x="1064" y="1948"/>
                      <a:pt x="1061" y="1945"/>
                    </a:cubicBezTo>
                    <a:cubicBezTo>
                      <a:pt x="1058" y="1945"/>
                      <a:pt x="1056" y="1942"/>
                      <a:pt x="1053" y="1936"/>
                    </a:cubicBezTo>
                    <a:cubicBezTo>
                      <a:pt x="1053" y="1931"/>
                      <a:pt x="1050" y="1928"/>
                      <a:pt x="1047" y="1922"/>
                    </a:cubicBezTo>
                    <a:cubicBezTo>
                      <a:pt x="1044" y="1917"/>
                      <a:pt x="1042" y="1914"/>
                      <a:pt x="1036" y="1914"/>
                    </a:cubicBezTo>
                    <a:cubicBezTo>
                      <a:pt x="1030" y="1925"/>
                      <a:pt x="1027" y="1937"/>
                      <a:pt x="1027" y="1948"/>
                    </a:cubicBezTo>
                    <a:cubicBezTo>
                      <a:pt x="1027" y="1960"/>
                      <a:pt x="1022" y="1970"/>
                      <a:pt x="1019" y="1981"/>
                    </a:cubicBezTo>
                    <a:cubicBezTo>
                      <a:pt x="1027" y="1987"/>
                      <a:pt x="1033" y="1987"/>
                      <a:pt x="1036" y="1979"/>
                    </a:cubicBezTo>
                    <a:cubicBezTo>
                      <a:pt x="1042" y="1973"/>
                      <a:pt x="1044" y="1967"/>
                      <a:pt x="1050" y="1962"/>
                    </a:cubicBezTo>
                    <a:cubicBezTo>
                      <a:pt x="1053" y="1956"/>
                      <a:pt x="1058" y="1953"/>
                      <a:pt x="1070" y="1948"/>
                    </a:cubicBezTo>
                    <a:cubicBezTo>
                      <a:pt x="1081" y="1948"/>
                      <a:pt x="1084" y="1942"/>
                      <a:pt x="1081" y="1936"/>
                    </a:cubicBezTo>
                    <a:close/>
                    <a:moveTo>
                      <a:pt x="1019" y="2354"/>
                    </a:moveTo>
                    <a:cubicBezTo>
                      <a:pt x="1027" y="2362"/>
                      <a:pt x="1030" y="2360"/>
                      <a:pt x="1030" y="2351"/>
                    </a:cubicBezTo>
                    <a:cubicBezTo>
                      <a:pt x="1022" y="2343"/>
                      <a:pt x="1019" y="2343"/>
                      <a:pt x="1019" y="2354"/>
                    </a:cubicBezTo>
                    <a:close/>
                    <a:moveTo>
                      <a:pt x="1022" y="1739"/>
                    </a:moveTo>
                    <a:cubicBezTo>
                      <a:pt x="1042" y="1739"/>
                      <a:pt x="1050" y="1733"/>
                      <a:pt x="1050" y="1722"/>
                    </a:cubicBezTo>
                    <a:cubicBezTo>
                      <a:pt x="1042" y="1716"/>
                      <a:pt x="1036" y="1720"/>
                      <a:pt x="1033" y="1725"/>
                    </a:cubicBezTo>
                    <a:cubicBezTo>
                      <a:pt x="1030" y="1731"/>
                      <a:pt x="1027" y="1736"/>
                      <a:pt x="1022" y="1739"/>
                    </a:cubicBezTo>
                    <a:close/>
                    <a:moveTo>
                      <a:pt x="1044" y="1857"/>
                    </a:moveTo>
                    <a:cubicBezTo>
                      <a:pt x="1039" y="1857"/>
                      <a:pt x="1036" y="1857"/>
                      <a:pt x="1033" y="1860"/>
                    </a:cubicBezTo>
                    <a:cubicBezTo>
                      <a:pt x="1030" y="1860"/>
                      <a:pt x="1027" y="1863"/>
                      <a:pt x="1025" y="1863"/>
                    </a:cubicBezTo>
                    <a:cubicBezTo>
                      <a:pt x="1025" y="1871"/>
                      <a:pt x="1027" y="1874"/>
                      <a:pt x="1036" y="1874"/>
                    </a:cubicBezTo>
                    <a:cubicBezTo>
                      <a:pt x="1044" y="1871"/>
                      <a:pt x="1044" y="1866"/>
                      <a:pt x="1044" y="1857"/>
                    </a:cubicBezTo>
                    <a:close/>
                    <a:moveTo>
                      <a:pt x="1025" y="2379"/>
                    </a:moveTo>
                    <a:cubicBezTo>
                      <a:pt x="1036" y="2382"/>
                      <a:pt x="1042" y="2379"/>
                      <a:pt x="1036" y="2376"/>
                    </a:cubicBezTo>
                    <a:cubicBezTo>
                      <a:pt x="1030" y="2371"/>
                      <a:pt x="1027" y="2368"/>
                      <a:pt x="1025" y="2368"/>
                    </a:cubicBezTo>
                    <a:lnTo>
                      <a:pt x="1025" y="2379"/>
                    </a:lnTo>
                    <a:close/>
                    <a:moveTo>
                      <a:pt x="1047" y="1846"/>
                    </a:moveTo>
                    <a:cubicBezTo>
                      <a:pt x="1053" y="1840"/>
                      <a:pt x="1053" y="1835"/>
                      <a:pt x="1050" y="1829"/>
                    </a:cubicBezTo>
                    <a:cubicBezTo>
                      <a:pt x="1047" y="1823"/>
                      <a:pt x="1042" y="1821"/>
                      <a:pt x="1036" y="1821"/>
                    </a:cubicBezTo>
                    <a:cubicBezTo>
                      <a:pt x="1030" y="1826"/>
                      <a:pt x="1030" y="1832"/>
                      <a:pt x="1033" y="1837"/>
                    </a:cubicBezTo>
                    <a:cubicBezTo>
                      <a:pt x="1036" y="1843"/>
                      <a:pt x="1039" y="1846"/>
                      <a:pt x="1047" y="1846"/>
                    </a:cubicBezTo>
                    <a:close/>
                    <a:moveTo>
                      <a:pt x="1033" y="201"/>
                    </a:moveTo>
                    <a:cubicBezTo>
                      <a:pt x="1047" y="201"/>
                      <a:pt x="1050" y="198"/>
                      <a:pt x="1042" y="192"/>
                    </a:cubicBezTo>
                    <a:cubicBezTo>
                      <a:pt x="1033" y="184"/>
                      <a:pt x="1030" y="187"/>
                      <a:pt x="1033" y="201"/>
                    </a:cubicBezTo>
                    <a:close/>
                    <a:moveTo>
                      <a:pt x="1033" y="695"/>
                    </a:moveTo>
                    <a:cubicBezTo>
                      <a:pt x="1039" y="697"/>
                      <a:pt x="1042" y="695"/>
                      <a:pt x="1042" y="689"/>
                    </a:cubicBezTo>
                    <a:cubicBezTo>
                      <a:pt x="1042" y="683"/>
                      <a:pt x="1039" y="680"/>
                      <a:pt x="1033" y="683"/>
                    </a:cubicBezTo>
                    <a:lnTo>
                      <a:pt x="1033" y="695"/>
                    </a:lnTo>
                    <a:close/>
                    <a:moveTo>
                      <a:pt x="1033" y="2309"/>
                    </a:moveTo>
                    <a:cubicBezTo>
                      <a:pt x="1033" y="2317"/>
                      <a:pt x="1036" y="2320"/>
                      <a:pt x="1044" y="2320"/>
                    </a:cubicBezTo>
                    <a:cubicBezTo>
                      <a:pt x="1044" y="2314"/>
                      <a:pt x="1047" y="2312"/>
                      <a:pt x="1053" y="2312"/>
                    </a:cubicBezTo>
                    <a:lnTo>
                      <a:pt x="1042" y="2312"/>
                    </a:lnTo>
                    <a:cubicBezTo>
                      <a:pt x="1036" y="2312"/>
                      <a:pt x="1036" y="2312"/>
                      <a:pt x="1033" y="2309"/>
                    </a:cubicBezTo>
                    <a:close/>
                    <a:moveTo>
                      <a:pt x="1050" y="1138"/>
                    </a:moveTo>
                    <a:cubicBezTo>
                      <a:pt x="1050" y="1132"/>
                      <a:pt x="1050" y="1129"/>
                      <a:pt x="1047" y="1129"/>
                    </a:cubicBezTo>
                    <a:cubicBezTo>
                      <a:pt x="1044" y="1129"/>
                      <a:pt x="1042" y="1126"/>
                      <a:pt x="1039" y="1124"/>
                    </a:cubicBezTo>
                    <a:cubicBezTo>
                      <a:pt x="1033" y="1129"/>
                      <a:pt x="1033" y="1132"/>
                      <a:pt x="1036" y="1138"/>
                    </a:cubicBezTo>
                    <a:cubicBezTo>
                      <a:pt x="1039" y="1140"/>
                      <a:pt x="1044" y="1140"/>
                      <a:pt x="1050" y="1138"/>
                    </a:cubicBezTo>
                    <a:close/>
                    <a:moveTo>
                      <a:pt x="1047" y="1101"/>
                    </a:moveTo>
                    <a:cubicBezTo>
                      <a:pt x="1047" y="1092"/>
                      <a:pt x="1044" y="1090"/>
                      <a:pt x="1036" y="1090"/>
                    </a:cubicBezTo>
                    <a:lnTo>
                      <a:pt x="1036" y="1101"/>
                    </a:lnTo>
                    <a:lnTo>
                      <a:pt x="1047" y="1101"/>
                    </a:lnTo>
                    <a:close/>
                    <a:moveTo>
                      <a:pt x="1061" y="2046"/>
                    </a:moveTo>
                    <a:cubicBezTo>
                      <a:pt x="1070" y="2041"/>
                      <a:pt x="1073" y="2036"/>
                      <a:pt x="1075" y="2027"/>
                    </a:cubicBezTo>
                    <a:cubicBezTo>
                      <a:pt x="1078" y="2019"/>
                      <a:pt x="1081" y="2012"/>
                      <a:pt x="1084" y="2007"/>
                    </a:cubicBezTo>
                    <a:cubicBezTo>
                      <a:pt x="1075" y="2001"/>
                      <a:pt x="1070" y="2004"/>
                      <a:pt x="1067" y="2010"/>
                    </a:cubicBezTo>
                    <a:cubicBezTo>
                      <a:pt x="1061" y="2015"/>
                      <a:pt x="1058" y="2021"/>
                      <a:pt x="1053" y="2027"/>
                    </a:cubicBezTo>
                    <a:cubicBezTo>
                      <a:pt x="1053" y="2029"/>
                      <a:pt x="1050" y="2029"/>
                      <a:pt x="1044" y="2029"/>
                    </a:cubicBezTo>
                    <a:cubicBezTo>
                      <a:pt x="1036" y="2032"/>
                      <a:pt x="1039" y="2035"/>
                      <a:pt x="1047" y="2041"/>
                    </a:cubicBezTo>
                    <a:lnTo>
                      <a:pt x="1061" y="2046"/>
                    </a:lnTo>
                    <a:close/>
                    <a:moveTo>
                      <a:pt x="1053" y="1005"/>
                    </a:moveTo>
                    <a:cubicBezTo>
                      <a:pt x="1044" y="997"/>
                      <a:pt x="1042" y="999"/>
                      <a:pt x="1042" y="1008"/>
                    </a:cubicBezTo>
                    <a:cubicBezTo>
                      <a:pt x="1050" y="1016"/>
                      <a:pt x="1053" y="1016"/>
                      <a:pt x="1053" y="1005"/>
                    </a:cubicBezTo>
                    <a:close/>
                    <a:moveTo>
                      <a:pt x="1064" y="1061"/>
                    </a:moveTo>
                    <a:cubicBezTo>
                      <a:pt x="1061" y="1047"/>
                      <a:pt x="1056" y="1039"/>
                      <a:pt x="1042" y="1039"/>
                    </a:cubicBezTo>
                    <a:cubicBezTo>
                      <a:pt x="1044" y="1047"/>
                      <a:pt x="1050" y="1056"/>
                      <a:pt x="1064" y="1061"/>
                    </a:cubicBezTo>
                    <a:close/>
                    <a:moveTo>
                      <a:pt x="1044" y="1375"/>
                    </a:moveTo>
                    <a:cubicBezTo>
                      <a:pt x="1053" y="1375"/>
                      <a:pt x="1053" y="1372"/>
                      <a:pt x="1050" y="1369"/>
                    </a:cubicBezTo>
                    <a:cubicBezTo>
                      <a:pt x="1044" y="1366"/>
                      <a:pt x="1044" y="1366"/>
                      <a:pt x="1044" y="1375"/>
                    </a:cubicBezTo>
                    <a:close/>
                    <a:moveTo>
                      <a:pt x="1070" y="1400"/>
                    </a:moveTo>
                    <a:cubicBezTo>
                      <a:pt x="1087" y="1394"/>
                      <a:pt x="1092" y="1386"/>
                      <a:pt x="1084" y="1375"/>
                    </a:cubicBezTo>
                    <a:cubicBezTo>
                      <a:pt x="1075" y="1380"/>
                      <a:pt x="1067" y="1386"/>
                      <a:pt x="1056" y="1397"/>
                    </a:cubicBezTo>
                    <a:cubicBezTo>
                      <a:pt x="1044" y="1406"/>
                      <a:pt x="1044" y="1417"/>
                      <a:pt x="1056" y="1425"/>
                    </a:cubicBezTo>
                    <a:cubicBezTo>
                      <a:pt x="1064" y="1417"/>
                      <a:pt x="1064" y="1411"/>
                      <a:pt x="1061" y="1409"/>
                    </a:cubicBezTo>
                    <a:cubicBezTo>
                      <a:pt x="1056" y="1406"/>
                      <a:pt x="1058" y="1403"/>
                      <a:pt x="1070" y="1400"/>
                    </a:cubicBezTo>
                    <a:close/>
                    <a:moveTo>
                      <a:pt x="1064" y="720"/>
                    </a:moveTo>
                    <a:cubicBezTo>
                      <a:pt x="1067" y="714"/>
                      <a:pt x="1064" y="712"/>
                      <a:pt x="1061" y="712"/>
                    </a:cubicBezTo>
                    <a:cubicBezTo>
                      <a:pt x="1056" y="712"/>
                      <a:pt x="1053" y="712"/>
                      <a:pt x="1050" y="717"/>
                    </a:cubicBezTo>
                    <a:cubicBezTo>
                      <a:pt x="1056" y="717"/>
                      <a:pt x="1058" y="717"/>
                      <a:pt x="1058" y="720"/>
                    </a:cubicBezTo>
                    <a:lnTo>
                      <a:pt x="1064" y="720"/>
                    </a:lnTo>
                    <a:close/>
                    <a:moveTo>
                      <a:pt x="1050" y="1163"/>
                    </a:moveTo>
                    <a:cubicBezTo>
                      <a:pt x="1061" y="1163"/>
                      <a:pt x="1064" y="1160"/>
                      <a:pt x="1058" y="1155"/>
                    </a:cubicBezTo>
                    <a:cubicBezTo>
                      <a:pt x="1053" y="1149"/>
                      <a:pt x="1050" y="1152"/>
                      <a:pt x="1050" y="1163"/>
                    </a:cubicBezTo>
                    <a:close/>
                    <a:moveTo>
                      <a:pt x="1053" y="1324"/>
                    </a:moveTo>
                    <a:cubicBezTo>
                      <a:pt x="1056" y="1318"/>
                      <a:pt x="1056" y="1315"/>
                      <a:pt x="1053" y="1315"/>
                    </a:cubicBezTo>
                    <a:cubicBezTo>
                      <a:pt x="1050" y="1315"/>
                      <a:pt x="1050" y="1318"/>
                      <a:pt x="1050" y="1324"/>
                    </a:cubicBezTo>
                    <a:lnTo>
                      <a:pt x="1053" y="1324"/>
                    </a:lnTo>
                    <a:close/>
                    <a:moveTo>
                      <a:pt x="1050" y="2503"/>
                    </a:moveTo>
                    <a:cubicBezTo>
                      <a:pt x="1053" y="2503"/>
                      <a:pt x="1056" y="2503"/>
                      <a:pt x="1058" y="2501"/>
                    </a:cubicBezTo>
                    <a:cubicBezTo>
                      <a:pt x="1061" y="2498"/>
                      <a:pt x="1058" y="2495"/>
                      <a:pt x="1050" y="2492"/>
                    </a:cubicBezTo>
                    <a:lnTo>
                      <a:pt x="1050" y="2503"/>
                    </a:lnTo>
                    <a:close/>
                    <a:moveTo>
                      <a:pt x="1053" y="2235"/>
                    </a:moveTo>
                    <a:cubicBezTo>
                      <a:pt x="1050" y="2241"/>
                      <a:pt x="1053" y="2241"/>
                      <a:pt x="1061" y="2241"/>
                    </a:cubicBezTo>
                    <a:cubicBezTo>
                      <a:pt x="1070" y="2241"/>
                      <a:pt x="1070" y="2238"/>
                      <a:pt x="1064" y="2233"/>
                    </a:cubicBezTo>
                    <a:lnTo>
                      <a:pt x="1056" y="2233"/>
                    </a:lnTo>
                    <a:cubicBezTo>
                      <a:pt x="1056" y="2233"/>
                      <a:pt x="1053" y="2233"/>
                      <a:pt x="1053" y="2235"/>
                    </a:cubicBezTo>
                    <a:close/>
                    <a:moveTo>
                      <a:pt x="1058" y="867"/>
                    </a:moveTo>
                    <a:cubicBezTo>
                      <a:pt x="1073" y="867"/>
                      <a:pt x="1081" y="864"/>
                      <a:pt x="1081" y="861"/>
                    </a:cubicBezTo>
                    <a:cubicBezTo>
                      <a:pt x="1081" y="858"/>
                      <a:pt x="1078" y="855"/>
                      <a:pt x="1073" y="853"/>
                    </a:cubicBezTo>
                    <a:cubicBezTo>
                      <a:pt x="1067" y="850"/>
                      <a:pt x="1064" y="850"/>
                      <a:pt x="1058" y="850"/>
                    </a:cubicBezTo>
                    <a:cubicBezTo>
                      <a:pt x="1053" y="853"/>
                      <a:pt x="1053" y="858"/>
                      <a:pt x="1058" y="867"/>
                    </a:cubicBezTo>
                    <a:close/>
                    <a:moveTo>
                      <a:pt x="1053" y="695"/>
                    </a:moveTo>
                    <a:cubicBezTo>
                      <a:pt x="1064" y="695"/>
                      <a:pt x="1067" y="692"/>
                      <a:pt x="1061" y="686"/>
                    </a:cubicBezTo>
                    <a:cubicBezTo>
                      <a:pt x="1058" y="680"/>
                      <a:pt x="1053" y="683"/>
                      <a:pt x="1053" y="695"/>
                    </a:cubicBezTo>
                    <a:close/>
                    <a:moveTo>
                      <a:pt x="1058" y="2089"/>
                    </a:moveTo>
                    <a:cubicBezTo>
                      <a:pt x="1056" y="2094"/>
                      <a:pt x="1058" y="2097"/>
                      <a:pt x="1061" y="2100"/>
                    </a:cubicBezTo>
                    <a:cubicBezTo>
                      <a:pt x="1067" y="2103"/>
                      <a:pt x="1070" y="2100"/>
                      <a:pt x="1070" y="2097"/>
                    </a:cubicBezTo>
                    <a:cubicBezTo>
                      <a:pt x="1064" y="2097"/>
                      <a:pt x="1064" y="2097"/>
                      <a:pt x="1064" y="2094"/>
                    </a:cubicBezTo>
                    <a:cubicBezTo>
                      <a:pt x="1064" y="2091"/>
                      <a:pt x="1061" y="2089"/>
                      <a:pt x="1058" y="2089"/>
                    </a:cubicBezTo>
                    <a:close/>
                    <a:moveTo>
                      <a:pt x="1073" y="1217"/>
                    </a:moveTo>
                    <a:cubicBezTo>
                      <a:pt x="1064" y="1217"/>
                      <a:pt x="1058" y="1219"/>
                      <a:pt x="1058" y="1228"/>
                    </a:cubicBezTo>
                    <a:cubicBezTo>
                      <a:pt x="1073" y="1236"/>
                      <a:pt x="1078" y="1234"/>
                      <a:pt x="1073" y="1217"/>
                    </a:cubicBezTo>
                    <a:close/>
                    <a:moveTo>
                      <a:pt x="1058" y="1465"/>
                    </a:moveTo>
                    <a:cubicBezTo>
                      <a:pt x="1058" y="1473"/>
                      <a:pt x="1064" y="1479"/>
                      <a:pt x="1073" y="1479"/>
                    </a:cubicBezTo>
                    <a:cubicBezTo>
                      <a:pt x="1081" y="1476"/>
                      <a:pt x="1081" y="1473"/>
                      <a:pt x="1075" y="1465"/>
                    </a:cubicBezTo>
                    <a:cubicBezTo>
                      <a:pt x="1067" y="1462"/>
                      <a:pt x="1061" y="1462"/>
                      <a:pt x="1058" y="1465"/>
                    </a:cubicBezTo>
                    <a:close/>
                    <a:moveTo>
                      <a:pt x="1070" y="1806"/>
                    </a:moveTo>
                    <a:cubicBezTo>
                      <a:pt x="1070" y="1801"/>
                      <a:pt x="1067" y="1798"/>
                      <a:pt x="1058" y="1798"/>
                    </a:cubicBezTo>
                    <a:lnTo>
                      <a:pt x="1058" y="1806"/>
                    </a:lnTo>
                    <a:lnTo>
                      <a:pt x="1070" y="1806"/>
                    </a:lnTo>
                    <a:close/>
                    <a:moveTo>
                      <a:pt x="1058" y="2196"/>
                    </a:moveTo>
                    <a:cubicBezTo>
                      <a:pt x="1058" y="2204"/>
                      <a:pt x="1062" y="2210"/>
                      <a:pt x="1070" y="2207"/>
                    </a:cubicBezTo>
                    <a:cubicBezTo>
                      <a:pt x="1079" y="2204"/>
                      <a:pt x="1081" y="2202"/>
                      <a:pt x="1084" y="2196"/>
                    </a:cubicBezTo>
                    <a:cubicBezTo>
                      <a:pt x="1070" y="2190"/>
                      <a:pt x="1061" y="2190"/>
                      <a:pt x="1058" y="2196"/>
                    </a:cubicBezTo>
                    <a:close/>
                    <a:moveTo>
                      <a:pt x="1073" y="297"/>
                    </a:moveTo>
                    <a:cubicBezTo>
                      <a:pt x="1075" y="294"/>
                      <a:pt x="1075" y="294"/>
                      <a:pt x="1070" y="291"/>
                    </a:cubicBezTo>
                    <a:cubicBezTo>
                      <a:pt x="1067" y="291"/>
                      <a:pt x="1064" y="291"/>
                      <a:pt x="1064" y="297"/>
                    </a:cubicBezTo>
                    <a:lnTo>
                      <a:pt x="1073" y="297"/>
                    </a:lnTo>
                    <a:close/>
                    <a:moveTo>
                      <a:pt x="1064" y="1200"/>
                    </a:moveTo>
                    <a:cubicBezTo>
                      <a:pt x="1073" y="1208"/>
                      <a:pt x="1075" y="1208"/>
                      <a:pt x="1078" y="1203"/>
                    </a:cubicBezTo>
                    <a:cubicBezTo>
                      <a:pt x="1075" y="1203"/>
                      <a:pt x="1073" y="1200"/>
                      <a:pt x="1070" y="1197"/>
                    </a:cubicBezTo>
                    <a:cubicBezTo>
                      <a:pt x="1070" y="1194"/>
                      <a:pt x="1067" y="1194"/>
                      <a:pt x="1064" y="1200"/>
                    </a:cubicBezTo>
                    <a:close/>
                    <a:moveTo>
                      <a:pt x="1075" y="1722"/>
                    </a:moveTo>
                    <a:cubicBezTo>
                      <a:pt x="1067" y="1713"/>
                      <a:pt x="1064" y="1713"/>
                      <a:pt x="1067" y="1719"/>
                    </a:cubicBezTo>
                    <a:cubicBezTo>
                      <a:pt x="1067" y="1725"/>
                      <a:pt x="1070" y="1727"/>
                      <a:pt x="1075" y="1722"/>
                    </a:cubicBezTo>
                    <a:close/>
                    <a:moveTo>
                      <a:pt x="1084" y="1036"/>
                    </a:moveTo>
                    <a:cubicBezTo>
                      <a:pt x="1084" y="1030"/>
                      <a:pt x="1081" y="1028"/>
                      <a:pt x="1075" y="1028"/>
                    </a:cubicBezTo>
                    <a:cubicBezTo>
                      <a:pt x="1070" y="1028"/>
                      <a:pt x="1067" y="1030"/>
                      <a:pt x="1070" y="1036"/>
                    </a:cubicBezTo>
                    <a:lnTo>
                      <a:pt x="1084" y="1036"/>
                    </a:lnTo>
                    <a:close/>
                    <a:moveTo>
                      <a:pt x="1073" y="1589"/>
                    </a:moveTo>
                    <a:cubicBezTo>
                      <a:pt x="1070" y="1595"/>
                      <a:pt x="1073" y="1598"/>
                      <a:pt x="1075" y="1598"/>
                    </a:cubicBezTo>
                    <a:cubicBezTo>
                      <a:pt x="1081" y="1598"/>
                      <a:pt x="1084" y="1595"/>
                      <a:pt x="1084" y="1589"/>
                    </a:cubicBezTo>
                    <a:lnTo>
                      <a:pt x="1073" y="1589"/>
                    </a:lnTo>
                    <a:close/>
                    <a:moveTo>
                      <a:pt x="1084" y="494"/>
                    </a:moveTo>
                    <a:cubicBezTo>
                      <a:pt x="1087" y="489"/>
                      <a:pt x="1084" y="486"/>
                      <a:pt x="1081" y="486"/>
                    </a:cubicBezTo>
                    <a:cubicBezTo>
                      <a:pt x="1075" y="486"/>
                      <a:pt x="1073" y="486"/>
                      <a:pt x="1073" y="491"/>
                    </a:cubicBezTo>
                    <a:cubicBezTo>
                      <a:pt x="1075" y="491"/>
                      <a:pt x="1075" y="491"/>
                      <a:pt x="1078" y="494"/>
                    </a:cubicBezTo>
                    <a:lnTo>
                      <a:pt x="1084" y="494"/>
                    </a:lnTo>
                    <a:close/>
                    <a:moveTo>
                      <a:pt x="1073" y="1160"/>
                    </a:moveTo>
                    <a:cubicBezTo>
                      <a:pt x="1078" y="1166"/>
                      <a:pt x="1085" y="1166"/>
                      <a:pt x="1090" y="1160"/>
                    </a:cubicBezTo>
                    <a:cubicBezTo>
                      <a:pt x="1096" y="1155"/>
                      <a:pt x="1095" y="1152"/>
                      <a:pt x="1092" y="1146"/>
                    </a:cubicBezTo>
                    <a:cubicBezTo>
                      <a:pt x="1087" y="1140"/>
                      <a:pt x="1084" y="1140"/>
                      <a:pt x="1078" y="1146"/>
                    </a:cubicBezTo>
                    <a:cubicBezTo>
                      <a:pt x="1075" y="1149"/>
                      <a:pt x="1073" y="1155"/>
                      <a:pt x="1073" y="1160"/>
                    </a:cubicBezTo>
                    <a:close/>
                    <a:moveTo>
                      <a:pt x="1075" y="469"/>
                    </a:moveTo>
                    <a:lnTo>
                      <a:pt x="1084" y="472"/>
                    </a:lnTo>
                    <a:cubicBezTo>
                      <a:pt x="1084" y="463"/>
                      <a:pt x="1081" y="460"/>
                      <a:pt x="1075" y="460"/>
                    </a:cubicBezTo>
                    <a:lnTo>
                      <a:pt x="1075" y="469"/>
                    </a:lnTo>
                    <a:close/>
                    <a:moveTo>
                      <a:pt x="1075" y="1076"/>
                    </a:moveTo>
                    <a:cubicBezTo>
                      <a:pt x="1087" y="1076"/>
                      <a:pt x="1090" y="1073"/>
                      <a:pt x="1084" y="1067"/>
                    </a:cubicBezTo>
                    <a:cubicBezTo>
                      <a:pt x="1078" y="1061"/>
                      <a:pt x="1075" y="1064"/>
                      <a:pt x="1075" y="1076"/>
                    </a:cubicBezTo>
                    <a:close/>
                    <a:moveTo>
                      <a:pt x="1090" y="539"/>
                    </a:moveTo>
                    <a:cubicBezTo>
                      <a:pt x="1090" y="545"/>
                      <a:pt x="1087" y="548"/>
                      <a:pt x="1084" y="548"/>
                    </a:cubicBezTo>
                    <a:cubicBezTo>
                      <a:pt x="1081" y="548"/>
                      <a:pt x="1078" y="553"/>
                      <a:pt x="1081" y="556"/>
                    </a:cubicBezTo>
                    <a:cubicBezTo>
                      <a:pt x="1087" y="556"/>
                      <a:pt x="1090" y="553"/>
                      <a:pt x="1095" y="551"/>
                    </a:cubicBezTo>
                    <a:cubicBezTo>
                      <a:pt x="1104" y="548"/>
                      <a:pt x="1101" y="545"/>
                      <a:pt x="1090" y="539"/>
                    </a:cubicBezTo>
                    <a:close/>
                    <a:moveTo>
                      <a:pt x="1095" y="1188"/>
                    </a:moveTo>
                    <a:cubicBezTo>
                      <a:pt x="1098" y="1180"/>
                      <a:pt x="1096" y="1177"/>
                      <a:pt x="1090" y="1177"/>
                    </a:cubicBezTo>
                    <a:cubicBezTo>
                      <a:pt x="1085" y="1177"/>
                      <a:pt x="1081" y="1180"/>
                      <a:pt x="1084" y="1188"/>
                    </a:cubicBezTo>
                    <a:lnTo>
                      <a:pt x="1095" y="1188"/>
                    </a:lnTo>
                    <a:close/>
                    <a:moveTo>
                      <a:pt x="1087" y="1885"/>
                    </a:moveTo>
                    <a:cubicBezTo>
                      <a:pt x="1095" y="1885"/>
                      <a:pt x="1098" y="1883"/>
                      <a:pt x="1098" y="1877"/>
                    </a:cubicBezTo>
                    <a:cubicBezTo>
                      <a:pt x="1098" y="1871"/>
                      <a:pt x="1095" y="1869"/>
                      <a:pt x="1090" y="1869"/>
                    </a:cubicBezTo>
                    <a:cubicBezTo>
                      <a:pt x="1090" y="1874"/>
                      <a:pt x="1090" y="1877"/>
                      <a:pt x="1087" y="1877"/>
                    </a:cubicBezTo>
                    <a:cubicBezTo>
                      <a:pt x="1084" y="1877"/>
                      <a:pt x="1084" y="1880"/>
                      <a:pt x="1087" y="1885"/>
                    </a:cubicBezTo>
                    <a:close/>
                    <a:moveTo>
                      <a:pt x="1106" y="1660"/>
                    </a:moveTo>
                    <a:cubicBezTo>
                      <a:pt x="1106" y="1651"/>
                      <a:pt x="1104" y="1648"/>
                      <a:pt x="1098" y="1648"/>
                    </a:cubicBezTo>
                    <a:cubicBezTo>
                      <a:pt x="1095" y="1651"/>
                      <a:pt x="1095" y="1654"/>
                      <a:pt x="1095" y="1657"/>
                    </a:cubicBezTo>
                    <a:cubicBezTo>
                      <a:pt x="1098" y="1660"/>
                      <a:pt x="1101" y="1663"/>
                      <a:pt x="1106" y="1660"/>
                    </a:cubicBezTo>
                    <a:close/>
                    <a:moveTo>
                      <a:pt x="1101" y="1377"/>
                    </a:moveTo>
                    <a:cubicBezTo>
                      <a:pt x="1101" y="1383"/>
                      <a:pt x="1101" y="1386"/>
                      <a:pt x="1098" y="1392"/>
                    </a:cubicBezTo>
                    <a:cubicBezTo>
                      <a:pt x="1095" y="1394"/>
                      <a:pt x="1098" y="1400"/>
                      <a:pt x="1101" y="1406"/>
                    </a:cubicBezTo>
                    <a:cubicBezTo>
                      <a:pt x="1112" y="1409"/>
                      <a:pt x="1118" y="1404"/>
                      <a:pt x="1118" y="1392"/>
                    </a:cubicBezTo>
                    <a:cubicBezTo>
                      <a:pt x="1118" y="1381"/>
                      <a:pt x="1115" y="1375"/>
                      <a:pt x="1101" y="1377"/>
                    </a:cubicBezTo>
                    <a:close/>
                    <a:moveTo>
                      <a:pt x="1101" y="1682"/>
                    </a:moveTo>
                    <a:cubicBezTo>
                      <a:pt x="1095" y="1688"/>
                      <a:pt x="1095" y="1691"/>
                      <a:pt x="1101" y="1691"/>
                    </a:cubicBezTo>
                    <a:cubicBezTo>
                      <a:pt x="1106" y="1688"/>
                      <a:pt x="1106" y="1685"/>
                      <a:pt x="1101" y="1682"/>
                    </a:cubicBezTo>
                    <a:close/>
                    <a:moveTo>
                      <a:pt x="1098" y="1191"/>
                    </a:moveTo>
                    <a:cubicBezTo>
                      <a:pt x="1106" y="1191"/>
                      <a:pt x="1106" y="1188"/>
                      <a:pt x="1104" y="1183"/>
                    </a:cubicBezTo>
                    <a:cubicBezTo>
                      <a:pt x="1101" y="1180"/>
                      <a:pt x="1098" y="1183"/>
                      <a:pt x="1098" y="1191"/>
                    </a:cubicBezTo>
                    <a:close/>
                    <a:moveTo>
                      <a:pt x="1106" y="1770"/>
                    </a:moveTo>
                    <a:cubicBezTo>
                      <a:pt x="1118" y="1770"/>
                      <a:pt x="1123" y="1761"/>
                      <a:pt x="1121" y="1747"/>
                    </a:cubicBezTo>
                    <a:cubicBezTo>
                      <a:pt x="1109" y="1744"/>
                      <a:pt x="1106" y="1753"/>
                      <a:pt x="1106" y="1770"/>
                    </a:cubicBezTo>
                    <a:close/>
                    <a:moveTo>
                      <a:pt x="1109" y="1849"/>
                    </a:moveTo>
                    <a:cubicBezTo>
                      <a:pt x="1118" y="1849"/>
                      <a:pt x="1121" y="1846"/>
                      <a:pt x="1121" y="1840"/>
                    </a:cubicBezTo>
                    <a:cubicBezTo>
                      <a:pt x="1118" y="1837"/>
                      <a:pt x="1115" y="1837"/>
                      <a:pt x="1109" y="1837"/>
                    </a:cubicBezTo>
                    <a:lnTo>
                      <a:pt x="1109" y="1849"/>
                    </a:lnTo>
                    <a:close/>
                    <a:moveTo>
                      <a:pt x="1109" y="2021"/>
                    </a:moveTo>
                    <a:cubicBezTo>
                      <a:pt x="1118" y="2021"/>
                      <a:pt x="1118" y="2018"/>
                      <a:pt x="1115" y="2015"/>
                    </a:cubicBezTo>
                    <a:cubicBezTo>
                      <a:pt x="1112" y="2012"/>
                      <a:pt x="1109" y="2012"/>
                      <a:pt x="1109" y="2021"/>
                    </a:cubicBezTo>
                    <a:close/>
                    <a:moveTo>
                      <a:pt x="1112" y="1821"/>
                    </a:moveTo>
                    <a:cubicBezTo>
                      <a:pt x="1123" y="1821"/>
                      <a:pt x="1132" y="1821"/>
                      <a:pt x="1132" y="1818"/>
                    </a:cubicBezTo>
                    <a:cubicBezTo>
                      <a:pt x="1132" y="1818"/>
                      <a:pt x="1132" y="1815"/>
                      <a:pt x="1129" y="1812"/>
                    </a:cubicBezTo>
                    <a:cubicBezTo>
                      <a:pt x="1126" y="1809"/>
                      <a:pt x="1121" y="1809"/>
                      <a:pt x="1115" y="1809"/>
                    </a:cubicBezTo>
                    <a:cubicBezTo>
                      <a:pt x="1112" y="1812"/>
                      <a:pt x="1109" y="1815"/>
                      <a:pt x="1112" y="1821"/>
                    </a:cubicBezTo>
                    <a:close/>
                    <a:moveTo>
                      <a:pt x="1143" y="1414"/>
                    </a:moveTo>
                    <a:cubicBezTo>
                      <a:pt x="1137" y="1414"/>
                      <a:pt x="1135" y="1414"/>
                      <a:pt x="1129" y="1417"/>
                    </a:cubicBezTo>
                    <a:cubicBezTo>
                      <a:pt x="1126" y="1417"/>
                      <a:pt x="1121" y="1420"/>
                      <a:pt x="1115" y="1420"/>
                    </a:cubicBezTo>
                    <a:cubicBezTo>
                      <a:pt x="1112" y="1431"/>
                      <a:pt x="1118" y="1437"/>
                      <a:pt x="1129" y="1437"/>
                    </a:cubicBezTo>
                    <a:cubicBezTo>
                      <a:pt x="1140" y="1434"/>
                      <a:pt x="1143" y="1428"/>
                      <a:pt x="1143" y="1414"/>
                    </a:cubicBezTo>
                    <a:close/>
                    <a:moveTo>
                      <a:pt x="1115" y="1775"/>
                    </a:moveTo>
                    <a:cubicBezTo>
                      <a:pt x="1115" y="1784"/>
                      <a:pt x="1118" y="1788"/>
                      <a:pt x="1126" y="1790"/>
                    </a:cubicBezTo>
                    <a:cubicBezTo>
                      <a:pt x="1135" y="1793"/>
                      <a:pt x="1137" y="1798"/>
                      <a:pt x="1137" y="1806"/>
                    </a:cubicBezTo>
                    <a:cubicBezTo>
                      <a:pt x="1157" y="1806"/>
                      <a:pt x="1163" y="1798"/>
                      <a:pt x="1160" y="1784"/>
                    </a:cubicBezTo>
                    <a:cubicBezTo>
                      <a:pt x="1160" y="1778"/>
                      <a:pt x="1154" y="1775"/>
                      <a:pt x="1143" y="1773"/>
                    </a:cubicBezTo>
                    <a:cubicBezTo>
                      <a:pt x="1132" y="1773"/>
                      <a:pt x="1123" y="1773"/>
                      <a:pt x="1115" y="1775"/>
                    </a:cubicBezTo>
                    <a:close/>
                    <a:moveTo>
                      <a:pt x="1149" y="209"/>
                    </a:moveTo>
                    <a:cubicBezTo>
                      <a:pt x="1140" y="204"/>
                      <a:pt x="1132" y="204"/>
                      <a:pt x="1126" y="209"/>
                    </a:cubicBezTo>
                    <a:cubicBezTo>
                      <a:pt x="1121" y="215"/>
                      <a:pt x="1118" y="220"/>
                      <a:pt x="1121" y="232"/>
                    </a:cubicBezTo>
                    <a:cubicBezTo>
                      <a:pt x="1129" y="229"/>
                      <a:pt x="1135" y="226"/>
                      <a:pt x="1140" y="226"/>
                    </a:cubicBezTo>
                    <a:cubicBezTo>
                      <a:pt x="1146" y="226"/>
                      <a:pt x="1149" y="220"/>
                      <a:pt x="1149" y="209"/>
                    </a:cubicBezTo>
                    <a:close/>
                    <a:moveTo>
                      <a:pt x="1123" y="666"/>
                    </a:moveTo>
                    <a:cubicBezTo>
                      <a:pt x="1129" y="666"/>
                      <a:pt x="1132" y="670"/>
                      <a:pt x="1137" y="675"/>
                    </a:cubicBezTo>
                    <a:cubicBezTo>
                      <a:pt x="1143" y="681"/>
                      <a:pt x="1146" y="675"/>
                      <a:pt x="1152" y="664"/>
                    </a:cubicBezTo>
                    <a:cubicBezTo>
                      <a:pt x="1152" y="652"/>
                      <a:pt x="1146" y="647"/>
                      <a:pt x="1137" y="647"/>
                    </a:cubicBezTo>
                    <a:cubicBezTo>
                      <a:pt x="1132" y="647"/>
                      <a:pt x="1126" y="655"/>
                      <a:pt x="1123" y="666"/>
                    </a:cubicBezTo>
                    <a:close/>
                    <a:moveTo>
                      <a:pt x="1146" y="1290"/>
                    </a:moveTo>
                    <a:cubicBezTo>
                      <a:pt x="1149" y="1279"/>
                      <a:pt x="1146" y="1273"/>
                      <a:pt x="1137" y="1279"/>
                    </a:cubicBezTo>
                    <a:cubicBezTo>
                      <a:pt x="1129" y="1284"/>
                      <a:pt x="1126" y="1290"/>
                      <a:pt x="1126" y="1296"/>
                    </a:cubicBezTo>
                    <a:cubicBezTo>
                      <a:pt x="1135" y="1296"/>
                      <a:pt x="1137" y="1298"/>
                      <a:pt x="1140" y="1301"/>
                    </a:cubicBezTo>
                    <a:cubicBezTo>
                      <a:pt x="1140" y="1307"/>
                      <a:pt x="1143" y="1304"/>
                      <a:pt x="1146" y="1290"/>
                    </a:cubicBezTo>
                    <a:close/>
                    <a:moveTo>
                      <a:pt x="1152" y="1922"/>
                    </a:moveTo>
                    <a:cubicBezTo>
                      <a:pt x="1154" y="1914"/>
                      <a:pt x="1152" y="1911"/>
                      <a:pt x="1149" y="1908"/>
                    </a:cubicBezTo>
                    <a:cubicBezTo>
                      <a:pt x="1143" y="1905"/>
                      <a:pt x="1140" y="1902"/>
                      <a:pt x="1135" y="1900"/>
                    </a:cubicBezTo>
                    <a:cubicBezTo>
                      <a:pt x="1132" y="1908"/>
                      <a:pt x="1135" y="1914"/>
                      <a:pt x="1137" y="1919"/>
                    </a:cubicBezTo>
                    <a:cubicBezTo>
                      <a:pt x="1143" y="1925"/>
                      <a:pt x="1149" y="1928"/>
                      <a:pt x="1152" y="1922"/>
                    </a:cubicBezTo>
                    <a:close/>
                    <a:moveTo>
                      <a:pt x="1137" y="1956"/>
                    </a:moveTo>
                    <a:cubicBezTo>
                      <a:pt x="1143" y="1959"/>
                      <a:pt x="1146" y="1956"/>
                      <a:pt x="1152" y="1953"/>
                    </a:cubicBezTo>
                    <a:cubicBezTo>
                      <a:pt x="1154" y="1948"/>
                      <a:pt x="1155" y="1945"/>
                      <a:pt x="1149" y="1939"/>
                    </a:cubicBezTo>
                    <a:cubicBezTo>
                      <a:pt x="1144" y="1933"/>
                      <a:pt x="1141" y="1936"/>
                      <a:pt x="1135" y="1942"/>
                    </a:cubicBezTo>
                    <a:cubicBezTo>
                      <a:pt x="1130" y="1948"/>
                      <a:pt x="1132" y="1953"/>
                      <a:pt x="1137" y="1956"/>
                    </a:cubicBezTo>
                    <a:close/>
                    <a:moveTo>
                      <a:pt x="1183" y="1488"/>
                    </a:moveTo>
                    <a:lnTo>
                      <a:pt x="1194" y="1499"/>
                    </a:lnTo>
                    <a:cubicBezTo>
                      <a:pt x="1197" y="1502"/>
                      <a:pt x="1197" y="1507"/>
                      <a:pt x="1194" y="1513"/>
                    </a:cubicBezTo>
                    <a:cubicBezTo>
                      <a:pt x="1188" y="1527"/>
                      <a:pt x="1194" y="1533"/>
                      <a:pt x="1208" y="1527"/>
                    </a:cubicBezTo>
                    <a:cubicBezTo>
                      <a:pt x="1205" y="1516"/>
                      <a:pt x="1202" y="1502"/>
                      <a:pt x="1194" y="1485"/>
                    </a:cubicBezTo>
                    <a:cubicBezTo>
                      <a:pt x="1188" y="1468"/>
                      <a:pt x="1180" y="1459"/>
                      <a:pt x="1166" y="1457"/>
                    </a:cubicBezTo>
                    <a:cubicBezTo>
                      <a:pt x="1160" y="1454"/>
                      <a:pt x="1157" y="1451"/>
                      <a:pt x="1157" y="1448"/>
                    </a:cubicBezTo>
                    <a:cubicBezTo>
                      <a:pt x="1157" y="1445"/>
                      <a:pt x="1154" y="1442"/>
                      <a:pt x="1149" y="1440"/>
                    </a:cubicBezTo>
                    <a:cubicBezTo>
                      <a:pt x="1143" y="1434"/>
                      <a:pt x="1141" y="1440"/>
                      <a:pt x="1135" y="1451"/>
                    </a:cubicBezTo>
                    <a:cubicBezTo>
                      <a:pt x="1130" y="1462"/>
                      <a:pt x="1129" y="1471"/>
                      <a:pt x="1135" y="1476"/>
                    </a:cubicBezTo>
                    <a:cubicBezTo>
                      <a:pt x="1140" y="1476"/>
                      <a:pt x="1143" y="1473"/>
                      <a:pt x="1143" y="1471"/>
                    </a:cubicBezTo>
                    <a:cubicBezTo>
                      <a:pt x="1143" y="1468"/>
                      <a:pt x="1143" y="1462"/>
                      <a:pt x="1146" y="1457"/>
                    </a:cubicBezTo>
                    <a:cubicBezTo>
                      <a:pt x="1152" y="1451"/>
                      <a:pt x="1157" y="1454"/>
                      <a:pt x="1163" y="1465"/>
                    </a:cubicBezTo>
                    <a:cubicBezTo>
                      <a:pt x="1174" y="1479"/>
                      <a:pt x="1180" y="1485"/>
                      <a:pt x="1183" y="1488"/>
                    </a:cubicBezTo>
                    <a:close/>
                    <a:moveTo>
                      <a:pt x="1149" y="266"/>
                    </a:moveTo>
                    <a:cubicBezTo>
                      <a:pt x="1152" y="257"/>
                      <a:pt x="1152" y="254"/>
                      <a:pt x="1146" y="252"/>
                    </a:cubicBezTo>
                    <a:cubicBezTo>
                      <a:pt x="1143" y="249"/>
                      <a:pt x="1137" y="252"/>
                      <a:pt x="1132" y="254"/>
                    </a:cubicBezTo>
                    <a:cubicBezTo>
                      <a:pt x="1135" y="266"/>
                      <a:pt x="1140" y="271"/>
                      <a:pt x="1149" y="266"/>
                    </a:cubicBezTo>
                    <a:close/>
                    <a:moveTo>
                      <a:pt x="1160" y="1042"/>
                    </a:moveTo>
                    <a:cubicBezTo>
                      <a:pt x="1160" y="1036"/>
                      <a:pt x="1157" y="1033"/>
                      <a:pt x="1149" y="1028"/>
                    </a:cubicBezTo>
                    <a:cubicBezTo>
                      <a:pt x="1146" y="1033"/>
                      <a:pt x="1143" y="1036"/>
                      <a:pt x="1140" y="1036"/>
                    </a:cubicBezTo>
                    <a:cubicBezTo>
                      <a:pt x="1137" y="1036"/>
                      <a:pt x="1137" y="1039"/>
                      <a:pt x="1140" y="1045"/>
                    </a:cubicBezTo>
                    <a:cubicBezTo>
                      <a:pt x="1146" y="1045"/>
                      <a:pt x="1152" y="1045"/>
                      <a:pt x="1160" y="1042"/>
                    </a:cubicBezTo>
                    <a:close/>
                    <a:moveTo>
                      <a:pt x="1157" y="1265"/>
                    </a:moveTo>
                    <a:cubicBezTo>
                      <a:pt x="1163" y="1259"/>
                      <a:pt x="1163" y="1253"/>
                      <a:pt x="1160" y="1248"/>
                    </a:cubicBezTo>
                    <a:cubicBezTo>
                      <a:pt x="1157" y="1242"/>
                      <a:pt x="1154" y="1236"/>
                      <a:pt x="1149" y="1234"/>
                    </a:cubicBezTo>
                    <a:cubicBezTo>
                      <a:pt x="1143" y="1239"/>
                      <a:pt x="1143" y="1245"/>
                      <a:pt x="1143" y="1251"/>
                    </a:cubicBezTo>
                    <a:cubicBezTo>
                      <a:pt x="1146" y="1262"/>
                      <a:pt x="1149" y="1265"/>
                      <a:pt x="1157" y="1265"/>
                    </a:cubicBezTo>
                    <a:close/>
                    <a:moveTo>
                      <a:pt x="1146" y="2089"/>
                    </a:moveTo>
                    <a:cubicBezTo>
                      <a:pt x="1152" y="2091"/>
                      <a:pt x="1154" y="2089"/>
                      <a:pt x="1154" y="2083"/>
                    </a:cubicBezTo>
                    <a:cubicBezTo>
                      <a:pt x="1154" y="2077"/>
                      <a:pt x="1152" y="2075"/>
                      <a:pt x="1146" y="2077"/>
                    </a:cubicBezTo>
                    <a:lnTo>
                      <a:pt x="1146" y="2089"/>
                    </a:lnTo>
                    <a:close/>
                    <a:moveTo>
                      <a:pt x="1149" y="1126"/>
                    </a:moveTo>
                    <a:cubicBezTo>
                      <a:pt x="1157" y="1126"/>
                      <a:pt x="1163" y="1121"/>
                      <a:pt x="1166" y="1112"/>
                    </a:cubicBezTo>
                    <a:cubicBezTo>
                      <a:pt x="1160" y="1104"/>
                      <a:pt x="1154" y="1104"/>
                      <a:pt x="1149" y="1109"/>
                    </a:cubicBezTo>
                    <a:cubicBezTo>
                      <a:pt x="1146" y="1112"/>
                      <a:pt x="1143" y="1118"/>
                      <a:pt x="1149" y="1126"/>
                    </a:cubicBezTo>
                    <a:close/>
                    <a:moveTo>
                      <a:pt x="1152" y="1852"/>
                    </a:moveTo>
                    <a:cubicBezTo>
                      <a:pt x="1143" y="1860"/>
                      <a:pt x="1143" y="1869"/>
                      <a:pt x="1149" y="1885"/>
                    </a:cubicBezTo>
                    <a:cubicBezTo>
                      <a:pt x="1154" y="1900"/>
                      <a:pt x="1163" y="1905"/>
                      <a:pt x="1177" y="1900"/>
                    </a:cubicBezTo>
                    <a:cubicBezTo>
                      <a:pt x="1177" y="1891"/>
                      <a:pt x="1175" y="1885"/>
                      <a:pt x="1166" y="1885"/>
                    </a:cubicBezTo>
                    <a:cubicBezTo>
                      <a:pt x="1158" y="1885"/>
                      <a:pt x="1157" y="1880"/>
                      <a:pt x="1163" y="1869"/>
                    </a:cubicBezTo>
                    <a:cubicBezTo>
                      <a:pt x="1169" y="1863"/>
                      <a:pt x="1169" y="1857"/>
                      <a:pt x="1166" y="1852"/>
                    </a:cubicBezTo>
                    <a:cubicBezTo>
                      <a:pt x="1166" y="1846"/>
                      <a:pt x="1160" y="1846"/>
                      <a:pt x="1152" y="1852"/>
                    </a:cubicBezTo>
                    <a:close/>
                    <a:moveTo>
                      <a:pt x="1152" y="1550"/>
                    </a:moveTo>
                    <a:cubicBezTo>
                      <a:pt x="1157" y="1550"/>
                      <a:pt x="1160" y="1550"/>
                      <a:pt x="1163" y="1552"/>
                    </a:cubicBezTo>
                    <a:cubicBezTo>
                      <a:pt x="1166" y="1552"/>
                      <a:pt x="1171" y="1552"/>
                      <a:pt x="1177" y="1550"/>
                    </a:cubicBezTo>
                    <a:cubicBezTo>
                      <a:pt x="1180" y="1538"/>
                      <a:pt x="1177" y="1533"/>
                      <a:pt x="1166" y="1533"/>
                    </a:cubicBezTo>
                    <a:cubicBezTo>
                      <a:pt x="1157" y="1533"/>
                      <a:pt x="1152" y="1538"/>
                      <a:pt x="1152" y="1550"/>
                    </a:cubicBezTo>
                    <a:close/>
                    <a:moveTo>
                      <a:pt x="1177" y="1330"/>
                    </a:moveTo>
                    <a:cubicBezTo>
                      <a:pt x="1169" y="1324"/>
                      <a:pt x="1163" y="1327"/>
                      <a:pt x="1160" y="1338"/>
                    </a:cubicBezTo>
                    <a:cubicBezTo>
                      <a:pt x="1154" y="1346"/>
                      <a:pt x="1154" y="1355"/>
                      <a:pt x="1160" y="1361"/>
                    </a:cubicBezTo>
                    <a:cubicBezTo>
                      <a:pt x="1169" y="1361"/>
                      <a:pt x="1171" y="1358"/>
                      <a:pt x="1174" y="1352"/>
                    </a:cubicBezTo>
                    <a:cubicBezTo>
                      <a:pt x="1174" y="1344"/>
                      <a:pt x="1177" y="1338"/>
                      <a:pt x="1177" y="1330"/>
                    </a:cubicBezTo>
                    <a:close/>
                    <a:moveTo>
                      <a:pt x="1160" y="943"/>
                    </a:moveTo>
                    <a:cubicBezTo>
                      <a:pt x="1154" y="963"/>
                      <a:pt x="1157" y="968"/>
                      <a:pt x="1169" y="963"/>
                    </a:cubicBezTo>
                    <a:cubicBezTo>
                      <a:pt x="1177" y="957"/>
                      <a:pt x="1174" y="951"/>
                      <a:pt x="1160" y="943"/>
                    </a:cubicBezTo>
                    <a:close/>
                    <a:moveTo>
                      <a:pt x="1169" y="1945"/>
                    </a:moveTo>
                    <a:cubicBezTo>
                      <a:pt x="1177" y="1942"/>
                      <a:pt x="1185" y="1945"/>
                      <a:pt x="1191" y="1948"/>
                    </a:cubicBezTo>
                    <a:cubicBezTo>
                      <a:pt x="1191" y="1939"/>
                      <a:pt x="1188" y="1936"/>
                      <a:pt x="1183" y="1933"/>
                    </a:cubicBezTo>
                    <a:cubicBezTo>
                      <a:pt x="1177" y="1933"/>
                      <a:pt x="1171" y="1931"/>
                      <a:pt x="1166" y="1928"/>
                    </a:cubicBezTo>
                    <a:cubicBezTo>
                      <a:pt x="1166" y="1931"/>
                      <a:pt x="1166" y="1933"/>
                      <a:pt x="1169" y="1936"/>
                    </a:cubicBezTo>
                    <a:cubicBezTo>
                      <a:pt x="1166" y="1939"/>
                      <a:pt x="1169" y="1942"/>
                      <a:pt x="1169" y="1945"/>
                    </a:cubicBezTo>
                    <a:close/>
                    <a:moveTo>
                      <a:pt x="1177" y="2083"/>
                    </a:moveTo>
                    <a:cubicBezTo>
                      <a:pt x="1185" y="2077"/>
                      <a:pt x="1185" y="2075"/>
                      <a:pt x="1185" y="2069"/>
                    </a:cubicBezTo>
                    <a:cubicBezTo>
                      <a:pt x="1183" y="2066"/>
                      <a:pt x="1183" y="2060"/>
                      <a:pt x="1183" y="2052"/>
                    </a:cubicBezTo>
                    <a:cubicBezTo>
                      <a:pt x="1177" y="2052"/>
                      <a:pt x="1174" y="2052"/>
                      <a:pt x="1174" y="2055"/>
                    </a:cubicBezTo>
                    <a:cubicBezTo>
                      <a:pt x="1174" y="2058"/>
                      <a:pt x="1169" y="2058"/>
                      <a:pt x="1166" y="2055"/>
                    </a:cubicBezTo>
                    <a:lnTo>
                      <a:pt x="1166" y="2077"/>
                    </a:lnTo>
                    <a:cubicBezTo>
                      <a:pt x="1166" y="2086"/>
                      <a:pt x="1169" y="2089"/>
                      <a:pt x="1177" y="2083"/>
                    </a:cubicBezTo>
                    <a:close/>
                    <a:moveTo>
                      <a:pt x="1169" y="624"/>
                    </a:moveTo>
                    <a:cubicBezTo>
                      <a:pt x="1166" y="632"/>
                      <a:pt x="1171" y="638"/>
                      <a:pt x="1185" y="638"/>
                    </a:cubicBezTo>
                    <a:cubicBezTo>
                      <a:pt x="1188" y="630"/>
                      <a:pt x="1185" y="624"/>
                      <a:pt x="1183" y="621"/>
                    </a:cubicBezTo>
                    <a:cubicBezTo>
                      <a:pt x="1177" y="618"/>
                      <a:pt x="1171" y="618"/>
                      <a:pt x="1169" y="624"/>
                    </a:cubicBezTo>
                    <a:close/>
                    <a:moveTo>
                      <a:pt x="1174" y="1685"/>
                    </a:moveTo>
                    <a:cubicBezTo>
                      <a:pt x="1169" y="1694"/>
                      <a:pt x="1174" y="1699"/>
                      <a:pt x="1185" y="1702"/>
                    </a:cubicBezTo>
                    <a:cubicBezTo>
                      <a:pt x="1191" y="1696"/>
                      <a:pt x="1191" y="1694"/>
                      <a:pt x="1188" y="1688"/>
                    </a:cubicBezTo>
                    <a:cubicBezTo>
                      <a:pt x="1183" y="1682"/>
                      <a:pt x="1180" y="1682"/>
                      <a:pt x="1174" y="1685"/>
                    </a:cubicBezTo>
                    <a:close/>
                    <a:moveTo>
                      <a:pt x="1174" y="757"/>
                    </a:moveTo>
                    <a:cubicBezTo>
                      <a:pt x="1177" y="759"/>
                      <a:pt x="1180" y="759"/>
                      <a:pt x="1183" y="759"/>
                    </a:cubicBezTo>
                    <a:cubicBezTo>
                      <a:pt x="1185" y="759"/>
                      <a:pt x="1185" y="757"/>
                      <a:pt x="1185" y="751"/>
                    </a:cubicBezTo>
                    <a:cubicBezTo>
                      <a:pt x="1177" y="751"/>
                      <a:pt x="1174" y="754"/>
                      <a:pt x="1174" y="757"/>
                    </a:cubicBezTo>
                    <a:close/>
                    <a:moveTo>
                      <a:pt x="1194" y="1092"/>
                    </a:moveTo>
                    <a:cubicBezTo>
                      <a:pt x="1185" y="1090"/>
                      <a:pt x="1180" y="1092"/>
                      <a:pt x="1180" y="1101"/>
                    </a:cubicBezTo>
                    <a:cubicBezTo>
                      <a:pt x="1183" y="1107"/>
                      <a:pt x="1185" y="1107"/>
                      <a:pt x="1191" y="1104"/>
                    </a:cubicBezTo>
                    <a:cubicBezTo>
                      <a:pt x="1194" y="1101"/>
                      <a:pt x="1194" y="1098"/>
                      <a:pt x="1194" y="1092"/>
                    </a:cubicBezTo>
                    <a:close/>
                    <a:moveTo>
                      <a:pt x="1177" y="1163"/>
                    </a:moveTo>
                    <a:cubicBezTo>
                      <a:pt x="1188" y="1163"/>
                      <a:pt x="1191" y="1160"/>
                      <a:pt x="1185" y="1155"/>
                    </a:cubicBezTo>
                    <a:cubicBezTo>
                      <a:pt x="1183" y="1149"/>
                      <a:pt x="1177" y="1152"/>
                      <a:pt x="1177" y="1163"/>
                    </a:cubicBezTo>
                    <a:close/>
                    <a:moveTo>
                      <a:pt x="1183" y="1600"/>
                    </a:moveTo>
                    <a:cubicBezTo>
                      <a:pt x="1185" y="1606"/>
                      <a:pt x="1188" y="1606"/>
                      <a:pt x="1194" y="1606"/>
                    </a:cubicBezTo>
                    <a:cubicBezTo>
                      <a:pt x="1200" y="1606"/>
                      <a:pt x="1202" y="1603"/>
                      <a:pt x="1205" y="1603"/>
                    </a:cubicBezTo>
                    <a:cubicBezTo>
                      <a:pt x="1208" y="1592"/>
                      <a:pt x="1205" y="1586"/>
                      <a:pt x="1197" y="1589"/>
                    </a:cubicBezTo>
                    <a:cubicBezTo>
                      <a:pt x="1185" y="1595"/>
                      <a:pt x="1183" y="1598"/>
                      <a:pt x="1183" y="1600"/>
                    </a:cubicBezTo>
                    <a:close/>
                    <a:moveTo>
                      <a:pt x="1188" y="2142"/>
                    </a:moveTo>
                    <a:cubicBezTo>
                      <a:pt x="1188" y="2137"/>
                      <a:pt x="1185" y="2134"/>
                      <a:pt x="1180" y="2128"/>
                    </a:cubicBezTo>
                    <a:lnTo>
                      <a:pt x="1180" y="2142"/>
                    </a:lnTo>
                    <a:lnTo>
                      <a:pt x="1188" y="2142"/>
                    </a:lnTo>
                    <a:close/>
                    <a:moveTo>
                      <a:pt x="1211" y="1191"/>
                    </a:moveTo>
                    <a:cubicBezTo>
                      <a:pt x="1208" y="1183"/>
                      <a:pt x="1200" y="1177"/>
                      <a:pt x="1185" y="1177"/>
                    </a:cubicBezTo>
                    <a:cubicBezTo>
                      <a:pt x="1183" y="1186"/>
                      <a:pt x="1185" y="1191"/>
                      <a:pt x="1194" y="1194"/>
                    </a:cubicBezTo>
                    <a:cubicBezTo>
                      <a:pt x="1200" y="1197"/>
                      <a:pt x="1205" y="1197"/>
                      <a:pt x="1211" y="1191"/>
                    </a:cubicBezTo>
                    <a:close/>
                    <a:moveTo>
                      <a:pt x="1225" y="1163"/>
                    </a:moveTo>
                    <a:cubicBezTo>
                      <a:pt x="1236" y="1155"/>
                      <a:pt x="1239" y="1152"/>
                      <a:pt x="1231" y="1149"/>
                    </a:cubicBezTo>
                    <a:cubicBezTo>
                      <a:pt x="1222" y="1149"/>
                      <a:pt x="1217" y="1146"/>
                      <a:pt x="1214" y="1143"/>
                    </a:cubicBezTo>
                    <a:cubicBezTo>
                      <a:pt x="1217" y="1135"/>
                      <a:pt x="1214" y="1130"/>
                      <a:pt x="1208" y="1124"/>
                    </a:cubicBezTo>
                    <a:cubicBezTo>
                      <a:pt x="1202" y="1119"/>
                      <a:pt x="1194" y="1118"/>
                      <a:pt x="1188" y="1121"/>
                    </a:cubicBezTo>
                    <a:cubicBezTo>
                      <a:pt x="1191" y="1126"/>
                      <a:pt x="1197" y="1135"/>
                      <a:pt x="1202" y="1149"/>
                    </a:cubicBezTo>
                    <a:cubicBezTo>
                      <a:pt x="1211" y="1163"/>
                      <a:pt x="1219" y="1169"/>
                      <a:pt x="1225" y="1163"/>
                    </a:cubicBezTo>
                    <a:close/>
                    <a:moveTo>
                      <a:pt x="1211" y="1064"/>
                    </a:moveTo>
                    <a:cubicBezTo>
                      <a:pt x="1205" y="1056"/>
                      <a:pt x="1203" y="1056"/>
                      <a:pt x="1197" y="1064"/>
                    </a:cubicBezTo>
                    <a:cubicBezTo>
                      <a:pt x="1192" y="1073"/>
                      <a:pt x="1194" y="1076"/>
                      <a:pt x="1200" y="1078"/>
                    </a:cubicBezTo>
                    <a:cubicBezTo>
                      <a:pt x="1200" y="1073"/>
                      <a:pt x="1202" y="1070"/>
                      <a:pt x="1205" y="1070"/>
                    </a:cubicBezTo>
                    <a:cubicBezTo>
                      <a:pt x="1208" y="1070"/>
                      <a:pt x="1211" y="1070"/>
                      <a:pt x="1211" y="1064"/>
                    </a:cubicBezTo>
                    <a:close/>
                    <a:moveTo>
                      <a:pt x="1222" y="816"/>
                    </a:moveTo>
                    <a:cubicBezTo>
                      <a:pt x="1225" y="807"/>
                      <a:pt x="1222" y="805"/>
                      <a:pt x="1214" y="802"/>
                    </a:cubicBezTo>
                    <a:cubicBezTo>
                      <a:pt x="1205" y="802"/>
                      <a:pt x="1200" y="802"/>
                      <a:pt x="1197" y="805"/>
                    </a:cubicBezTo>
                    <a:cubicBezTo>
                      <a:pt x="1197" y="813"/>
                      <a:pt x="1200" y="816"/>
                      <a:pt x="1205" y="819"/>
                    </a:cubicBezTo>
                    <a:cubicBezTo>
                      <a:pt x="1211" y="822"/>
                      <a:pt x="1217" y="822"/>
                      <a:pt x="1222" y="816"/>
                    </a:cubicBezTo>
                    <a:close/>
                    <a:moveTo>
                      <a:pt x="1222" y="1984"/>
                    </a:moveTo>
                    <a:cubicBezTo>
                      <a:pt x="1225" y="1976"/>
                      <a:pt x="1222" y="1973"/>
                      <a:pt x="1211" y="1970"/>
                    </a:cubicBezTo>
                    <a:cubicBezTo>
                      <a:pt x="1202" y="1967"/>
                      <a:pt x="1197" y="1970"/>
                      <a:pt x="1197" y="1979"/>
                    </a:cubicBezTo>
                    <a:cubicBezTo>
                      <a:pt x="1205" y="1981"/>
                      <a:pt x="1214" y="1984"/>
                      <a:pt x="1222" y="1984"/>
                    </a:cubicBezTo>
                    <a:close/>
                    <a:moveTo>
                      <a:pt x="1202" y="1276"/>
                    </a:moveTo>
                    <a:cubicBezTo>
                      <a:pt x="1197" y="1282"/>
                      <a:pt x="1197" y="1284"/>
                      <a:pt x="1205" y="1284"/>
                    </a:cubicBezTo>
                    <a:cubicBezTo>
                      <a:pt x="1211" y="1284"/>
                      <a:pt x="1214" y="1284"/>
                      <a:pt x="1214" y="1279"/>
                    </a:cubicBezTo>
                    <a:cubicBezTo>
                      <a:pt x="1208" y="1279"/>
                      <a:pt x="1205" y="1279"/>
                      <a:pt x="1205" y="1276"/>
                    </a:cubicBezTo>
                    <a:lnTo>
                      <a:pt x="1202" y="1276"/>
                    </a:lnTo>
                    <a:close/>
                    <a:moveTo>
                      <a:pt x="1211" y="2399"/>
                    </a:moveTo>
                    <a:cubicBezTo>
                      <a:pt x="1219" y="2399"/>
                      <a:pt x="1219" y="2393"/>
                      <a:pt x="1219" y="2385"/>
                    </a:cubicBezTo>
                    <a:cubicBezTo>
                      <a:pt x="1202" y="2379"/>
                      <a:pt x="1202" y="2385"/>
                      <a:pt x="1211" y="2399"/>
                    </a:cubicBezTo>
                    <a:close/>
                    <a:moveTo>
                      <a:pt x="1219" y="1361"/>
                    </a:moveTo>
                    <a:cubicBezTo>
                      <a:pt x="1219" y="1366"/>
                      <a:pt x="1217" y="1369"/>
                      <a:pt x="1214" y="1369"/>
                    </a:cubicBezTo>
                    <a:cubicBezTo>
                      <a:pt x="1211" y="1369"/>
                      <a:pt x="1208" y="1375"/>
                      <a:pt x="1211" y="1377"/>
                    </a:cubicBezTo>
                    <a:cubicBezTo>
                      <a:pt x="1217" y="1380"/>
                      <a:pt x="1219" y="1377"/>
                      <a:pt x="1222" y="1372"/>
                    </a:cubicBezTo>
                    <a:cubicBezTo>
                      <a:pt x="1225" y="1366"/>
                      <a:pt x="1222" y="1363"/>
                      <a:pt x="1219" y="1361"/>
                    </a:cubicBezTo>
                    <a:close/>
                    <a:moveTo>
                      <a:pt x="1211" y="875"/>
                    </a:moveTo>
                    <a:cubicBezTo>
                      <a:pt x="1219" y="875"/>
                      <a:pt x="1219" y="872"/>
                      <a:pt x="1217" y="870"/>
                    </a:cubicBezTo>
                    <a:cubicBezTo>
                      <a:pt x="1214" y="867"/>
                      <a:pt x="1211" y="867"/>
                      <a:pt x="1211" y="875"/>
                    </a:cubicBezTo>
                    <a:close/>
                    <a:moveTo>
                      <a:pt x="1231" y="1558"/>
                    </a:moveTo>
                    <a:cubicBezTo>
                      <a:pt x="1231" y="1552"/>
                      <a:pt x="1225" y="1550"/>
                      <a:pt x="1217" y="1550"/>
                    </a:cubicBezTo>
                    <a:cubicBezTo>
                      <a:pt x="1214" y="1555"/>
                      <a:pt x="1217" y="1558"/>
                      <a:pt x="1219" y="1561"/>
                    </a:cubicBezTo>
                    <a:cubicBezTo>
                      <a:pt x="1222" y="1564"/>
                      <a:pt x="1228" y="1561"/>
                      <a:pt x="1231" y="1558"/>
                    </a:cubicBezTo>
                    <a:close/>
                    <a:moveTo>
                      <a:pt x="1222" y="1809"/>
                    </a:moveTo>
                    <a:cubicBezTo>
                      <a:pt x="1214" y="1809"/>
                      <a:pt x="1214" y="1812"/>
                      <a:pt x="1214" y="1818"/>
                    </a:cubicBezTo>
                    <a:cubicBezTo>
                      <a:pt x="1219" y="1815"/>
                      <a:pt x="1222" y="1815"/>
                      <a:pt x="1222" y="1809"/>
                    </a:cubicBezTo>
                    <a:close/>
                    <a:moveTo>
                      <a:pt x="1214" y="1050"/>
                    </a:moveTo>
                    <a:cubicBezTo>
                      <a:pt x="1219" y="1053"/>
                      <a:pt x="1222" y="1051"/>
                      <a:pt x="1222" y="1045"/>
                    </a:cubicBezTo>
                    <a:cubicBezTo>
                      <a:pt x="1222" y="1040"/>
                      <a:pt x="1219" y="1036"/>
                      <a:pt x="1214" y="1039"/>
                    </a:cubicBezTo>
                    <a:lnTo>
                      <a:pt x="1214" y="1050"/>
                    </a:lnTo>
                    <a:close/>
                    <a:moveTo>
                      <a:pt x="1236" y="1397"/>
                    </a:moveTo>
                    <a:cubicBezTo>
                      <a:pt x="1231" y="1389"/>
                      <a:pt x="1228" y="1389"/>
                      <a:pt x="1222" y="1394"/>
                    </a:cubicBezTo>
                    <a:cubicBezTo>
                      <a:pt x="1217" y="1400"/>
                      <a:pt x="1214" y="1403"/>
                      <a:pt x="1214" y="1409"/>
                    </a:cubicBezTo>
                    <a:cubicBezTo>
                      <a:pt x="1222" y="1414"/>
                      <a:pt x="1228" y="1414"/>
                      <a:pt x="1231" y="1411"/>
                    </a:cubicBezTo>
                    <a:cubicBezTo>
                      <a:pt x="1239" y="1406"/>
                      <a:pt x="1239" y="1400"/>
                      <a:pt x="1236" y="1397"/>
                    </a:cubicBezTo>
                    <a:close/>
                    <a:moveTo>
                      <a:pt x="1219" y="2148"/>
                    </a:moveTo>
                    <a:cubicBezTo>
                      <a:pt x="1225" y="2148"/>
                      <a:pt x="1228" y="2145"/>
                      <a:pt x="1228" y="2139"/>
                    </a:cubicBezTo>
                    <a:cubicBezTo>
                      <a:pt x="1228" y="2134"/>
                      <a:pt x="1228" y="2131"/>
                      <a:pt x="1222" y="2131"/>
                    </a:cubicBezTo>
                    <a:cubicBezTo>
                      <a:pt x="1222" y="2134"/>
                      <a:pt x="1222" y="2137"/>
                      <a:pt x="1219" y="2137"/>
                    </a:cubicBezTo>
                    <a:lnTo>
                      <a:pt x="1219" y="2148"/>
                    </a:lnTo>
                    <a:close/>
                    <a:moveTo>
                      <a:pt x="1245" y="1310"/>
                    </a:moveTo>
                    <a:cubicBezTo>
                      <a:pt x="1248" y="1301"/>
                      <a:pt x="1245" y="1298"/>
                      <a:pt x="1239" y="1296"/>
                    </a:cubicBezTo>
                    <a:cubicBezTo>
                      <a:pt x="1233" y="1296"/>
                      <a:pt x="1228" y="1296"/>
                      <a:pt x="1225" y="1301"/>
                    </a:cubicBezTo>
                    <a:cubicBezTo>
                      <a:pt x="1231" y="1304"/>
                      <a:pt x="1233" y="1307"/>
                      <a:pt x="1233" y="1310"/>
                    </a:cubicBezTo>
                    <a:cubicBezTo>
                      <a:pt x="1236" y="1313"/>
                      <a:pt x="1239" y="1313"/>
                      <a:pt x="1245" y="1310"/>
                    </a:cubicBezTo>
                    <a:close/>
                    <a:moveTo>
                      <a:pt x="1233" y="1962"/>
                    </a:moveTo>
                    <a:cubicBezTo>
                      <a:pt x="1248" y="1967"/>
                      <a:pt x="1253" y="1962"/>
                      <a:pt x="1248" y="1945"/>
                    </a:cubicBezTo>
                    <a:cubicBezTo>
                      <a:pt x="1239" y="1942"/>
                      <a:pt x="1233" y="1945"/>
                      <a:pt x="1231" y="1948"/>
                    </a:cubicBezTo>
                    <a:cubicBezTo>
                      <a:pt x="1228" y="1953"/>
                      <a:pt x="1228" y="1956"/>
                      <a:pt x="1233" y="1962"/>
                    </a:cubicBezTo>
                    <a:close/>
                    <a:moveTo>
                      <a:pt x="1233" y="1228"/>
                    </a:moveTo>
                    <a:cubicBezTo>
                      <a:pt x="1233" y="1225"/>
                      <a:pt x="1236" y="1225"/>
                      <a:pt x="1239" y="1228"/>
                    </a:cubicBezTo>
                    <a:cubicBezTo>
                      <a:pt x="1242" y="1231"/>
                      <a:pt x="1245" y="1228"/>
                      <a:pt x="1248" y="1225"/>
                    </a:cubicBezTo>
                    <a:cubicBezTo>
                      <a:pt x="1245" y="1219"/>
                      <a:pt x="1242" y="1219"/>
                      <a:pt x="1233" y="1222"/>
                    </a:cubicBezTo>
                    <a:cubicBezTo>
                      <a:pt x="1228" y="1225"/>
                      <a:pt x="1228" y="1225"/>
                      <a:pt x="1233" y="1228"/>
                    </a:cubicBezTo>
                    <a:close/>
                    <a:moveTo>
                      <a:pt x="1233" y="728"/>
                    </a:moveTo>
                    <a:cubicBezTo>
                      <a:pt x="1231" y="734"/>
                      <a:pt x="1231" y="737"/>
                      <a:pt x="1233" y="743"/>
                    </a:cubicBezTo>
                    <a:cubicBezTo>
                      <a:pt x="1236" y="745"/>
                      <a:pt x="1239" y="748"/>
                      <a:pt x="1245" y="745"/>
                    </a:cubicBezTo>
                    <a:cubicBezTo>
                      <a:pt x="1253" y="740"/>
                      <a:pt x="1256" y="737"/>
                      <a:pt x="1253" y="731"/>
                    </a:cubicBezTo>
                    <a:cubicBezTo>
                      <a:pt x="1248" y="723"/>
                      <a:pt x="1239" y="723"/>
                      <a:pt x="1233" y="728"/>
                    </a:cubicBezTo>
                    <a:close/>
                    <a:moveTo>
                      <a:pt x="1239" y="1502"/>
                    </a:moveTo>
                    <a:cubicBezTo>
                      <a:pt x="1239" y="1507"/>
                      <a:pt x="1239" y="1510"/>
                      <a:pt x="1236" y="1510"/>
                    </a:cubicBezTo>
                    <a:cubicBezTo>
                      <a:pt x="1233" y="1510"/>
                      <a:pt x="1233" y="1516"/>
                      <a:pt x="1236" y="1519"/>
                    </a:cubicBezTo>
                    <a:cubicBezTo>
                      <a:pt x="1242" y="1521"/>
                      <a:pt x="1245" y="1519"/>
                      <a:pt x="1245" y="1510"/>
                    </a:cubicBezTo>
                    <a:cubicBezTo>
                      <a:pt x="1248" y="1507"/>
                      <a:pt x="1245" y="1502"/>
                      <a:pt x="1239" y="1502"/>
                    </a:cubicBezTo>
                    <a:close/>
                    <a:moveTo>
                      <a:pt x="1236" y="1330"/>
                    </a:moveTo>
                    <a:cubicBezTo>
                      <a:pt x="1245" y="1330"/>
                      <a:pt x="1245" y="1327"/>
                      <a:pt x="1242" y="1324"/>
                    </a:cubicBezTo>
                    <a:cubicBezTo>
                      <a:pt x="1239" y="1321"/>
                      <a:pt x="1236" y="1324"/>
                      <a:pt x="1236" y="1330"/>
                    </a:cubicBezTo>
                    <a:close/>
                    <a:moveTo>
                      <a:pt x="1239" y="562"/>
                    </a:moveTo>
                    <a:cubicBezTo>
                      <a:pt x="1248" y="562"/>
                      <a:pt x="1248" y="559"/>
                      <a:pt x="1245" y="556"/>
                    </a:cubicBezTo>
                    <a:cubicBezTo>
                      <a:pt x="1242" y="551"/>
                      <a:pt x="1239" y="553"/>
                      <a:pt x="1239" y="562"/>
                    </a:cubicBezTo>
                    <a:close/>
                    <a:moveTo>
                      <a:pt x="1245" y="1840"/>
                    </a:moveTo>
                    <a:cubicBezTo>
                      <a:pt x="1253" y="1840"/>
                      <a:pt x="1253" y="1837"/>
                      <a:pt x="1250" y="1835"/>
                    </a:cubicBezTo>
                    <a:cubicBezTo>
                      <a:pt x="1245" y="1832"/>
                      <a:pt x="1245" y="1835"/>
                      <a:pt x="1245" y="1840"/>
                    </a:cubicBezTo>
                    <a:close/>
                    <a:moveTo>
                      <a:pt x="1248" y="1265"/>
                    </a:moveTo>
                    <a:cubicBezTo>
                      <a:pt x="1242" y="1273"/>
                      <a:pt x="1248" y="1282"/>
                      <a:pt x="1264" y="1282"/>
                    </a:cubicBezTo>
                    <a:cubicBezTo>
                      <a:pt x="1281" y="1284"/>
                      <a:pt x="1287" y="1279"/>
                      <a:pt x="1287" y="1267"/>
                    </a:cubicBezTo>
                    <a:cubicBezTo>
                      <a:pt x="1281" y="1265"/>
                      <a:pt x="1276" y="1265"/>
                      <a:pt x="1267" y="1265"/>
                    </a:cubicBezTo>
                    <a:lnTo>
                      <a:pt x="1248" y="1265"/>
                    </a:lnTo>
                    <a:close/>
                    <a:moveTo>
                      <a:pt x="1256" y="881"/>
                    </a:moveTo>
                    <a:cubicBezTo>
                      <a:pt x="1259" y="875"/>
                      <a:pt x="1256" y="872"/>
                      <a:pt x="1248" y="867"/>
                    </a:cubicBezTo>
                    <a:lnTo>
                      <a:pt x="1248" y="881"/>
                    </a:lnTo>
                    <a:lnTo>
                      <a:pt x="1256" y="881"/>
                    </a:lnTo>
                    <a:close/>
                    <a:moveTo>
                      <a:pt x="1248" y="1389"/>
                    </a:moveTo>
                    <a:cubicBezTo>
                      <a:pt x="1250" y="1392"/>
                      <a:pt x="1250" y="1392"/>
                      <a:pt x="1253" y="1386"/>
                    </a:cubicBezTo>
                    <a:cubicBezTo>
                      <a:pt x="1253" y="1383"/>
                      <a:pt x="1253" y="1380"/>
                      <a:pt x="1248" y="1380"/>
                    </a:cubicBezTo>
                    <a:lnTo>
                      <a:pt x="1248" y="1389"/>
                    </a:lnTo>
                    <a:close/>
                    <a:moveTo>
                      <a:pt x="1256" y="1242"/>
                    </a:moveTo>
                    <a:cubicBezTo>
                      <a:pt x="1264" y="1248"/>
                      <a:pt x="1267" y="1248"/>
                      <a:pt x="1270" y="1245"/>
                    </a:cubicBezTo>
                    <a:cubicBezTo>
                      <a:pt x="1273" y="1242"/>
                      <a:pt x="1273" y="1239"/>
                      <a:pt x="1273" y="1236"/>
                    </a:cubicBezTo>
                    <a:cubicBezTo>
                      <a:pt x="1273" y="1234"/>
                      <a:pt x="1270" y="1234"/>
                      <a:pt x="1264" y="1234"/>
                    </a:cubicBezTo>
                    <a:cubicBezTo>
                      <a:pt x="1262" y="1234"/>
                      <a:pt x="1256" y="1236"/>
                      <a:pt x="1256" y="1242"/>
                    </a:cubicBezTo>
                    <a:close/>
                    <a:moveTo>
                      <a:pt x="1256" y="1722"/>
                    </a:moveTo>
                    <a:cubicBezTo>
                      <a:pt x="1259" y="1725"/>
                      <a:pt x="1259" y="1727"/>
                      <a:pt x="1259" y="1733"/>
                    </a:cubicBezTo>
                    <a:cubicBezTo>
                      <a:pt x="1259" y="1739"/>
                      <a:pt x="1259" y="1739"/>
                      <a:pt x="1264" y="1736"/>
                    </a:cubicBezTo>
                    <a:cubicBezTo>
                      <a:pt x="1270" y="1733"/>
                      <a:pt x="1270" y="1730"/>
                      <a:pt x="1267" y="1725"/>
                    </a:cubicBezTo>
                    <a:cubicBezTo>
                      <a:pt x="1264" y="1719"/>
                      <a:pt x="1259" y="1719"/>
                      <a:pt x="1256" y="1722"/>
                    </a:cubicBezTo>
                    <a:close/>
                    <a:moveTo>
                      <a:pt x="1270" y="2393"/>
                    </a:moveTo>
                    <a:cubicBezTo>
                      <a:pt x="1276" y="2388"/>
                      <a:pt x="1273" y="2385"/>
                      <a:pt x="1262" y="2379"/>
                    </a:cubicBezTo>
                    <a:cubicBezTo>
                      <a:pt x="1259" y="2385"/>
                      <a:pt x="1259" y="2388"/>
                      <a:pt x="1259" y="2393"/>
                    </a:cubicBezTo>
                    <a:cubicBezTo>
                      <a:pt x="1262" y="2393"/>
                      <a:pt x="1264" y="2396"/>
                      <a:pt x="1270" y="2393"/>
                    </a:cubicBezTo>
                    <a:close/>
                    <a:moveTo>
                      <a:pt x="1318" y="2286"/>
                    </a:moveTo>
                    <a:cubicBezTo>
                      <a:pt x="1321" y="2281"/>
                      <a:pt x="1315" y="2278"/>
                      <a:pt x="1304" y="2278"/>
                    </a:cubicBezTo>
                    <a:cubicBezTo>
                      <a:pt x="1301" y="2283"/>
                      <a:pt x="1304" y="2283"/>
                      <a:pt x="1307" y="2283"/>
                    </a:cubicBezTo>
                    <a:cubicBezTo>
                      <a:pt x="1310" y="2283"/>
                      <a:pt x="1315" y="2283"/>
                      <a:pt x="1318" y="2286"/>
                    </a:cubicBez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1965"/>
              </a:p>
            </p:txBody>
          </p:sp>
          <p:sp>
            <p:nvSpPr>
              <p:cNvPr id="28" name="Freeform 29">
                <a:extLst>
                  <a:ext uri="{FF2B5EF4-FFF2-40B4-BE49-F238E27FC236}">
                    <a16:creationId xmlns:a16="http://schemas.microsoft.com/office/drawing/2014/main" id="{96830747-369D-884A-8324-CB986DCDF2C2}"/>
                  </a:ext>
                </a:extLst>
              </p:cNvPr>
              <p:cNvSpPr>
                <a:spLocks noChangeArrowheads="1"/>
              </p:cNvSpPr>
              <p:nvPr userDrawn="1"/>
            </p:nvSpPr>
            <p:spPr bwMode="auto">
              <a:xfrm>
                <a:off x="3124572" y="279516"/>
                <a:ext cx="445006" cy="864091"/>
              </a:xfrm>
              <a:custGeom>
                <a:avLst/>
                <a:gdLst>
                  <a:gd name="T0" fmla="*/ 694 w 1361"/>
                  <a:gd name="T1" fmla="*/ 1928 h 2648"/>
                  <a:gd name="T2" fmla="*/ 491 w 1361"/>
                  <a:gd name="T3" fmla="*/ 2306 h 2648"/>
                  <a:gd name="T4" fmla="*/ 8 w 1361"/>
                  <a:gd name="T5" fmla="*/ 2280 h 2648"/>
                  <a:gd name="T6" fmla="*/ 14 w 1361"/>
                  <a:gd name="T7" fmla="*/ 996 h 2648"/>
                  <a:gd name="T8" fmla="*/ 161 w 1361"/>
                  <a:gd name="T9" fmla="*/ 12 h 2648"/>
                  <a:gd name="T10" fmla="*/ 1095 w 1361"/>
                  <a:gd name="T11" fmla="*/ 113 h 2648"/>
                  <a:gd name="T12" fmla="*/ 1309 w 1361"/>
                  <a:gd name="T13" fmla="*/ 1228 h 2648"/>
                  <a:gd name="T14" fmla="*/ 1213 w 1361"/>
                  <a:gd name="T15" fmla="*/ 2080 h 2648"/>
                  <a:gd name="T16" fmla="*/ 48 w 1361"/>
                  <a:gd name="T17" fmla="*/ 971 h 2648"/>
                  <a:gd name="T18" fmla="*/ 116 w 1361"/>
                  <a:gd name="T19" fmla="*/ 599 h 2648"/>
                  <a:gd name="T20" fmla="*/ 113 w 1361"/>
                  <a:gd name="T21" fmla="*/ 1448 h 2648"/>
                  <a:gd name="T22" fmla="*/ 135 w 1361"/>
                  <a:gd name="T23" fmla="*/ 2060 h 2648"/>
                  <a:gd name="T24" fmla="*/ 144 w 1361"/>
                  <a:gd name="T25" fmla="*/ 2292 h 2648"/>
                  <a:gd name="T26" fmla="*/ 178 w 1361"/>
                  <a:gd name="T27" fmla="*/ 2145 h 2648"/>
                  <a:gd name="T28" fmla="*/ 161 w 1361"/>
                  <a:gd name="T29" fmla="*/ 1425 h 2648"/>
                  <a:gd name="T30" fmla="*/ 183 w 1361"/>
                  <a:gd name="T31" fmla="*/ 1840 h 2648"/>
                  <a:gd name="T32" fmla="*/ 197 w 1361"/>
                  <a:gd name="T33" fmla="*/ 937 h 2648"/>
                  <a:gd name="T34" fmla="*/ 211 w 1361"/>
                  <a:gd name="T35" fmla="*/ 1550 h 2648"/>
                  <a:gd name="T36" fmla="*/ 214 w 1361"/>
                  <a:gd name="T37" fmla="*/ 960 h 2648"/>
                  <a:gd name="T38" fmla="*/ 226 w 1361"/>
                  <a:gd name="T39" fmla="*/ 1454 h 2648"/>
                  <a:gd name="T40" fmla="*/ 245 w 1361"/>
                  <a:gd name="T41" fmla="*/ 254 h 2648"/>
                  <a:gd name="T42" fmla="*/ 248 w 1361"/>
                  <a:gd name="T43" fmla="*/ 1013 h 2648"/>
                  <a:gd name="T44" fmla="*/ 265 w 1361"/>
                  <a:gd name="T45" fmla="*/ 1310 h 2648"/>
                  <a:gd name="T46" fmla="*/ 265 w 1361"/>
                  <a:gd name="T47" fmla="*/ 1160 h 2648"/>
                  <a:gd name="T48" fmla="*/ 296 w 1361"/>
                  <a:gd name="T49" fmla="*/ 2314 h 2648"/>
                  <a:gd name="T50" fmla="*/ 336 w 1361"/>
                  <a:gd name="T51" fmla="*/ 1383 h 2648"/>
                  <a:gd name="T52" fmla="*/ 305 w 1361"/>
                  <a:gd name="T53" fmla="*/ 1061 h 2648"/>
                  <a:gd name="T54" fmla="*/ 347 w 1361"/>
                  <a:gd name="T55" fmla="*/ 361 h 2648"/>
                  <a:gd name="T56" fmla="*/ 324 w 1361"/>
                  <a:gd name="T57" fmla="*/ 404 h 2648"/>
                  <a:gd name="T58" fmla="*/ 324 w 1361"/>
                  <a:gd name="T59" fmla="*/ 1064 h 2648"/>
                  <a:gd name="T60" fmla="*/ 355 w 1361"/>
                  <a:gd name="T61" fmla="*/ 1245 h 2648"/>
                  <a:gd name="T62" fmla="*/ 358 w 1361"/>
                  <a:gd name="T63" fmla="*/ 898 h 2648"/>
                  <a:gd name="T64" fmla="*/ 370 w 1361"/>
                  <a:gd name="T65" fmla="*/ 2052 h 2648"/>
                  <a:gd name="T66" fmla="*/ 384 w 1361"/>
                  <a:gd name="T67" fmla="*/ 703 h 2648"/>
                  <a:gd name="T68" fmla="*/ 381 w 1361"/>
                  <a:gd name="T69" fmla="*/ 1138 h 2648"/>
                  <a:gd name="T70" fmla="*/ 384 w 1361"/>
                  <a:gd name="T71" fmla="*/ 1208 h 2648"/>
                  <a:gd name="T72" fmla="*/ 386 w 1361"/>
                  <a:gd name="T73" fmla="*/ 1293 h 2648"/>
                  <a:gd name="T74" fmla="*/ 415 w 1361"/>
                  <a:gd name="T75" fmla="*/ 1355 h 2648"/>
                  <a:gd name="T76" fmla="*/ 432 w 1361"/>
                  <a:gd name="T77" fmla="*/ 1462 h 2648"/>
                  <a:gd name="T78" fmla="*/ 849 w 1361"/>
                  <a:gd name="T79" fmla="*/ 960 h 2648"/>
                  <a:gd name="T80" fmla="*/ 474 w 1361"/>
                  <a:gd name="T81" fmla="*/ 635 h 2648"/>
                  <a:gd name="T82" fmla="*/ 499 w 1361"/>
                  <a:gd name="T83" fmla="*/ 1403 h 2648"/>
                  <a:gd name="T84" fmla="*/ 584 w 1361"/>
                  <a:gd name="T85" fmla="*/ 223 h 2648"/>
                  <a:gd name="T86" fmla="*/ 739 w 1361"/>
                  <a:gd name="T87" fmla="*/ 1394 h 2648"/>
                  <a:gd name="T88" fmla="*/ 731 w 1361"/>
                  <a:gd name="T89" fmla="*/ 1487 h 2648"/>
                  <a:gd name="T90" fmla="*/ 784 w 1361"/>
                  <a:gd name="T91" fmla="*/ 1772 h 2648"/>
                  <a:gd name="T92" fmla="*/ 810 w 1361"/>
                  <a:gd name="T93" fmla="*/ 1485 h 2648"/>
                  <a:gd name="T94" fmla="*/ 846 w 1361"/>
                  <a:gd name="T95" fmla="*/ 1609 h 2648"/>
                  <a:gd name="T96" fmla="*/ 883 w 1361"/>
                  <a:gd name="T97" fmla="*/ 1978 h 2648"/>
                  <a:gd name="T98" fmla="*/ 894 w 1361"/>
                  <a:gd name="T99" fmla="*/ 1530 h 2648"/>
                  <a:gd name="T100" fmla="*/ 909 w 1361"/>
                  <a:gd name="T101" fmla="*/ 1448 h 2648"/>
                  <a:gd name="T102" fmla="*/ 934 w 1361"/>
                  <a:gd name="T103" fmla="*/ 1623 h 2648"/>
                  <a:gd name="T104" fmla="*/ 951 w 1361"/>
                  <a:gd name="T105" fmla="*/ 1908 h 2648"/>
                  <a:gd name="T106" fmla="*/ 954 w 1361"/>
                  <a:gd name="T107" fmla="*/ 1296 h 2648"/>
                  <a:gd name="T108" fmla="*/ 968 w 1361"/>
                  <a:gd name="T109" fmla="*/ 726 h 2648"/>
                  <a:gd name="T110" fmla="*/ 1005 w 1361"/>
                  <a:gd name="T111" fmla="*/ 1033 h 2648"/>
                  <a:gd name="T112" fmla="*/ 1033 w 1361"/>
                  <a:gd name="T113" fmla="*/ 384 h 2648"/>
                  <a:gd name="T114" fmla="*/ 1036 w 1361"/>
                  <a:gd name="T115" fmla="*/ 2455 h 2648"/>
                  <a:gd name="T116" fmla="*/ 1050 w 1361"/>
                  <a:gd name="T117" fmla="*/ 1013 h 2648"/>
                  <a:gd name="T118" fmla="*/ 1092 w 1361"/>
                  <a:gd name="T119" fmla="*/ 720 h 2648"/>
                  <a:gd name="T120" fmla="*/ 1140 w 1361"/>
                  <a:gd name="T121" fmla="*/ 2148 h 2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361" h="2648">
                    <a:moveTo>
                      <a:pt x="1346" y="2574"/>
                    </a:moveTo>
                    <a:cubicBezTo>
                      <a:pt x="1352" y="2588"/>
                      <a:pt x="1349" y="2602"/>
                      <a:pt x="1343" y="2611"/>
                    </a:cubicBezTo>
                    <a:cubicBezTo>
                      <a:pt x="1335" y="2619"/>
                      <a:pt x="1326" y="2628"/>
                      <a:pt x="1315" y="2633"/>
                    </a:cubicBezTo>
                    <a:cubicBezTo>
                      <a:pt x="1304" y="2639"/>
                      <a:pt x="1289" y="2642"/>
                      <a:pt x="1275" y="2642"/>
                    </a:cubicBezTo>
                    <a:cubicBezTo>
                      <a:pt x="1260" y="2642"/>
                      <a:pt x="1250" y="2644"/>
                      <a:pt x="1239" y="2644"/>
                    </a:cubicBezTo>
                    <a:cubicBezTo>
                      <a:pt x="1205" y="2644"/>
                      <a:pt x="1171" y="2645"/>
                      <a:pt x="1140" y="2642"/>
                    </a:cubicBezTo>
                    <a:cubicBezTo>
                      <a:pt x="1109" y="2640"/>
                      <a:pt x="1075" y="2639"/>
                      <a:pt x="1041" y="2642"/>
                    </a:cubicBezTo>
                    <a:cubicBezTo>
                      <a:pt x="1019" y="2642"/>
                      <a:pt x="993" y="2642"/>
                      <a:pt x="962" y="2644"/>
                    </a:cubicBezTo>
                    <a:cubicBezTo>
                      <a:pt x="931" y="2647"/>
                      <a:pt x="906" y="2639"/>
                      <a:pt x="886" y="2619"/>
                    </a:cubicBezTo>
                    <a:cubicBezTo>
                      <a:pt x="872" y="2599"/>
                      <a:pt x="861" y="2577"/>
                      <a:pt x="858" y="2549"/>
                    </a:cubicBezTo>
                    <a:cubicBezTo>
                      <a:pt x="855" y="2529"/>
                      <a:pt x="852" y="2512"/>
                      <a:pt x="846" y="2501"/>
                    </a:cubicBezTo>
                    <a:cubicBezTo>
                      <a:pt x="841" y="2486"/>
                      <a:pt x="838" y="2470"/>
                      <a:pt x="832" y="2453"/>
                    </a:cubicBezTo>
                    <a:cubicBezTo>
                      <a:pt x="827" y="2424"/>
                      <a:pt x="821" y="2393"/>
                      <a:pt x="815" y="2362"/>
                    </a:cubicBezTo>
                    <a:cubicBezTo>
                      <a:pt x="807" y="2331"/>
                      <a:pt x="799" y="2300"/>
                      <a:pt x="787" y="2275"/>
                    </a:cubicBezTo>
                    <a:cubicBezTo>
                      <a:pt x="779" y="2252"/>
                      <a:pt x="773" y="2230"/>
                      <a:pt x="770" y="2207"/>
                    </a:cubicBezTo>
                    <a:cubicBezTo>
                      <a:pt x="765" y="2185"/>
                      <a:pt x="756" y="2162"/>
                      <a:pt x="745" y="2142"/>
                    </a:cubicBezTo>
                    <a:cubicBezTo>
                      <a:pt x="751" y="2128"/>
                      <a:pt x="748" y="2114"/>
                      <a:pt x="742" y="2100"/>
                    </a:cubicBezTo>
                    <a:cubicBezTo>
                      <a:pt x="734" y="2086"/>
                      <a:pt x="731" y="2073"/>
                      <a:pt x="728" y="2058"/>
                    </a:cubicBezTo>
                    <a:cubicBezTo>
                      <a:pt x="725" y="2044"/>
                      <a:pt x="722" y="2029"/>
                      <a:pt x="714" y="2015"/>
                    </a:cubicBezTo>
                    <a:cubicBezTo>
                      <a:pt x="708" y="2001"/>
                      <a:pt x="705" y="1987"/>
                      <a:pt x="705" y="1973"/>
                    </a:cubicBezTo>
                    <a:cubicBezTo>
                      <a:pt x="703" y="1956"/>
                      <a:pt x="700" y="1942"/>
                      <a:pt x="694" y="1928"/>
                    </a:cubicBezTo>
                    <a:cubicBezTo>
                      <a:pt x="688" y="1916"/>
                      <a:pt x="686" y="1902"/>
                      <a:pt x="680" y="1883"/>
                    </a:cubicBezTo>
                    <a:lnTo>
                      <a:pt x="663" y="1832"/>
                    </a:lnTo>
                    <a:cubicBezTo>
                      <a:pt x="657" y="1815"/>
                      <a:pt x="657" y="1798"/>
                      <a:pt x="660" y="1781"/>
                    </a:cubicBezTo>
                    <a:cubicBezTo>
                      <a:pt x="655" y="1775"/>
                      <a:pt x="652" y="1770"/>
                      <a:pt x="652" y="1764"/>
                    </a:cubicBezTo>
                    <a:cubicBezTo>
                      <a:pt x="652" y="1756"/>
                      <a:pt x="649" y="1750"/>
                      <a:pt x="646" y="1747"/>
                    </a:cubicBezTo>
                    <a:cubicBezTo>
                      <a:pt x="643" y="1741"/>
                      <a:pt x="640" y="1739"/>
                      <a:pt x="638" y="1733"/>
                    </a:cubicBezTo>
                    <a:cubicBezTo>
                      <a:pt x="635" y="1727"/>
                      <a:pt x="632" y="1725"/>
                      <a:pt x="632" y="1719"/>
                    </a:cubicBezTo>
                    <a:cubicBezTo>
                      <a:pt x="629" y="1710"/>
                      <a:pt x="629" y="1702"/>
                      <a:pt x="629" y="1696"/>
                    </a:cubicBezTo>
                    <a:cubicBezTo>
                      <a:pt x="629" y="1691"/>
                      <a:pt x="629" y="1682"/>
                      <a:pt x="626" y="1674"/>
                    </a:cubicBezTo>
                    <a:cubicBezTo>
                      <a:pt x="618" y="1660"/>
                      <a:pt x="609" y="1648"/>
                      <a:pt x="609" y="1637"/>
                    </a:cubicBezTo>
                    <a:cubicBezTo>
                      <a:pt x="604" y="1623"/>
                      <a:pt x="601" y="1612"/>
                      <a:pt x="601" y="1600"/>
                    </a:cubicBezTo>
                    <a:cubicBezTo>
                      <a:pt x="601" y="1592"/>
                      <a:pt x="592" y="1583"/>
                      <a:pt x="578" y="1575"/>
                    </a:cubicBezTo>
                    <a:cubicBezTo>
                      <a:pt x="567" y="1569"/>
                      <a:pt x="550" y="1569"/>
                      <a:pt x="533" y="1569"/>
                    </a:cubicBezTo>
                    <a:cubicBezTo>
                      <a:pt x="516" y="1569"/>
                      <a:pt x="502" y="1578"/>
                      <a:pt x="499" y="1589"/>
                    </a:cubicBezTo>
                    <a:cubicBezTo>
                      <a:pt x="491" y="1620"/>
                      <a:pt x="491" y="1651"/>
                      <a:pt x="491" y="1677"/>
                    </a:cubicBezTo>
                    <a:cubicBezTo>
                      <a:pt x="494" y="1705"/>
                      <a:pt x="494" y="1733"/>
                      <a:pt x="491" y="1764"/>
                    </a:cubicBezTo>
                    <a:cubicBezTo>
                      <a:pt x="488" y="1806"/>
                      <a:pt x="488" y="1846"/>
                      <a:pt x="491" y="1885"/>
                    </a:cubicBezTo>
                    <a:cubicBezTo>
                      <a:pt x="494" y="1925"/>
                      <a:pt x="494" y="1967"/>
                      <a:pt x="491" y="2007"/>
                    </a:cubicBezTo>
                    <a:cubicBezTo>
                      <a:pt x="488" y="2041"/>
                      <a:pt x="488" y="2074"/>
                      <a:pt x="488" y="2105"/>
                    </a:cubicBezTo>
                    <a:lnTo>
                      <a:pt x="488" y="2204"/>
                    </a:lnTo>
                    <a:cubicBezTo>
                      <a:pt x="488" y="2238"/>
                      <a:pt x="488" y="2272"/>
                      <a:pt x="491" y="2306"/>
                    </a:cubicBezTo>
                    <a:cubicBezTo>
                      <a:pt x="491" y="2340"/>
                      <a:pt x="494" y="2371"/>
                      <a:pt x="494" y="2407"/>
                    </a:cubicBezTo>
                    <a:cubicBezTo>
                      <a:pt x="491" y="2436"/>
                      <a:pt x="494" y="2470"/>
                      <a:pt x="497" y="2503"/>
                    </a:cubicBezTo>
                    <a:cubicBezTo>
                      <a:pt x="502" y="2540"/>
                      <a:pt x="499" y="2571"/>
                      <a:pt x="488" y="2599"/>
                    </a:cubicBezTo>
                    <a:cubicBezTo>
                      <a:pt x="482" y="2616"/>
                      <a:pt x="474" y="2628"/>
                      <a:pt x="463" y="2633"/>
                    </a:cubicBezTo>
                    <a:cubicBezTo>
                      <a:pt x="451" y="2639"/>
                      <a:pt x="437" y="2642"/>
                      <a:pt x="423" y="2644"/>
                    </a:cubicBezTo>
                    <a:cubicBezTo>
                      <a:pt x="409" y="2644"/>
                      <a:pt x="395" y="2645"/>
                      <a:pt x="378" y="2642"/>
                    </a:cubicBezTo>
                    <a:cubicBezTo>
                      <a:pt x="361" y="2640"/>
                      <a:pt x="347" y="2639"/>
                      <a:pt x="336" y="2642"/>
                    </a:cubicBezTo>
                    <a:cubicBezTo>
                      <a:pt x="319" y="2647"/>
                      <a:pt x="302" y="2647"/>
                      <a:pt x="288" y="2644"/>
                    </a:cubicBezTo>
                    <a:cubicBezTo>
                      <a:pt x="271" y="2642"/>
                      <a:pt x="257" y="2639"/>
                      <a:pt x="240" y="2642"/>
                    </a:cubicBezTo>
                    <a:cubicBezTo>
                      <a:pt x="206" y="2644"/>
                      <a:pt x="172" y="2644"/>
                      <a:pt x="138" y="2642"/>
                    </a:cubicBezTo>
                    <a:cubicBezTo>
                      <a:pt x="121" y="2639"/>
                      <a:pt x="104" y="2639"/>
                      <a:pt x="87" y="2639"/>
                    </a:cubicBezTo>
                    <a:cubicBezTo>
                      <a:pt x="70" y="2639"/>
                      <a:pt x="51" y="2639"/>
                      <a:pt x="34" y="2633"/>
                    </a:cubicBezTo>
                    <a:cubicBezTo>
                      <a:pt x="22" y="2613"/>
                      <a:pt x="14" y="2597"/>
                      <a:pt x="14" y="2580"/>
                    </a:cubicBezTo>
                    <a:cubicBezTo>
                      <a:pt x="14" y="2563"/>
                      <a:pt x="11" y="2546"/>
                      <a:pt x="8" y="2526"/>
                    </a:cubicBezTo>
                    <a:cubicBezTo>
                      <a:pt x="8" y="2506"/>
                      <a:pt x="8" y="2486"/>
                      <a:pt x="5" y="2470"/>
                    </a:cubicBezTo>
                    <a:cubicBezTo>
                      <a:pt x="5" y="2453"/>
                      <a:pt x="5" y="2433"/>
                      <a:pt x="8" y="2413"/>
                    </a:cubicBezTo>
                    <a:cubicBezTo>
                      <a:pt x="8" y="2405"/>
                      <a:pt x="8" y="2400"/>
                      <a:pt x="11" y="2391"/>
                    </a:cubicBezTo>
                    <a:cubicBezTo>
                      <a:pt x="14" y="2383"/>
                      <a:pt x="14" y="2374"/>
                      <a:pt x="14" y="2368"/>
                    </a:cubicBezTo>
                    <a:cubicBezTo>
                      <a:pt x="14" y="2362"/>
                      <a:pt x="14" y="2357"/>
                      <a:pt x="11" y="2351"/>
                    </a:cubicBezTo>
                    <a:cubicBezTo>
                      <a:pt x="8" y="2343"/>
                      <a:pt x="8" y="2337"/>
                      <a:pt x="8" y="2334"/>
                    </a:cubicBezTo>
                    <a:cubicBezTo>
                      <a:pt x="5" y="2314"/>
                      <a:pt x="5" y="2297"/>
                      <a:pt x="8" y="2280"/>
                    </a:cubicBezTo>
                    <a:lnTo>
                      <a:pt x="17" y="2230"/>
                    </a:lnTo>
                    <a:cubicBezTo>
                      <a:pt x="17" y="2210"/>
                      <a:pt x="17" y="2190"/>
                      <a:pt x="14" y="2170"/>
                    </a:cubicBezTo>
                    <a:cubicBezTo>
                      <a:pt x="14" y="2151"/>
                      <a:pt x="11" y="2131"/>
                      <a:pt x="11" y="2111"/>
                    </a:cubicBezTo>
                    <a:cubicBezTo>
                      <a:pt x="11" y="2080"/>
                      <a:pt x="11" y="2046"/>
                      <a:pt x="14" y="2007"/>
                    </a:cubicBezTo>
                    <a:cubicBezTo>
                      <a:pt x="17" y="1970"/>
                      <a:pt x="11" y="1936"/>
                      <a:pt x="0" y="1905"/>
                    </a:cubicBezTo>
                    <a:cubicBezTo>
                      <a:pt x="8" y="1897"/>
                      <a:pt x="11" y="1888"/>
                      <a:pt x="14" y="1871"/>
                    </a:cubicBezTo>
                    <a:cubicBezTo>
                      <a:pt x="17" y="1857"/>
                      <a:pt x="14" y="1846"/>
                      <a:pt x="3" y="1835"/>
                    </a:cubicBezTo>
                    <a:cubicBezTo>
                      <a:pt x="8" y="1812"/>
                      <a:pt x="11" y="1789"/>
                      <a:pt x="11" y="1767"/>
                    </a:cubicBezTo>
                    <a:cubicBezTo>
                      <a:pt x="11" y="1744"/>
                      <a:pt x="11" y="1722"/>
                      <a:pt x="8" y="1699"/>
                    </a:cubicBezTo>
                    <a:cubicBezTo>
                      <a:pt x="8" y="1679"/>
                      <a:pt x="8" y="1662"/>
                      <a:pt x="11" y="1646"/>
                    </a:cubicBezTo>
                    <a:cubicBezTo>
                      <a:pt x="11" y="1629"/>
                      <a:pt x="14" y="1612"/>
                      <a:pt x="17" y="1595"/>
                    </a:cubicBezTo>
                    <a:cubicBezTo>
                      <a:pt x="17" y="1590"/>
                      <a:pt x="17" y="1586"/>
                      <a:pt x="16" y="1582"/>
                    </a:cubicBezTo>
                    <a:cubicBezTo>
                      <a:pt x="16" y="1581"/>
                      <a:pt x="16" y="1581"/>
                      <a:pt x="17" y="1581"/>
                    </a:cubicBezTo>
                    <a:cubicBezTo>
                      <a:pt x="17" y="1578"/>
                      <a:pt x="17" y="1575"/>
                      <a:pt x="13" y="1573"/>
                    </a:cubicBezTo>
                    <a:cubicBezTo>
                      <a:pt x="11" y="1567"/>
                      <a:pt x="11" y="1563"/>
                      <a:pt x="11" y="1561"/>
                    </a:cubicBezTo>
                    <a:lnTo>
                      <a:pt x="11" y="1510"/>
                    </a:lnTo>
                    <a:cubicBezTo>
                      <a:pt x="14" y="1476"/>
                      <a:pt x="17" y="1440"/>
                      <a:pt x="20" y="1400"/>
                    </a:cubicBezTo>
                    <a:cubicBezTo>
                      <a:pt x="22" y="1361"/>
                      <a:pt x="20" y="1324"/>
                      <a:pt x="11" y="1290"/>
                    </a:cubicBezTo>
                    <a:cubicBezTo>
                      <a:pt x="5" y="1265"/>
                      <a:pt x="8" y="1236"/>
                      <a:pt x="14" y="1205"/>
                    </a:cubicBezTo>
                    <a:cubicBezTo>
                      <a:pt x="22" y="1177"/>
                      <a:pt x="22" y="1146"/>
                      <a:pt x="17" y="1118"/>
                    </a:cubicBezTo>
                    <a:cubicBezTo>
                      <a:pt x="11" y="1075"/>
                      <a:pt x="11" y="1036"/>
                      <a:pt x="14" y="996"/>
                    </a:cubicBezTo>
                    <a:cubicBezTo>
                      <a:pt x="17" y="957"/>
                      <a:pt x="17" y="915"/>
                      <a:pt x="14" y="875"/>
                    </a:cubicBezTo>
                    <a:cubicBezTo>
                      <a:pt x="11" y="858"/>
                      <a:pt x="8" y="841"/>
                      <a:pt x="8" y="827"/>
                    </a:cubicBezTo>
                    <a:cubicBezTo>
                      <a:pt x="8" y="810"/>
                      <a:pt x="8" y="796"/>
                      <a:pt x="11" y="779"/>
                    </a:cubicBezTo>
                    <a:cubicBezTo>
                      <a:pt x="11" y="771"/>
                      <a:pt x="11" y="762"/>
                      <a:pt x="14" y="754"/>
                    </a:cubicBezTo>
                    <a:cubicBezTo>
                      <a:pt x="14" y="745"/>
                      <a:pt x="17" y="740"/>
                      <a:pt x="17" y="731"/>
                    </a:cubicBezTo>
                    <a:cubicBezTo>
                      <a:pt x="17" y="723"/>
                      <a:pt x="14" y="717"/>
                      <a:pt x="11" y="709"/>
                    </a:cubicBezTo>
                    <a:cubicBezTo>
                      <a:pt x="8" y="700"/>
                      <a:pt x="8" y="694"/>
                      <a:pt x="14" y="686"/>
                    </a:cubicBezTo>
                    <a:cubicBezTo>
                      <a:pt x="19" y="675"/>
                      <a:pt x="20" y="662"/>
                      <a:pt x="20" y="650"/>
                    </a:cubicBezTo>
                    <a:cubicBezTo>
                      <a:pt x="22" y="654"/>
                      <a:pt x="25" y="656"/>
                      <a:pt x="28" y="658"/>
                    </a:cubicBezTo>
                    <a:cubicBezTo>
                      <a:pt x="34" y="652"/>
                      <a:pt x="34" y="649"/>
                      <a:pt x="31" y="644"/>
                    </a:cubicBezTo>
                    <a:cubicBezTo>
                      <a:pt x="28" y="639"/>
                      <a:pt x="24" y="638"/>
                      <a:pt x="19" y="640"/>
                    </a:cubicBezTo>
                    <a:cubicBezTo>
                      <a:pt x="18" y="631"/>
                      <a:pt x="16" y="620"/>
                      <a:pt x="14" y="610"/>
                    </a:cubicBezTo>
                    <a:cubicBezTo>
                      <a:pt x="11" y="590"/>
                      <a:pt x="11" y="573"/>
                      <a:pt x="17" y="556"/>
                    </a:cubicBezTo>
                    <a:cubicBezTo>
                      <a:pt x="20" y="539"/>
                      <a:pt x="22" y="522"/>
                      <a:pt x="22" y="503"/>
                    </a:cubicBezTo>
                    <a:cubicBezTo>
                      <a:pt x="17" y="435"/>
                      <a:pt x="17" y="367"/>
                      <a:pt x="17" y="299"/>
                    </a:cubicBezTo>
                    <a:cubicBezTo>
                      <a:pt x="17" y="232"/>
                      <a:pt x="17" y="164"/>
                      <a:pt x="14" y="96"/>
                    </a:cubicBezTo>
                    <a:cubicBezTo>
                      <a:pt x="14" y="82"/>
                      <a:pt x="17" y="65"/>
                      <a:pt x="20" y="51"/>
                    </a:cubicBezTo>
                    <a:cubicBezTo>
                      <a:pt x="22" y="34"/>
                      <a:pt x="34" y="26"/>
                      <a:pt x="48" y="20"/>
                    </a:cubicBezTo>
                    <a:cubicBezTo>
                      <a:pt x="56" y="14"/>
                      <a:pt x="67" y="12"/>
                      <a:pt x="87" y="6"/>
                    </a:cubicBezTo>
                    <a:cubicBezTo>
                      <a:pt x="106" y="0"/>
                      <a:pt x="118" y="3"/>
                      <a:pt x="127" y="3"/>
                    </a:cubicBezTo>
                    <a:cubicBezTo>
                      <a:pt x="138" y="12"/>
                      <a:pt x="149" y="12"/>
                      <a:pt x="161" y="12"/>
                    </a:cubicBezTo>
                    <a:cubicBezTo>
                      <a:pt x="169" y="9"/>
                      <a:pt x="183" y="9"/>
                      <a:pt x="197" y="12"/>
                    </a:cubicBezTo>
                    <a:cubicBezTo>
                      <a:pt x="217" y="12"/>
                      <a:pt x="237" y="12"/>
                      <a:pt x="257" y="14"/>
                    </a:cubicBezTo>
                    <a:cubicBezTo>
                      <a:pt x="276" y="14"/>
                      <a:pt x="296" y="14"/>
                      <a:pt x="316" y="9"/>
                    </a:cubicBezTo>
                    <a:cubicBezTo>
                      <a:pt x="327" y="12"/>
                      <a:pt x="341" y="14"/>
                      <a:pt x="353" y="17"/>
                    </a:cubicBezTo>
                    <a:cubicBezTo>
                      <a:pt x="364" y="20"/>
                      <a:pt x="378" y="17"/>
                      <a:pt x="389" y="6"/>
                    </a:cubicBezTo>
                    <a:cubicBezTo>
                      <a:pt x="403" y="12"/>
                      <a:pt x="420" y="14"/>
                      <a:pt x="437" y="14"/>
                    </a:cubicBezTo>
                    <a:lnTo>
                      <a:pt x="488" y="14"/>
                    </a:lnTo>
                    <a:cubicBezTo>
                      <a:pt x="525" y="12"/>
                      <a:pt x="561" y="12"/>
                      <a:pt x="595" y="17"/>
                    </a:cubicBezTo>
                    <a:cubicBezTo>
                      <a:pt x="629" y="20"/>
                      <a:pt x="666" y="23"/>
                      <a:pt x="703" y="20"/>
                    </a:cubicBezTo>
                    <a:cubicBezTo>
                      <a:pt x="719" y="20"/>
                      <a:pt x="734" y="20"/>
                      <a:pt x="748" y="17"/>
                    </a:cubicBezTo>
                    <a:cubicBezTo>
                      <a:pt x="759" y="14"/>
                      <a:pt x="773" y="14"/>
                      <a:pt x="793" y="17"/>
                    </a:cubicBezTo>
                    <a:cubicBezTo>
                      <a:pt x="801" y="20"/>
                      <a:pt x="809" y="20"/>
                      <a:pt x="818" y="20"/>
                    </a:cubicBezTo>
                    <a:cubicBezTo>
                      <a:pt x="826" y="20"/>
                      <a:pt x="832" y="17"/>
                      <a:pt x="841" y="17"/>
                    </a:cubicBezTo>
                    <a:cubicBezTo>
                      <a:pt x="849" y="20"/>
                      <a:pt x="855" y="23"/>
                      <a:pt x="858" y="26"/>
                    </a:cubicBezTo>
                    <a:lnTo>
                      <a:pt x="875" y="34"/>
                    </a:lnTo>
                    <a:cubicBezTo>
                      <a:pt x="883" y="34"/>
                      <a:pt x="889" y="34"/>
                      <a:pt x="894" y="31"/>
                    </a:cubicBezTo>
                    <a:cubicBezTo>
                      <a:pt x="900" y="31"/>
                      <a:pt x="905" y="32"/>
                      <a:pt x="911" y="37"/>
                    </a:cubicBezTo>
                    <a:cubicBezTo>
                      <a:pt x="919" y="46"/>
                      <a:pt x="931" y="51"/>
                      <a:pt x="940" y="51"/>
                    </a:cubicBezTo>
                    <a:cubicBezTo>
                      <a:pt x="951" y="51"/>
                      <a:pt x="965" y="54"/>
                      <a:pt x="985" y="60"/>
                    </a:cubicBezTo>
                    <a:cubicBezTo>
                      <a:pt x="1002" y="65"/>
                      <a:pt x="1013" y="68"/>
                      <a:pt x="1021" y="74"/>
                    </a:cubicBezTo>
                    <a:cubicBezTo>
                      <a:pt x="1044" y="88"/>
                      <a:pt x="1067" y="102"/>
                      <a:pt x="1095" y="113"/>
                    </a:cubicBezTo>
                    <a:cubicBezTo>
                      <a:pt x="1120" y="124"/>
                      <a:pt x="1143" y="141"/>
                      <a:pt x="1160" y="161"/>
                    </a:cubicBezTo>
                    <a:cubicBezTo>
                      <a:pt x="1182" y="187"/>
                      <a:pt x="1202" y="215"/>
                      <a:pt x="1222" y="237"/>
                    </a:cubicBezTo>
                    <a:cubicBezTo>
                      <a:pt x="1242" y="263"/>
                      <a:pt x="1259" y="291"/>
                      <a:pt x="1273" y="325"/>
                    </a:cubicBezTo>
                    <a:lnTo>
                      <a:pt x="1318" y="424"/>
                    </a:lnTo>
                    <a:cubicBezTo>
                      <a:pt x="1323" y="435"/>
                      <a:pt x="1323" y="449"/>
                      <a:pt x="1323" y="463"/>
                    </a:cubicBezTo>
                    <a:cubicBezTo>
                      <a:pt x="1323" y="477"/>
                      <a:pt x="1323" y="491"/>
                      <a:pt x="1329" y="508"/>
                    </a:cubicBezTo>
                    <a:cubicBezTo>
                      <a:pt x="1332" y="522"/>
                      <a:pt x="1335" y="536"/>
                      <a:pt x="1338" y="548"/>
                    </a:cubicBezTo>
                    <a:cubicBezTo>
                      <a:pt x="1340" y="559"/>
                      <a:pt x="1343" y="573"/>
                      <a:pt x="1346" y="587"/>
                    </a:cubicBezTo>
                    <a:cubicBezTo>
                      <a:pt x="1346" y="607"/>
                      <a:pt x="1346" y="627"/>
                      <a:pt x="1349" y="647"/>
                    </a:cubicBezTo>
                    <a:cubicBezTo>
                      <a:pt x="1352" y="666"/>
                      <a:pt x="1352" y="686"/>
                      <a:pt x="1349" y="706"/>
                    </a:cubicBezTo>
                    <a:cubicBezTo>
                      <a:pt x="1349" y="726"/>
                      <a:pt x="1352" y="740"/>
                      <a:pt x="1357" y="745"/>
                    </a:cubicBezTo>
                    <a:cubicBezTo>
                      <a:pt x="1352" y="765"/>
                      <a:pt x="1349" y="779"/>
                      <a:pt x="1349" y="790"/>
                    </a:cubicBezTo>
                    <a:lnTo>
                      <a:pt x="1357" y="850"/>
                    </a:lnTo>
                    <a:cubicBezTo>
                      <a:pt x="1360" y="869"/>
                      <a:pt x="1360" y="889"/>
                      <a:pt x="1357" y="909"/>
                    </a:cubicBezTo>
                    <a:cubicBezTo>
                      <a:pt x="1354" y="929"/>
                      <a:pt x="1354" y="946"/>
                      <a:pt x="1354" y="963"/>
                    </a:cubicBezTo>
                    <a:lnTo>
                      <a:pt x="1354" y="1016"/>
                    </a:lnTo>
                    <a:lnTo>
                      <a:pt x="1346" y="1059"/>
                    </a:lnTo>
                    <a:cubicBezTo>
                      <a:pt x="1343" y="1073"/>
                      <a:pt x="1340" y="1084"/>
                      <a:pt x="1338" y="1098"/>
                    </a:cubicBezTo>
                    <a:cubicBezTo>
                      <a:pt x="1335" y="1112"/>
                      <a:pt x="1335" y="1126"/>
                      <a:pt x="1335" y="1143"/>
                    </a:cubicBezTo>
                    <a:cubicBezTo>
                      <a:pt x="1335" y="1157"/>
                      <a:pt x="1332" y="1171"/>
                      <a:pt x="1326" y="1183"/>
                    </a:cubicBezTo>
                    <a:cubicBezTo>
                      <a:pt x="1321" y="1194"/>
                      <a:pt x="1315" y="1211"/>
                      <a:pt x="1309" y="1228"/>
                    </a:cubicBezTo>
                    <a:cubicBezTo>
                      <a:pt x="1301" y="1245"/>
                      <a:pt x="1298" y="1262"/>
                      <a:pt x="1298" y="1276"/>
                    </a:cubicBezTo>
                    <a:cubicBezTo>
                      <a:pt x="1290" y="1287"/>
                      <a:pt x="1284" y="1298"/>
                      <a:pt x="1275" y="1310"/>
                    </a:cubicBezTo>
                    <a:cubicBezTo>
                      <a:pt x="1267" y="1318"/>
                      <a:pt x="1264" y="1329"/>
                      <a:pt x="1261" y="1344"/>
                    </a:cubicBezTo>
                    <a:cubicBezTo>
                      <a:pt x="1250" y="1352"/>
                      <a:pt x="1239" y="1360"/>
                      <a:pt x="1233" y="1377"/>
                    </a:cubicBezTo>
                    <a:cubicBezTo>
                      <a:pt x="1227" y="1392"/>
                      <a:pt x="1216" y="1394"/>
                      <a:pt x="1199" y="1389"/>
                    </a:cubicBezTo>
                    <a:cubicBezTo>
                      <a:pt x="1196" y="1392"/>
                      <a:pt x="1199" y="1397"/>
                      <a:pt x="1208" y="1403"/>
                    </a:cubicBezTo>
                    <a:cubicBezTo>
                      <a:pt x="1205" y="1411"/>
                      <a:pt x="1199" y="1420"/>
                      <a:pt x="1185" y="1431"/>
                    </a:cubicBezTo>
                    <a:cubicBezTo>
                      <a:pt x="1174" y="1439"/>
                      <a:pt x="1163" y="1451"/>
                      <a:pt x="1154" y="1459"/>
                    </a:cubicBezTo>
                    <a:cubicBezTo>
                      <a:pt x="1146" y="1468"/>
                      <a:pt x="1134" y="1477"/>
                      <a:pt x="1123" y="1482"/>
                    </a:cubicBezTo>
                    <a:cubicBezTo>
                      <a:pt x="1100" y="1494"/>
                      <a:pt x="1083" y="1507"/>
                      <a:pt x="1072" y="1521"/>
                    </a:cubicBezTo>
                    <a:cubicBezTo>
                      <a:pt x="1060" y="1535"/>
                      <a:pt x="1058" y="1555"/>
                      <a:pt x="1069" y="1581"/>
                    </a:cubicBezTo>
                    <a:cubicBezTo>
                      <a:pt x="1078" y="1606"/>
                      <a:pt x="1086" y="1629"/>
                      <a:pt x="1092" y="1654"/>
                    </a:cubicBezTo>
                    <a:cubicBezTo>
                      <a:pt x="1098" y="1679"/>
                      <a:pt x="1103" y="1702"/>
                      <a:pt x="1115" y="1725"/>
                    </a:cubicBezTo>
                    <a:cubicBezTo>
                      <a:pt x="1120" y="1741"/>
                      <a:pt x="1123" y="1758"/>
                      <a:pt x="1129" y="1772"/>
                    </a:cubicBezTo>
                    <a:cubicBezTo>
                      <a:pt x="1134" y="1789"/>
                      <a:pt x="1137" y="1804"/>
                      <a:pt x="1143" y="1820"/>
                    </a:cubicBezTo>
                    <a:cubicBezTo>
                      <a:pt x="1148" y="1829"/>
                      <a:pt x="1151" y="1837"/>
                      <a:pt x="1151" y="1846"/>
                    </a:cubicBezTo>
                    <a:cubicBezTo>
                      <a:pt x="1151" y="1854"/>
                      <a:pt x="1154" y="1860"/>
                      <a:pt x="1160" y="1868"/>
                    </a:cubicBezTo>
                    <a:cubicBezTo>
                      <a:pt x="1163" y="1877"/>
                      <a:pt x="1163" y="1885"/>
                      <a:pt x="1163" y="1891"/>
                    </a:cubicBezTo>
                    <a:cubicBezTo>
                      <a:pt x="1163" y="1897"/>
                      <a:pt x="1163" y="1905"/>
                      <a:pt x="1168" y="1911"/>
                    </a:cubicBezTo>
                    <a:cubicBezTo>
                      <a:pt x="1179" y="1936"/>
                      <a:pt x="1191" y="1964"/>
                      <a:pt x="1196" y="1995"/>
                    </a:cubicBezTo>
                    <a:cubicBezTo>
                      <a:pt x="1205" y="2024"/>
                      <a:pt x="1211" y="2052"/>
                      <a:pt x="1213" y="2080"/>
                    </a:cubicBezTo>
                    <a:cubicBezTo>
                      <a:pt x="1222" y="2108"/>
                      <a:pt x="1230" y="2134"/>
                      <a:pt x="1239" y="2162"/>
                    </a:cubicBezTo>
                    <a:cubicBezTo>
                      <a:pt x="1247" y="2190"/>
                      <a:pt x="1259" y="2218"/>
                      <a:pt x="1267" y="2244"/>
                    </a:cubicBezTo>
                    <a:cubicBezTo>
                      <a:pt x="1287" y="2306"/>
                      <a:pt x="1304" y="2365"/>
                      <a:pt x="1321" y="2424"/>
                    </a:cubicBezTo>
                    <a:cubicBezTo>
                      <a:pt x="1309" y="2455"/>
                      <a:pt x="1326" y="2515"/>
                      <a:pt x="1346" y="2574"/>
                    </a:cubicBezTo>
                    <a:close/>
                    <a:moveTo>
                      <a:pt x="14" y="1578"/>
                    </a:moveTo>
                    <a:cubicBezTo>
                      <a:pt x="13" y="1576"/>
                      <a:pt x="13" y="1574"/>
                      <a:pt x="13" y="1573"/>
                    </a:cubicBezTo>
                    <a:cubicBezTo>
                      <a:pt x="12" y="1573"/>
                      <a:pt x="12" y="1572"/>
                      <a:pt x="11" y="1572"/>
                    </a:cubicBezTo>
                    <a:lnTo>
                      <a:pt x="11" y="1581"/>
                    </a:lnTo>
                    <a:cubicBezTo>
                      <a:pt x="13" y="1583"/>
                      <a:pt x="14" y="1583"/>
                      <a:pt x="16" y="1582"/>
                    </a:cubicBezTo>
                    <a:cubicBezTo>
                      <a:pt x="15" y="1580"/>
                      <a:pt x="15" y="1579"/>
                      <a:pt x="14" y="1578"/>
                    </a:cubicBezTo>
                    <a:close/>
                    <a:moveTo>
                      <a:pt x="20" y="649"/>
                    </a:moveTo>
                    <a:cubicBezTo>
                      <a:pt x="20" y="646"/>
                      <a:pt x="19" y="643"/>
                      <a:pt x="19" y="640"/>
                    </a:cubicBezTo>
                    <a:cubicBezTo>
                      <a:pt x="18" y="640"/>
                      <a:pt x="18" y="640"/>
                      <a:pt x="17" y="641"/>
                    </a:cubicBezTo>
                    <a:cubicBezTo>
                      <a:pt x="17" y="645"/>
                      <a:pt x="18" y="648"/>
                      <a:pt x="20" y="650"/>
                    </a:cubicBezTo>
                    <a:cubicBezTo>
                      <a:pt x="20" y="650"/>
                      <a:pt x="20" y="650"/>
                      <a:pt x="20" y="649"/>
                    </a:cubicBezTo>
                    <a:close/>
                    <a:moveTo>
                      <a:pt x="39" y="1905"/>
                    </a:moveTo>
                    <a:cubicBezTo>
                      <a:pt x="48" y="1905"/>
                      <a:pt x="53" y="1899"/>
                      <a:pt x="51" y="1891"/>
                    </a:cubicBezTo>
                    <a:cubicBezTo>
                      <a:pt x="45" y="1891"/>
                      <a:pt x="39" y="1894"/>
                      <a:pt x="39" y="1905"/>
                    </a:cubicBezTo>
                    <a:close/>
                    <a:moveTo>
                      <a:pt x="48" y="982"/>
                    </a:moveTo>
                    <a:cubicBezTo>
                      <a:pt x="53" y="985"/>
                      <a:pt x="56" y="983"/>
                      <a:pt x="56" y="977"/>
                    </a:cubicBezTo>
                    <a:cubicBezTo>
                      <a:pt x="56" y="972"/>
                      <a:pt x="53" y="968"/>
                      <a:pt x="48" y="971"/>
                    </a:cubicBezTo>
                    <a:lnTo>
                      <a:pt x="48" y="982"/>
                    </a:lnTo>
                    <a:close/>
                    <a:moveTo>
                      <a:pt x="65" y="1084"/>
                    </a:moveTo>
                    <a:cubicBezTo>
                      <a:pt x="68" y="1084"/>
                      <a:pt x="70" y="1081"/>
                      <a:pt x="76" y="1075"/>
                    </a:cubicBezTo>
                    <a:cubicBezTo>
                      <a:pt x="68" y="1075"/>
                      <a:pt x="62" y="1078"/>
                      <a:pt x="65" y="1084"/>
                    </a:cubicBezTo>
                    <a:close/>
                    <a:moveTo>
                      <a:pt x="84" y="1329"/>
                    </a:moveTo>
                    <a:cubicBezTo>
                      <a:pt x="87" y="1332"/>
                      <a:pt x="90" y="1332"/>
                      <a:pt x="96" y="1332"/>
                    </a:cubicBezTo>
                    <a:cubicBezTo>
                      <a:pt x="96" y="1327"/>
                      <a:pt x="93" y="1324"/>
                      <a:pt x="87" y="1324"/>
                    </a:cubicBezTo>
                    <a:lnTo>
                      <a:pt x="84" y="1329"/>
                    </a:lnTo>
                    <a:close/>
                    <a:moveTo>
                      <a:pt x="101" y="847"/>
                    </a:moveTo>
                    <a:cubicBezTo>
                      <a:pt x="96" y="853"/>
                      <a:pt x="96" y="855"/>
                      <a:pt x="99" y="855"/>
                    </a:cubicBezTo>
                    <a:cubicBezTo>
                      <a:pt x="101" y="855"/>
                      <a:pt x="101" y="861"/>
                      <a:pt x="101" y="864"/>
                    </a:cubicBezTo>
                    <a:cubicBezTo>
                      <a:pt x="107" y="867"/>
                      <a:pt x="110" y="864"/>
                      <a:pt x="110" y="855"/>
                    </a:cubicBezTo>
                    <a:cubicBezTo>
                      <a:pt x="110" y="847"/>
                      <a:pt x="107" y="844"/>
                      <a:pt x="101" y="847"/>
                    </a:cubicBezTo>
                    <a:close/>
                    <a:moveTo>
                      <a:pt x="99" y="946"/>
                    </a:moveTo>
                    <a:cubicBezTo>
                      <a:pt x="104" y="948"/>
                      <a:pt x="104" y="954"/>
                      <a:pt x="104" y="960"/>
                    </a:cubicBezTo>
                    <a:cubicBezTo>
                      <a:pt x="104" y="968"/>
                      <a:pt x="107" y="968"/>
                      <a:pt x="113" y="968"/>
                    </a:cubicBezTo>
                    <a:cubicBezTo>
                      <a:pt x="116" y="960"/>
                      <a:pt x="116" y="954"/>
                      <a:pt x="110" y="948"/>
                    </a:cubicBezTo>
                    <a:cubicBezTo>
                      <a:pt x="107" y="940"/>
                      <a:pt x="104" y="940"/>
                      <a:pt x="99" y="946"/>
                    </a:cubicBezTo>
                    <a:close/>
                    <a:moveTo>
                      <a:pt x="107" y="590"/>
                    </a:moveTo>
                    <a:cubicBezTo>
                      <a:pt x="101" y="596"/>
                      <a:pt x="101" y="599"/>
                      <a:pt x="104" y="604"/>
                    </a:cubicBezTo>
                    <a:cubicBezTo>
                      <a:pt x="113" y="607"/>
                      <a:pt x="116" y="604"/>
                      <a:pt x="116" y="599"/>
                    </a:cubicBezTo>
                    <a:cubicBezTo>
                      <a:pt x="113" y="593"/>
                      <a:pt x="110" y="590"/>
                      <a:pt x="107" y="590"/>
                    </a:cubicBezTo>
                    <a:close/>
                    <a:moveTo>
                      <a:pt x="110" y="1482"/>
                    </a:moveTo>
                    <a:cubicBezTo>
                      <a:pt x="104" y="1485"/>
                      <a:pt x="104" y="1487"/>
                      <a:pt x="104" y="1490"/>
                    </a:cubicBezTo>
                    <a:cubicBezTo>
                      <a:pt x="104" y="1493"/>
                      <a:pt x="107" y="1493"/>
                      <a:pt x="113" y="1493"/>
                    </a:cubicBezTo>
                    <a:cubicBezTo>
                      <a:pt x="121" y="1485"/>
                      <a:pt x="118" y="1482"/>
                      <a:pt x="110" y="1482"/>
                    </a:cubicBezTo>
                    <a:close/>
                    <a:moveTo>
                      <a:pt x="121" y="977"/>
                    </a:moveTo>
                    <a:cubicBezTo>
                      <a:pt x="116" y="974"/>
                      <a:pt x="113" y="971"/>
                      <a:pt x="107" y="971"/>
                    </a:cubicBezTo>
                    <a:cubicBezTo>
                      <a:pt x="104" y="971"/>
                      <a:pt x="101" y="974"/>
                      <a:pt x="104" y="985"/>
                    </a:cubicBezTo>
                    <a:cubicBezTo>
                      <a:pt x="110" y="982"/>
                      <a:pt x="113" y="982"/>
                      <a:pt x="113" y="982"/>
                    </a:cubicBezTo>
                    <a:cubicBezTo>
                      <a:pt x="116" y="985"/>
                      <a:pt x="118" y="982"/>
                      <a:pt x="121" y="977"/>
                    </a:cubicBezTo>
                    <a:close/>
                    <a:moveTo>
                      <a:pt x="107" y="1408"/>
                    </a:moveTo>
                    <a:cubicBezTo>
                      <a:pt x="113" y="1408"/>
                      <a:pt x="116" y="1406"/>
                      <a:pt x="116" y="1400"/>
                    </a:cubicBezTo>
                    <a:lnTo>
                      <a:pt x="107" y="1397"/>
                    </a:lnTo>
                    <a:lnTo>
                      <a:pt x="107" y="1408"/>
                    </a:lnTo>
                    <a:close/>
                    <a:moveTo>
                      <a:pt x="124" y="1891"/>
                    </a:moveTo>
                    <a:cubicBezTo>
                      <a:pt x="127" y="1885"/>
                      <a:pt x="127" y="1883"/>
                      <a:pt x="124" y="1880"/>
                    </a:cubicBezTo>
                    <a:cubicBezTo>
                      <a:pt x="121" y="1877"/>
                      <a:pt x="118" y="1877"/>
                      <a:pt x="113" y="1880"/>
                    </a:cubicBezTo>
                    <a:cubicBezTo>
                      <a:pt x="107" y="1891"/>
                      <a:pt x="113" y="1894"/>
                      <a:pt x="124" y="1891"/>
                    </a:cubicBezTo>
                    <a:close/>
                    <a:moveTo>
                      <a:pt x="124" y="1448"/>
                    </a:moveTo>
                    <a:cubicBezTo>
                      <a:pt x="124" y="1442"/>
                      <a:pt x="121" y="1439"/>
                      <a:pt x="113" y="1439"/>
                    </a:cubicBezTo>
                    <a:lnTo>
                      <a:pt x="113" y="1448"/>
                    </a:lnTo>
                    <a:lnTo>
                      <a:pt x="124" y="1448"/>
                    </a:lnTo>
                    <a:close/>
                    <a:moveTo>
                      <a:pt x="135" y="409"/>
                    </a:moveTo>
                    <a:cubicBezTo>
                      <a:pt x="127" y="407"/>
                      <a:pt x="120" y="409"/>
                      <a:pt x="118" y="415"/>
                    </a:cubicBezTo>
                    <a:cubicBezTo>
                      <a:pt x="115" y="421"/>
                      <a:pt x="113" y="426"/>
                      <a:pt x="116" y="432"/>
                    </a:cubicBezTo>
                    <a:cubicBezTo>
                      <a:pt x="130" y="426"/>
                      <a:pt x="135" y="418"/>
                      <a:pt x="135" y="409"/>
                    </a:cubicBezTo>
                    <a:close/>
                    <a:moveTo>
                      <a:pt x="116" y="1095"/>
                    </a:moveTo>
                    <a:cubicBezTo>
                      <a:pt x="124" y="1095"/>
                      <a:pt x="130" y="1092"/>
                      <a:pt x="130" y="1084"/>
                    </a:cubicBezTo>
                    <a:cubicBezTo>
                      <a:pt x="124" y="1084"/>
                      <a:pt x="121" y="1084"/>
                      <a:pt x="116" y="1081"/>
                    </a:cubicBezTo>
                    <a:lnTo>
                      <a:pt x="116" y="1095"/>
                    </a:lnTo>
                    <a:close/>
                    <a:moveTo>
                      <a:pt x="124" y="1854"/>
                    </a:moveTo>
                    <a:cubicBezTo>
                      <a:pt x="141" y="1854"/>
                      <a:pt x="149" y="1849"/>
                      <a:pt x="147" y="1840"/>
                    </a:cubicBezTo>
                    <a:cubicBezTo>
                      <a:pt x="132" y="1843"/>
                      <a:pt x="124" y="1849"/>
                      <a:pt x="124" y="1854"/>
                    </a:cubicBezTo>
                    <a:close/>
                    <a:moveTo>
                      <a:pt x="132" y="1504"/>
                    </a:moveTo>
                    <a:cubicBezTo>
                      <a:pt x="132" y="1513"/>
                      <a:pt x="138" y="1516"/>
                      <a:pt x="149" y="1516"/>
                    </a:cubicBezTo>
                    <a:cubicBezTo>
                      <a:pt x="149" y="1502"/>
                      <a:pt x="144" y="1499"/>
                      <a:pt x="132" y="1504"/>
                    </a:cubicBezTo>
                    <a:close/>
                    <a:moveTo>
                      <a:pt x="135" y="1730"/>
                    </a:moveTo>
                    <a:cubicBezTo>
                      <a:pt x="135" y="1736"/>
                      <a:pt x="135" y="1739"/>
                      <a:pt x="132" y="1739"/>
                    </a:cubicBezTo>
                    <a:cubicBezTo>
                      <a:pt x="132" y="1739"/>
                      <a:pt x="130" y="1741"/>
                      <a:pt x="130" y="1747"/>
                    </a:cubicBezTo>
                    <a:cubicBezTo>
                      <a:pt x="135" y="1747"/>
                      <a:pt x="138" y="1744"/>
                      <a:pt x="138" y="1741"/>
                    </a:cubicBezTo>
                    <a:cubicBezTo>
                      <a:pt x="141" y="1736"/>
                      <a:pt x="141" y="1733"/>
                      <a:pt x="135" y="1730"/>
                    </a:cubicBezTo>
                    <a:close/>
                    <a:moveTo>
                      <a:pt x="135" y="2060"/>
                    </a:moveTo>
                    <a:cubicBezTo>
                      <a:pt x="141" y="2063"/>
                      <a:pt x="144" y="2061"/>
                      <a:pt x="144" y="2055"/>
                    </a:cubicBezTo>
                    <a:cubicBezTo>
                      <a:pt x="144" y="2050"/>
                      <a:pt x="144" y="2046"/>
                      <a:pt x="138" y="2046"/>
                    </a:cubicBezTo>
                    <a:cubicBezTo>
                      <a:pt x="135" y="2049"/>
                      <a:pt x="135" y="2055"/>
                      <a:pt x="135" y="2060"/>
                    </a:cubicBezTo>
                    <a:close/>
                    <a:moveTo>
                      <a:pt x="138" y="1132"/>
                    </a:moveTo>
                    <a:cubicBezTo>
                      <a:pt x="135" y="1138"/>
                      <a:pt x="135" y="1140"/>
                      <a:pt x="138" y="1146"/>
                    </a:cubicBezTo>
                    <a:cubicBezTo>
                      <a:pt x="141" y="1149"/>
                      <a:pt x="144" y="1149"/>
                      <a:pt x="147" y="1143"/>
                    </a:cubicBezTo>
                    <a:cubicBezTo>
                      <a:pt x="141" y="1143"/>
                      <a:pt x="141" y="1140"/>
                      <a:pt x="144" y="1135"/>
                    </a:cubicBezTo>
                    <a:cubicBezTo>
                      <a:pt x="144" y="1126"/>
                      <a:pt x="144" y="1126"/>
                      <a:pt x="138" y="1132"/>
                    </a:cubicBezTo>
                    <a:close/>
                    <a:moveTo>
                      <a:pt x="149" y="596"/>
                    </a:moveTo>
                    <a:cubicBezTo>
                      <a:pt x="144" y="596"/>
                      <a:pt x="141" y="599"/>
                      <a:pt x="138" y="607"/>
                    </a:cubicBezTo>
                    <a:cubicBezTo>
                      <a:pt x="135" y="615"/>
                      <a:pt x="138" y="615"/>
                      <a:pt x="147" y="615"/>
                    </a:cubicBezTo>
                    <a:cubicBezTo>
                      <a:pt x="149" y="610"/>
                      <a:pt x="149" y="604"/>
                      <a:pt x="149" y="596"/>
                    </a:cubicBezTo>
                    <a:close/>
                    <a:moveTo>
                      <a:pt x="138" y="1586"/>
                    </a:moveTo>
                    <a:cubicBezTo>
                      <a:pt x="144" y="1589"/>
                      <a:pt x="147" y="1587"/>
                      <a:pt x="147" y="1581"/>
                    </a:cubicBezTo>
                    <a:cubicBezTo>
                      <a:pt x="147" y="1576"/>
                      <a:pt x="144" y="1572"/>
                      <a:pt x="138" y="1575"/>
                    </a:cubicBezTo>
                    <a:lnTo>
                      <a:pt x="138" y="1586"/>
                    </a:lnTo>
                    <a:close/>
                    <a:moveTo>
                      <a:pt x="149" y="2309"/>
                    </a:moveTo>
                    <a:cubicBezTo>
                      <a:pt x="152" y="2306"/>
                      <a:pt x="152" y="2306"/>
                      <a:pt x="152" y="2303"/>
                    </a:cubicBezTo>
                    <a:cubicBezTo>
                      <a:pt x="152" y="2303"/>
                      <a:pt x="152" y="2300"/>
                      <a:pt x="155" y="2297"/>
                    </a:cubicBezTo>
                    <a:cubicBezTo>
                      <a:pt x="152" y="2295"/>
                      <a:pt x="149" y="2295"/>
                      <a:pt x="149" y="2295"/>
                    </a:cubicBezTo>
                    <a:cubicBezTo>
                      <a:pt x="149" y="2295"/>
                      <a:pt x="147" y="2295"/>
                      <a:pt x="144" y="2292"/>
                    </a:cubicBezTo>
                    <a:cubicBezTo>
                      <a:pt x="144" y="2295"/>
                      <a:pt x="144" y="2297"/>
                      <a:pt x="141" y="2297"/>
                    </a:cubicBezTo>
                    <a:cubicBezTo>
                      <a:pt x="141" y="2297"/>
                      <a:pt x="138" y="2300"/>
                      <a:pt x="138" y="2303"/>
                    </a:cubicBezTo>
                    <a:lnTo>
                      <a:pt x="149" y="2309"/>
                    </a:lnTo>
                    <a:close/>
                    <a:moveTo>
                      <a:pt x="152" y="562"/>
                    </a:moveTo>
                    <a:cubicBezTo>
                      <a:pt x="144" y="562"/>
                      <a:pt x="144" y="565"/>
                      <a:pt x="144" y="570"/>
                    </a:cubicBezTo>
                    <a:cubicBezTo>
                      <a:pt x="149" y="570"/>
                      <a:pt x="152" y="568"/>
                      <a:pt x="152" y="562"/>
                    </a:cubicBezTo>
                    <a:close/>
                    <a:moveTo>
                      <a:pt x="147" y="878"/>
                    </a:moveTo>
                    <a:cubicBezTo>
                      <a:pt x="152" y="884"/>
                      <a:pt x="158" y="884"/>
                      <a:pt x="164" y="878"/>
                    </a:cubicBezTo>
                    <a:cubicBezTo>
                      <a:pt x="172" y="872"/>
                      <a:pt x="171" y="870"/>
                      <a:pt x="166" y="864"/>
                    </a:cubicBezTo>
                    <a:cubicBezTo>
                      <a:pt x="160" y="859"/>
                      <a:pt x="158" y="858"/>
                      <a:pt x="152" y="864"/>
                    </a:cubicBezTo>
                    <a:cubicBezTo>
                      <a:pt x="149" y="869"/>
                      <a:pt x="147" y="875"/>
                      <a:pt x="147" y="878"/>
                    </a:cubicBezTo>
                    <a:close/>
                    <a:moveTo>
                      <a:pt x="195" y="737"/>
                    </a:moveTo>
                    <a:cubicBezTo>
                      <a:pt x="186" y="740"/>
                      <a:pt x="178" y="740"/>
                      <a:pt x="169" y="737"/>
                    </a:cubicBezTo>
                    <a:cubicBezTo>
                      <a:pt x="161" y="734"/>
                      <a:pt x="155" y="737"/>
                      <a:pt x="152" y="740"/>
                    </a:cubicBezTo>
                    <a:cubicBezTo>
                      <a:pt x="158" y="745"/>
                      <a:pt x="166" y="748"/>
                      <a:pt x="175" y="751"/>
                    </a:cubicBezTo>
                    <a:cubicBezTo>
                      <a:pt x="183" y="754"/>
                      <a:pt x="192" y="748"/>
                      <a:pt x="195" y="737"/>
                    </a:cubicBezTo>
                    <a:close/>
                    <a:moveTo>
                      <a:pt x="152" y="762"/>
                    </a:moveTo>
                    <a:cubicBezTo>
                      <a:pt x="149" y="774"/>
                      <a:pt x="152" y="782"/>
                      <a:pt x="164" y="782"/>
                    </a:cubicBezTo>
                    <a:cubicBezTo>
                      <a:pt x="172" y="782"/>
                      <a:pt x="178" y="779"/>
                      <a:pt x="178" y="768"/>
                    </a:cubicBezTo>
                    <a:cubicBezTo>
                      <a:pt x="175" y="759"/>
                      <a:pt x="166" y="757"/>
                      <a:pt x="152" y="762"/>
                    </a:cubicBezTo>
                    <a:close/>
                    <a:moveTo>
                      <a:pt x="178" y="2145"/>
                    </a:moveTo>
                    <a:cubicBezTo>
                      <a:pt x="189" y="2145"/>
                      <a:pt x="197" y="2139"/>
                      <a:pt x="200" y="2128"/>
                    </a:cubicBezTo>
                    <a:cubicBezTo>
                      <a:pt x="203" y="2117"/>
                      <a:pt x="200" y="2105"/>
                      <a:pt x="197" y="2094"/>
                    </a:cubicBezTo>
                    <a:cubicBezTo>
                      <a:pt x="195" y="2094"/>
                      <a:pt x="186" y="2094"/>
                      <a:pt x="169" y="2091"/>
                    </a:cubicBezTo>
                    <a:cubicBezTo>
                      <a:pt x="152" y="2089"/>
                      <a:pt x="149" y="2094"/>
                      <a:pt x="161" y="2105"/>
                    </a:cubicBezTo>
                    <a:cubicBezTo>
                      <a:pt x="166" y="2108"/>
                      <a:pt x="169" y="2105"/>
                      <a:pt x="172" y="2103"/>
                    </a:cubicBezTo>
                    <a:cubicBezTo>
                      <a:pt x="175" y="2097"/>
                      <a:pt x="178" y="2097"/>
                      <a:pt x="183" y="2100"/>
                    </a:cubicBezTo>
                    <a:cubicBezTo>
                      <a:pt x="186" y="2114"/>
                      <a:pt x="186" y="2131"/>
                      <a:pt x="178" y="2145"/>
                    </a:cubicBezTo>
                    <a:close/>
                    <a:moveTo>
                      <a:pt x="158" y="689"/>
                    </a:moveTo>
                    <a:cubicBezTo>
                      <a:pt x="155" y="694"/>
                      <a:pt x="158" y="697"/>
                      <a:pt x="161" y="697"/>
                    </a:cubicBezTo>
                    <a:cubicBezTo>
                      <a:pt x="166" y="697"/>
                      <a:pt x="169" y="697"/>
                      <a:pt x="169" y="692"/>
                    </a:cubicBezTo>
                    <a:cubicBezTo>
                      <a:pt x="166" y="692"/>
                      <a:pt x="166" y="692"/>
                      <a:pt x="166" y="689"/>
                    </a:cubicBezTo>
                    <a:lnTo>
                      <a:pt x="158" y="689"/>
                    </a:lnTo>
                    <a:close/>
                    <a:moveTo>
                      <a:pt x="158" y="1722"/>
                    </a:moveTo>
                    <a:cubicBezTo>
                      <a:pt x="161" y="1730"/>
                      <a:pt x="164" y="1739"/>
                      <a:pt x="166" y="1739"/>
                    </a:cubicBezTo>
                    <a:cubicBezTo>
                      <a:pt x="169" y="1741"/>
                      <a:pt x="175" y="1744"/>
                      <a:pt x="180" y="1750"/>
                    </a:cubicBezTo>
                    <a:cubicBezTo>
                      <a:pt x="180" y="1733"/>
                      <a:pt x="175" y="1722"/>
                      <a:pt x="158" y="1722"/>
                    </a:cubicBezTo>
                    <a:close/>
                    <a:moveTo>
                      <a:pt x="161" y="1425"/>
                    </a:moveTo>
                    <a:cubicBezTo>
                      <a:pt x="155" y="1431"/>
                      <a:pt x="158" y="1434"/>
                      <a:pt x="166" y="1437"/>
                    </a:cubicBezTo>
                    <a:cubicBezTo>
                      <a:pt x="175" y="1439"/>
                      <a:pt x="183" y="1439"/>
                      <a:pt x="189" y="1439"/>
                    </a:cubicBezTo>
                    <a:cubicBezTo>
                      <a:pt x="192" y="1431"/>
                      <a:pt x="189" y="1425"/>
                      <a:pt x="180" y="1423"/>
                    </a:cubicBezTo>
                    <a:cubicBezTo>
                      <a:pt x="172" y="1423"/>
                      <a:pt x="166" y="1423"/>
                      <a:pt x="161" y="1425"/>
                    </a:cubicBezTo>
                    <a:close/>
                    <a:moveTo>
                      <a:pt x="161" y="525"/>
                    </a:moveTo>
                    <a:cubicBezTo>
                      <a:pt x="155" y="531"/>
                      <a:pt x="158" y="534"/>
                      <a:pt x="169" y="539"/>
                    </a:cubicBezTo>
                    <a:cubicBezTo>
                      <a:pt x="166" y="531"/>
                      <a:pt x="166" y="525"/>
                      <a:pt x="161" y="525"/>
                    </a:cubicBezTo>
                    <a:close/>
                    <a:moveTo>
                      <a:pt x="161" y="1036"/>
                    </a:moveTo>
                    <a:cubicBezTo>
                      <a:pt x="166" y="1036"/>
                      <a:pt x="169" y="1039"/>
                      <a:pt x="169" y="1044"/>
                    </a:cubicBezTo>
                    <a:cubicBezTo>
                      <a:pt x="169" y="1050"/>
                      <a:pt x="172" y="1044"/>
                      <a:pt x="178" y="1033"/>
                    </a:cubicBezTo>
                    <a:cubicBezTo>
                      <a:pt x="175" y="1027"/>
                      <a:pt x="172" y="1027"/>
                      <a:pt x="169" y="1030"/>
                    </a:cubicBezTo>
                    <a:cubicBezTo>
                      <a:pt x="166" y="1030"/>
                      <a:pt x="164" y="1033"/>
                      <a:pt x="161" y="1036"/>
                    </a:cubicBezTo>
                    <a:close/>
                    <a:moveTo>
                      <a:pt x="178" y="1073"/>
                    </a:moveTo>
                    <a:cubicBezTo>
                      <a:pt x="183" y="1067"/>
                      <a:pt x="183" y="1061"/>
                      <a:pt x="180" y="1056"/>
                    </a:cubicBezTo>
                    <a:cubicBezTo>
                      <a:pt x="178" y="1050"/>
                      <a:pt x="172" y="1050"/>
                      <a:pt x="164" y="1059"/>
                    </a:cubicBezTo>
                    <a:cubicBezTo>
                      <a:pt x="164" y="1064"/>
                      <a:pt x="169" y="1067"/>
                      <a:pt x="178" y="1073"/>
                    </a:cubicBezTo>
                    <a:close/>
                    <a:moveTo>
                      <a:pt x="172" y="1329"/>
                    </a:moveTo>
                    <a:lnTo>
                      <a:pt x="189" y="1338"/>
                    </a:lnTo>
                    <a:cubicBezTo>
                      <a:pt x="195" y="1341"/>
                      <a:pt x="203" y="1344"/>
                      <a:pt x="211" y="1346"/>
                    </a:cubicBezTo>
                    <a:cubicBezTo>
                      <a:pt x="209" y="1338"/>
                      <a:pt x="203" y="1329"/>
                      <a:pt x="192" y="1318"/>
                    </a:cubicBezTo>
                    <a:cubicBezTo>
                      <a:pt x="180" y="1304"/>
                      <a:pt x="175" y="1310"/>
                      <a:pt x="172" y="1329"/>
                    </a:cubicBezTo>
                    <a:close/>
                    <a:moveTo>
                      <a:pt x="186" y="1829"/>
                    </a:moveTo>
                    <a:cubicBezTo>
                      <a:pt x="180" y="1823"/>
                      <a:pt x="178" y="1823"/>
                      <a:pt x="175" y="1826"/>
                    </a:cubicBezTo>
                    <a:cubicBezTo>
                      <a:pt x="172" y="1829"/>
                      <a:pt x="172" y="1832"/>
                      <a:pt x="172" y="1837"/>
                    </a:cubicBezTo>
                    <a:cubicBezTo>
                      <a:pt x="175" y="1843"/>
                      <a:pt x="178" y="1843"/>
                      <a:pt x="183" y="1840"/>
                    </a:cubicBezTo>
                    <a:cubicBezTo>
                      <a:pt x="186" y="1837"/>
                      <a:pt x="189" y="1832"/>
                      <a:pt x="186" y="1829"/>
                    </a:cubicBezTo>
                    <a:close/>
                    <a:moveTo>
                      <a:pt x="195" y="1716"/>
                    </a:moveTo>
                    <a:cubicBezTo>
                      <a:pt x="195" y="1708"/>
                      <a:pt x="192" y="1702"/>
                      <a:pt x="189" y="1702"/>
                    </a:cubicBezTo>
                    <a:cubicBezTo>
                      <a:pt x="186" y="1702"/>
                      <a:pt x="182" y="1702"/>
                      <a:pt x="180" y="1705"/>
                    </a:cubicBezTo>
                    <a:cubicBezTo>
                      <a:pt x="177" y="1708"/>
                      <a:pt x="178" y="1710"/>
                      <a:pt x="178" y="1713"/>
                    </a:cubicBezTo>
                    <a:cubicBezTo>
                      <a:pt x="178" y="1713"/>
                      <a:pt x="183" y="1716"/>
                      <a:pt x="195" y="1716"/>
                    </a:cubicBezTo>
                    <a:close/>
                    <a:moveTo>
                      <a:pt x="192" y="1914"/>
                    </a:moveTo>
                    <a:cubicBezTo>
                      <a:pt x="195" y="1922"/>
                      <a:pt x="200" y="1925"/>
                      <a:pt x="206" y="1919"/>
                    </a:cubicBezTo>
                    <a:cubicBezTo>
                      <a:pt x="200" y="1914"/>
                      <a:pt x="197" y="1908"/>
                      <a:pt x="195" y="1902"/>
                    </a:cubicBezTo>
                    <a:cubicBezTo>
                      <a:pt x="192" y="1894"/>
                      <a:pt x="186" y="1891"/>
                      <a:pt x="180" y="1888"/>
                    </a:cubicBezTo>
                    <a:lnTo>
                      <a:pt x="180" y="1904"/>
                    </a:lnTo>
                    <a:cubicBezTo>
                      <a:pt x="184" y="1904"/>
                      <a:pt x="187" y="1907"/>
                      <a:pt x="192" y="1914"/>
                    </a:cubicBezTo>
                    <a:close/>
                    <a:moveTo>
                      <a:pt x="186" y="1592"/>
                    </a:moveTo>
                    <a:cubicBezTo>
                      <a:pt x="183" y="1603"/>
                      <a:pt x="189" y="1612"/>
                      <a:pt x="200" y="1614"/>
                    </a:cubicBezTo>
                    <a:cubicBezTo>
                      <a:pt x="211" y="1617"/>
                      <a:pt x="220" y="1614"/>
                      <a:pt x="223" y="1600"/>
                    </a:cubicBezTo>
                    <a:lnTo>
                      <a:pt x="206" y="1592"/>
                    </a:lnTo>
                    <a:lnTo>
                      <a:pt x="186" y="1592"/>
                    </a:lnTo>
                    <a:close/>
                    <a:moveTo>
                      <a:pt x="197" y="937"/>
                    </a:moveTo>
                    <a:cubicBezTo>
                      <a:pt x="197" y="932"/>
                      <a:pt x="195" y="929"/>
                      <a:pt x="186" y="929"/>
                    </a:cubicBezTo>
                    <a:lnTo>
                      <a:pt x="186" y="937"/>
                    </a:lnTo>
                    <a:lnTo>
                      <a:pt x="197" y="937"/>
                    </a:lnTo>
                    <a:close/>
                    <a:moveTo>
                      <a:pt x="197" y="658"/>
                    </a:moveTo>
                    <a:cubicBezTo>
                      <a:pt x="197" y="663"/>
                      <a:pt x="195" y="666"/>
                      <a:pt x="192" y="672"/>
                    </a:cubicBezTo>
                    <a:cubicBezTo>
                      <a:pt x="189" y="678"/>
                      <a:pt x="189" y="678"/>
                      <a:pt x="195" y="680"/>
                    </a:cubicBezTo>
                    <a:cubicBezTo>
                      <a:pt x="203" y="680"/>
                      <a:pt x="206" y="678"/>
                      <a:pt x="209" y="672"/>
                    </a:cubicBezTo>
                    <a:cubicBezTo>
                      <a:pt x="206" y="663"/>
                      <a:pt x="203" y="658"/>
                      <a:pt x="197" y="658"/>
                    </a:cubicBezTo>
                    <a:close/>
                    <a:moveTo>
                      <a:pt x="189" y="1050"/>
                    </a:moveTo>
                    <a:cubicBezTo>
                      <a:pt x="197" y="1059"/>
                      <a:pt x="206" y="1056"/>
                      <a:pt x="214" y="1042"/>
                    </a:cubicBezTo>
                    <a:cubicBezTo>
                      <a:pt x="223" y="1027"/>
                      <a:pt x="223" y="1019"/>
                      <a:pt x="214" y="1013"/>
                    </a:cubicBezTo>
                    <a:cubicBezTo>
                      <a:pt x="211" y="1022"/>
                      <a:pt x="209" y="1030"/>
                      <a:pt x="203" y="1036"/>
                    </a:cubicBezTo>
                    <a:cubicBezTo>
                      <a:pt x="200" y="1042"/>
                      <a:pt x="195" y="1047"/>
                      <a:pt x="189" y="1050"/>
                    </a:cubicBezTo>
                    <a:close/>
                    <a:moveTo>
                      <a:pt x="195" y="1459"/>
                    </a:moveTo>
                    <a:cubicBezTo>
                      <a:pt x="192" y="1465"/>
                      <a:pt x="194" y="1468"/>
                      <a:pt x="200" y="1468"/>
                    </a:cubicBezTo>
                    <a:cubicBezTo>
                      <a:pt x="205" y="1468"/>
                      <a:pt x="209" y="1465"/>
                      <a:pt x="209" y="1459"/>
                    </a:cubicBezTo>
                    <a:cubicBezTo>
                      <a:pt x="203" y="1459"/>
                      <a:pt x="200" y="1459"/>
                      <a:pt x="200" y="1456"/>
                    </a:cubicBezTo>
                    <a:cubicBezTo>
                      <a:pt x="200" y="1454"/>
                      <a:pt x="197" y="1454"/>
                      <a:pt x="195" y="1459"/>
                    </a:cubicBezTo>
                    <a:close/>
                    <a:moveTo>
                      <a:pt x="195" y="1174"/>
                    </a:moveTo>
                    <a:cubicBezTo>
                      <a:pt x="203" y="1174"/>
                      <a:pt x="203" y="1171"/>
                      <a:pt x="200" y="1169"/>
                    </a:cubicBezTo>
                    <a:cubicBezTo>
                      <a:pt x="195" y="1166"/>
                      <a:pt x="195" y="1169"/>
                      <a:pt x="195" y="1174"/>
                    </a:cubicBezTo>
                    <a:close/>
                    <a:moveTo>
                      <a:pt x="209" y="1519"/>
                    </a:moveTo>
                    <a:cubicBezTo>
                      <a:pt x="200" y="1527"/>
                      <a:pt x="195" y="1538"/>
                      <a:pt x="195" y="1547"/>
                    </a:cubicBezTo>
                    <a:cubicBezTo>
                      <a:pt x="203" y="1547"/>
                      <a:pt x="208" y="1548"/>
                      <a:pt x="211" y="1550"/>
                    </a:cubicBezTo>
                    <a:cubicBezTo>
                      <a:pt x="213" y="1553"/>
                      <a:pt x="217" y="1547"/>
                      <a:pt x="220" y="1535"/>
                    </a:cubicBezTo>
                    <a:cubicBezTo>
                      <a:pt x="220" y="1527"/>
                      <a:pt x="220" y="1519"/>
                      <a:pt x="217" y="1510"/>
                    </a:cubicBezTo>
                    <a:cubicBezTo>
                      <a:pt x="214" y="1502"/>
                      <a:pt x="214" y="1496"/>
                      <a:pt x="214" y="1487"/>
                    </a:cubicBezTo>
                    <a:cubicBezTo>
                      <a:pt x="195" y="1487"/>
                      <a:pt x="195" y="1499"/>
                      <a:pt x="209" y="1519"/>
                    </a:cubicBezTo>
                    <a:close/>
                    <a:moveTo>
                      <a:pt x="203" y="737"/>
                    </a:moveTo>
                    <a:cubicBezTo>
                      <a:pt x="209" y="740"/>
                      <a:pt x="211" y="740"/>
                      <a:pt x="211" y="734"/>
                    </a:cubicBezTo>
                    <a:cubicBezTo>
                      <a:pt x="211" y="731"/>
                      <a:pt x="211" y="726"/>
                      <a:pt x="209" y="720"/>
                    </a:cubicBezTo>
                    <a:cubicBezTo>
                      <a:pt x="203" y="720"/>
                      <a:pt x="200" y="720"/>
                      <a:pt x="197" y="723"/>
                    </a:cubicBezTo>
                    <a:cubicBezTo>
                      <a:pt x="197" y="728"/>
                      <a:pt x="200" y="731"/>
                      <a:pt x="203" y="737"/>
                    </a:cubicBezTo>
                    <a:close/>
                    <a:moveTo>
                      <a:pt x="220" y="463"/>
                    </a:moveTo>
                    <a:cubicBezTo>
                      <a:pt x="214" y="460"/>
                      <a:pt x="211" y="460"/>
                      <a:pt x="206" y="463"/>
                    </a:cubicBezTo>
                    <a:cubicBezTo>
                      <a:pt x="200" y="466"/>
                      <a:pt x="200" y="469"/>
                      <a:pt x="206" y="474"/>
                    </a:cubicBezTo>
                    <a:cubicBezTo>
                      <a:pt x="206" y="469"/>
                      <a:pt x="209" y="469"/>
                      <a:pt x="214" y="472"/>
                    </a:cubicBezTo>
                    <a:cubicBezTo>
                      <a:pt x="220" y="474"/>
                      <a:pt x="220" y="472"/>
                      <a:pt x="220" y="463"/>
                    </a:cubicBezTo>
                    <a:close/>
                    <a:moveTo>
                      <a:pt x="203" y="915"/>
                    </a:moveTo>
                    <a:cubicBezTo>
                      <a:pt x="220" y="915"/>
                      <a:pt x="226" y="912"/>
                      <a:pt x="217" y="900"/>
                    </a:cubicBezTo>
                    <a:cubicBezTo>
                      <a:pt x="209" y="895"/>
                      <a:pt x="203" y="898"/>
                      <a:pt x="203" y="915"/>
                    </a:cubicBezTo>
                    <a:close/>
                    <a:moveTo>
                      <a:pt x="203" y="968"/>
                    </a:moveTo>
                    <a:cubicBezTo>
                      <a:pt x="206" y="985"/>
                      <a:pt x="211" y="991"/>
                      <a:pt x="220" y="985"/>
                    </a:cubicBezTo>
                    <a:cubicBezTo>
                      <a:pt x="228" y="980"/>
                      <a:pt x="231" y="971"/>
                      <a:pt x="228" y="957"/>
                    </a:cubicBezTo>
                    <a:cubicBezTo>
                      <a:pt x="220" y="957"/>
                      <a:pt x="217" y="957"/>
                      <a:pt x="214" y="960"/>
                    </a:cubicBezTo>
                    <a:cubicBezTo>
                      <a:pt x="211" y="963"/>
                      <a:pt x="209" y="965"/>
                      <a:pt x="203" y="968"/>
                    </a:cubicBezTo>
                    <a:close/>
                    <a:moveTo>
                      <a:pt x="220" y="1572"/>
                    </a:moveTo>
                    <a:cubicBezTo>
                      <a:pt x="217" y="1572"/>
                      <a:pt x="214" y="1572"/>
                      <a:pt x="214" y="1575"/>
                    </a:cubicBezTo>
                    <a:cubicBezTo>
                      <a:pt x="214" y="1575"/>
                      <a:pt x="211" y="1578"/>
                      <a:pt x="209" y="1578"/>
                    </a:cubicBezTo>
                    <a:cubicBezTo>
                      <a:pt x="209" y="1583"/>
                      <a:pt x="209" y="1586"/>
                      <a:pt x="211" y="1589"/>
                    </a:cubicBezTo>
                    <a:cubicBezTo>
                      <a:pt x="220" y="1586"/>
                      <a:pt x="223" y="1583"/>
                      <a:pt x="220" y="1572"/>
                    </a:cubicBezTo>
                    <a:close/>
                    <a:moveTo>
                      <a:pt x="223" y="412"/>
                    </a:moveTo>
                    <a:cubicBezTo>
                      <a:pt x="217" y="421"/>
                      <a:pt x="217" y="429"/>
                      <a:pt x="223" y="429"/>
                    </a:cubicBezTo>
                    <a:cubicBezTo>
                      <a:pt x="226" y="426"/>
                      <a:pt x="226" y="424"/>
                      <a:pt x="228" y="421"/>
                    </a:cubicBezTo>
                    <a:cubicBezTo>
                      <a:pt x="228" y="418"/>
                      <a:pt x="228" y="415"/>
                      <a:pt x="223" y="412"/>
                    </a:cubicBezTo>
                    <a:close/>
                    <a:moveTo>
                      <a:pt x="240" y="1761"/>
                    </a:moveTo>
                    <a:cubicBezTo>
                      <a:pt x="231" y="1767"/>
                      <a:pt x="223" y="1772"/>
                      <a:pt x="223" y="1778"/>
                    </a:cubicBezTo>
                    <a:cubicBezTo>
                      <a:pt x="220" y="1784"/>
                      <a:pt x="226" y="1787"/>
                      <a:pt x="240" y="1787"/>
                    </a:cubicBezTo>
                    <a:cubicBezTo>
                      <a:pt x="237" y="1781"/>
                      <a:pt x="237" y="1778"/>
                      <a:pt x="243" y="1772"/>
                    </a:cubicBezTo>
                    <a:cubicBezTo>
                      <a:pt x="245" y="1772"/>
                      <a:pt x="245" y="1767"/>
                      <a:pt x="240" y="1761"/>
                    </a:cubicBezTo>
                    <a:close/>
                    <a:moveTo>
                      <a:pt x="226" y="1454"/>
                    </a:moveTo>
                    <a:cubicBezTo>
                      <a:pt x="220" y="1468"/>
                      <a:pt x="226" y="1476"/>
                      <a:pt x="240" y="1476"/>
                    </a:cubicBezTo>
                    <a:cubicBezTo>
                      <a:pt x="254" y="1476"/>
                      <a:pt x="265" y="1476"/>
                      <a:pt x="276" y="1471"/>
                    </a:cubicBezTo>
                    <a:cubicBezTo>
                      <a:pt x="274" y="1462"/>
                      <a:pt x="268" y="1459"/>
                      <a:pt x="254" y="1459"/>
                    </a:cubicBezTo>
                    <a:cubicBezTo>
                      <a:pt x="245" y="1462"/>
                      <a:pt x="240" y="1459"/>
                      <a:pt x="237" y="1456"/>
                    </a:cubicBezTo>
                    <a:cubicBezTo>
                      <a:pt x="234" y="1451"/>
                      <a:pt x="231" y="1451"/>
                      <a:pt x="226" y="1454"/>
                    </a:cubicBezTo>
                    <a:close/>
                    <a:moveTo>
                      <a:pt x="228" y="1434"/>
                    </a:moveTo>
                    <a:cubicBezTo>
                      <a:pt x="228" y="1428"/>
                      <a:pt x="231" y="1428"/>
                      <a:pt x="240" y="1428"/>
                    </a:cubicBezTo>
                    <a:cubicBezTo>
                      <a:pt x="248" y="1428"/>
                      <a:pt x="248" y="1425"/>
                      <a:pt x="243" y="1414"/>
                    </a:cubicBezTo>
                    <a:cubicBezTo>
                      <a:pt x="237" y="1414"/>
                      <a:pt x="234" y="1417"/>
                      <a:pt x="228" y="1420"/>
                    </a:cubicBezTo>
                    <a:cubicBezTo>
                      <a:pt x="226" y="1425"/>
                      <a:pt x="226" y="1428"/>
                      <a:pt x="228" y="1434"/>
                    </a:cubicBezTo>
                    <a:close/>
                    <a:moveTo>
                      <a:pt x="265" y="1329"/>
                    </a:moveTo>
                    <a:cubicBezTo>
                      <a:pt x="259" y="1329"/>
                      <a:pt x="254" y="1335"/>
                      <a:pt x="243" y="1346"/>
                    </a:cubicBezTo>
                    <a:cubicBezTo>
                      <a:pt x="234" y="1358"/>
                      <a:pt x="226" y="1366"/>
                      <a:pt x="226" y="1372"/>
                    </a:cubicBezTo>
                    <a:cubicBezTo>
                      <a:pt x="234" y="1363"/>
                      <a:pt x="248" y="1360"/>
                      <a:pt x="265" y="1360"/>
                    </a:cubicBezTo>
                    <a:cubicBezTo>
                      <a:pt x="268" y="1355"/>
                      <a:pt x="268" y="1349"/>
                      <a:pt x="265" y="1344"/>
                    </a:cubicBezTo>
                    <a:lnTo>
                      <a:pt x="265" y="1329"/>
                    </a:lnTo>
                    <a:close/>
                    <a:moveTo>
                      <a:pt x="234" y="1530"/>
                    </a:moveTo>
                    <a:cubicBezTo>
                      <a:pt x="228" y="1547"/>
                      <a:pt x="234" y="1558"/>
                      <a:pt x="248" y="1566"/>
                    </a:cubicBezTo>
                    <a:cubicBezTo>
                      <a:pt x="262" y="1575"/>
                      <a:pt x="274" y="1583"/>
                      <a:pt x="276" y="1592"/>
                    </a:cubicBezTo>
                    <a:cubicBezTo>
                      <a:pt x="285" y="1581"/>
                      <a:pt x="282" y="1566"/>
                      <a:pt x="268" y="1555"/>
                    </a:cubicBezTo>
                    <a:cubicBezTo>
                      <a:pt x="251" y="1541"/>
                      <a:pt x="240" y="1533"/>
                      <a:pt x="234" y="1530"/>
                    </a:cubicBezTo>
                    <a:close/>
                    <a:moveTo>
                      <a:pt x="237" y="728"/>
                    </a:moveTo>
                    <a:cubicBezTo>
                      <a:pt x="228" y="737"/>
                      <a:pt x="231" y="740"/>
                      <a:pt x="240" y="740"/>
                    </a:cubicBezTo>
                    <a:cubicBezTo>
                      <a:pt x="248" y="734"/>
                      <a:pt x="245" y="728"/>
                      <a:pt x="237" y="728"/>
                    </a:cubicBezTo>
                    <a:close/>
                    <a:moveTo>
                      <a:pt x="234" y="260"/>
                    </a:moveTo>
                    <a:cubicBezTo>
                      <a:pt x="243" y="263"/>
                      <a:pt x="245" y="260"/>
                      <a:pt x="245" y="254"/>
                    </a:cubicBezTo>
                    <a:cubicBezTo>
                      <a:pt x="245" y="249"/>
                      <a:pt x="243" y="246"/>
                      <a:pt x="234" y="246"/>
                    </a:cubicBezTo>
                    <a:lnTo>
                      <a:pt x="234" y="260"/>
                    </a:lnTo>
                    <a:close/>
                    <a:moveTo>
                      <a:pt x="234" y="1708"/>
                    </a:moveTo>
                    <a:cubicBezTo>
                      <a:pt x="240" y="1708"/>
                      <a:pt x="243" y="1705"/>
                      <a:pt x="245" y="1699"/>
                    </a:cubicBezTo>
                    <a:cubicBezTo>
                      <a:pt x="237" y="1699"/>
                      <a:pt x="234" y="1702"/>
                      <a:pt x="234" y="1708"/>
                    </a:cubicBezTo>
                    <a:close/>
                    <a:moveTo>
                      <a:pt x="257" y="1519"/>
                    </a:moveTo>
                    <a:cubicBezTo>
                      <a:pt x="259" y="1513"/>
                      <a:pt x="257" y="1510"/>
                      <a:pt x="254" y="1510"/>
                    </a:cubicBezTo>
                    <a:cubicBezTo>
                      <a:pt x="248" y="1510"/>
                      <a:pt x="245" y="1507"/>
                      <a:pt x="240" y="1507"/>
                    </a:cubicBezTo>
                    <a:cubicBezTo>
                      <a:pt x="237" y="1521"/>
                      <a:pt x="243" y="1524"/>
                      <a:pt x="257" y="1519"/>
                    </a:cubicBezTo>
                    <a:close/>
                    <a:moveTo>
                      <a:pt x="240" y="2159"/>
                    </a:moveTo>
                    <a:cubicBezTo>
                      <a:pt x="240" y="2168"/>
                      <a:pt x="248" y="2173"/>
                      <a:pt x="262" y="2176"/>
                    </a:cubicBezTo>
                    <a:cubicBezTo>
                      <a:pt x="259" y="2170"/>
                      <a:pt x="254" y="2165"/>
                      <a:pt x="240" y="2159"/>
                    </a:cubicBezTo>
                    <a:close/>
                    <a:moveTo>
                      <a:pt x="245" y="2216"/>
                    </a:moveTo>
                    <a:cubicBezTo>
                      <a:pt x="243" y="2224"/>
                      <a:pt x="248" y="2227"/>
                      <a:pt x="259" y="2227"/>
                    </a:cubicBezTo>
                    <a:cubicBezTo>
                      <a:pt x="259" y="2221"/>
                      <a:pt x="257" y="2218"/>
                      <a:pt x="254" y="2216"/>
                    </a:cubicBezTo>
                    <a:cubicBezTo>
                      <a:pt x="251" y="2213"/>
                      <a:pt x="245" y="2213"/>
                      <a:pt x="245" y="2216"/>
                    </a:cubicBezTo>
                    <a:close/>
                    <a:moveTo>
                      <a:pt x="248" y="1013"/>
                    </a:moveTo>
                    <a:cubicBezTo>
                      <a:pt x="245" y="1022"/>
                      <a:pt x="248" y="1025"/>
                      <a:pt x="257" y="1025"/>
                    </a:cubicBezTo>
                    <a:cubicBezTo>
                      <a:pt x="265" y="1025"/>
                      <a:pt x="268" y="1022"/>
                      <a:pt x="265" y="1013"/>
                    </a:cubicBezTo>
                    <a:cubicBezTo>
                      <a:pt x="259" y="1013"/>
                      <a:pt x="257" y="1014"/>
                      <a:pt x="257" y="1011"/>
                    </a:cubicBezTo>
                    <a:cubicBezTo>
                      <a:pt x="257" y="1009"/>
                      <a:pt x="254" y="1011"/>
                      <a:pt x="248" y="1013"/>
                    </a:cubicBezTo>
                    <a:close/>
                    <a:moveTo>
                      <a:pt x="248" y="1795"/>
                    </a:moveTo>
                    <a:cubicBezTo>
                      <a:pt x="257" y="1801"/>
                      <a:pt x="259" y="1798"/>
                      <a:pt x="262" y="1792"/>
                    </a:cubicBezTo>
                    <a:cubicBezTo>
                      <a:pt x="262" y="1784"/>
                      <a:pt x="262" y="1781"/>
                      <a:pt x="257" y="1781"/>
                    </a:cubicBezTo>
                    <a:cubicBezTo>
                      <a:pt x="251" y="1787"/>
                      <a:pt x="248" y="1789"/>
                      <a:pt x="248" y="1795"/>
                    </a:cubicBezTo>
                    <a:close/>
                    <a:moveTo>
                      <a:pt x="274" y="615"/>
                    </a:moveTo>
                    <a:cubicBezTo>
                      <a:pt x="265" y="615"/>
                      <a:pt x="259" y="618"/>
                      <a:pt x="257" y="624"/>
                    </a:cubicBezTo>
                    <a:cubicBezTo>
                      <a:pt x="251" y="630"/>
                      <a:pt x="251" y="632"/>
                      <a:pt x="257" y="638"/>
                    </a:cubicBezTo>
                    <a:cubicBezTo>
                      <a:pt x="271" y="638"/>
                      <a:pt x="276" y="632"/>
                      <a:pt x="274" y="615"/>
                    </a:cubicBezTo>
                    <a:close/>
                    <a:moveTo>
                      <a:pt x="282" y="900"/>
                    </a:moveTo>
                    <a:cubicBezTo>
                      <a:pt x="279" y="909"/>
                      <a:pt x="273" y="909"/>
                      <a:pt x="265" y="903"/>
                    </a:cubicBezTo>
                    <a:cubicBezTo>
                      <a:pt x="256" y="898"/>
                      <a:pt x="251" y="900"/>
                      <a:pt x="251" y="917"/>
                    </a:cubicBezTo>
                    <a:cubicBezTo>
                      <a:pt x="257" y="920"/>
                      <a:pt x="262" y="920"/>
                      <a:pt x="268" y="917"/>
                    </a:cubicBezTo>
                    <a:cubicBezTo>
                      <a:pt x="274" y="915"/>
                      <a:pt x="282" y="915"/>
                      <a:pt x="288" y="917"/>
                    </a:cubicBezTo>
                    <a:cubicBezTo>
                      <a:pt x="288" y="909"/>
                      <a:pt x="285" y="903"/>
                      <a:pt x="282" y="900"/>
                    </a:cubicBezTo>
                    <a:close/>
                    <a:moveTo>
                      <a:pt x="276" y="1138"/>
                    </a:moveTo>
                    <a:cubicBezTo>
                      <a:pt x="288" y="1138"/>
                      <a:pt x="296" y="1132"/>
                      <a:pt x="299" y="1123"/>
                    </a:cubicBezTo>
                    <a:cubicBezTo>
                      <a:pt x="291" y="1129"/>
                      <a:pt x="281" y="1129"/>
                      <a:pt x="276" y="1123"/>
                    </a:cubicBezTo>
                    <a:cubicBezTo>
                      <a:pt x="270" y="1118"/>
                      <a:pt x="262" y="1115"/>
                      <a:pt x="254" y="1115"/>
                    </a:cubicBezTo>
                    <a:cubicBezTo>
                      <a:pt x="254" y="1123"/>
                      <a:pt x="256" y="1126"/>
                      <a:pt x="262" y="1129"/>
                    </a:cubicBezTo>
                    <a:cubicBezTo>
                      <a:pt x="267" y="1132"/>
                      <a:pt x="274" y="1135"/>
                      <a:pt x="276" y="1138"/>
                    </a:cubicBezTo>
                    <a:close/>
                    <a:moveTo>
                      <a:pt x="265" y="1310"/>
                    </a:moveTo>
                    <a:cubicBezTo>
                      <a:pt x="271" y="1304"/>
                      <a:pt x="271" y="1301"/>
                      <a:pt x="265" y="1298"/>
                    </a:cubicBezTo>
                    <a:cubicBezTo>
                      <a:pt x="259" y="1296"/>
                      <a:pt x="257" y="1296"/>
                      <a:pt x="251" y="1296"/>
                    </a:cubicBezTo>
                    <a:cubicBezTo>
                      <a:pt x="257" y="1304"/>
                      <a:pt x="262" y="1310"/>
                      <a:pt x="265" y="1310"/>
                    </a:cubicBezTo>
                    <a:close/>
                    <a:moveTo>
                      <a:pt x="251" y="1372"/>
                    </a:moveTo>
                    <a:cubicBezTo>
                      <a:pt x="259" y="1380"/>
                      <a:pt x="268" y="1397"/>
                      <a:pt x="276" y="1423"/>
                    </a:cubicBezTo>
                    <a:cubicBezTo>
                      <a:pt x="285" y="1414"/>
                      <a:pt x="288" y="1403"/>
                      <a:pt x="279" y="1392"/>
                    </a:cubicBezTo>
                    <a:cubicBezTo>
                      <a:pt x="274" y="1380"/>
                      <a:pt x="265" y="1375"/>
                      <a:pt x="251" y="1372"/>
                    </a:cubicBezTo>
                    <a:close/>
                    <a:moveTo>
                      <a:pt x="271" y="1270"/>
                    </a:moveTo>
                    <a:cubicBezTo>
                      <a:pt x="274" y="1262"/>
                      <a:pt x="274" y="1259"/>
                      <a:pt x="268" y="1256"/>
                    </a:cubicBezTo>
                    <a:cubicBezTo>
                      <a:pt x="265" y="1256"/>
                      <a:pt x="259" y="1253"/>
                      <a:pt x="254" y="1250"/>
                    </a:cubicBezTo>
                    <a:cubicBezTo>
                      <a:pt x="257" y="1256"/>
                      <a:pt x="257" y="1259"/>
                      <a:pt x="257" y="1265"/>
                    </a:cubicBezTo>
                    <a:cubicBezTo>
                      <a:pt x="259" y="1270"/>
                      <a:pt x="262" y="1273"/>
                      <a:pt x="271" y="1270"/>
                    </a:cubicBezTo>
                    <a:close/>
                    <a:moveTo>
                      <a:pt x="276" y="765"/>
                    </a:moveTo>
                    <a:lnTo>
                      <a:pt x="259" y="765"/>
                    </a:lnTo>
                    <a:cubicBezTo>
                      <a:pt x="254" y="765"/>
                      <a:pt x="254" y="768"/>
                      <a:pt x="262" y="776"/>
                    </a:cubicBezTo>
                    <a:cubicBezTo>
                      <a:pt x="268" y="776"/>
                      <a:pt x="274" y="774"/>
                      <a:pt x="276" y="765"/>
                    </a:cubicBezTo>
                    <a:close/>
                    <a:moveTo>
                      <a:pt x="265" y="1160"/>
                    </a:moveTo>
                    <a:cubicBezTo>
                      <a:pt x="265" y="1166"/>
                      <a:pt x="265" y="1169"/>
                      <a:pt x="268" y="1171"/>
                    </a:cubicBezTo>
                    <a:cubicBezTo>
                      <a:pt x="271" y="1174"/>
                      <a:pt x="274" y="1171"/>
                      <a:pt x="279" y="1169"/>
                    </a:cubicBezTo>
                    <a:cubicBezTo>
                      <a:pt x="279" y="1163"/>
                      <a:pt x="276" y="1160"/>
                      <a:pt x="274" y="1157"/>
                    </a:cubicBezTo>
                    <a:cubicBezTo>
                      <a:pt x="271" y="1154"/>
                      <a:pt x="268" y="1154"/>
                      <a:pt x="265" y="1160"/>
                    </a:cubicBezTo>
                    <a:close/>
                    <a:moveTo>
                      <a:pt x="276" y="1617"/>
                    </a:moveTo>
                    <a:cubicBezTo>
                      <a:pt x="285" y="1620"/>
                      <a:pt x="291" y="1618"/>
                      <a:pt x="291" y="1609"/>
                    </a:cubicBezTo>
                    <a:cubicBezTo>
                      <a:pt x="291" y="1601"/>
                      <a:pt x="288" y="1598"/>
                      <a:pt x="279" y="1598"/>
                    </a:cubicBezTo>
                    <a:cubicBezTo>
                      <a:pt x="279" y="1603"/>
                      <a:pt x="279" y="1606"/>
                      <a:pt x="276" y="1606"/>
                    </a:cubicBezTo>
                    <a:cubicBezTo>
                      <a:pt x="274" y="1609"/>
                      <a:pt x="274" y="1612"/>
                      <a:pt x="276" y="1617"/>
                    </a:cubicBezTo>
                    <a:close/>
                    <a:moveTo>
                      <a:pt x="276" y="675"/>
                    </a:moveTo>
                    <a:cubicBezTo>
                      <a:pt x="288" y="680"/>
                      <a:pt x="296" y="680"/>
                      <a:pt x="296" y="678"/>
                    </a:cubicBezTo>
                    <a:cubicBezTo>
                      <a:pt x="296" y="675"/>
                      <a:pt x="296" y="669"/>
                      <a:pt x="293" y="666"/>
                    </a:cubicBezTo>
                    <a:cubicBezTo>
                      <a:pt x="291" y="663"/>
                      <a:pt x="285" y="661"/>
                      <a:pt x="279" y="661"/>
                    </a:cubicBezTo>
                    <a:cubicBezTo>
                      <a:pt x="276" y="661"/>
                      <a:pt x="274" y="666"/>
                      <a:pt x="276" y="675"/>
                    </a:cubicBezTo>
                    <a:close/>
                    <a:moveTo>
                      <a:pt x="276" y="996"/>
                    </a:moveTo>
                    <a:cubicBezTo>
                      <a:pt x="276" y="1005"/>
                      <a:pt x="279" y="1008"/>
                      <a:pt x="285" y="1008"/>
                    </a:cubicBezTo>
                    <a:cubicBezTo>
                      <a:pt x="291" y="1008"/>
                      <a:pt x="293" y="1005"/>
                      <a:pt x="293" y="999"/>
                    </a:cubicBezTo>
                    <a:cubicBezTo>
                      <a:pt x="296" y="996"/>
                      <a:pt x="291" y="996"/>
                      <a:pt x="276" y="996"/>
                    </a:cubicBezTo>
                    <a:close/>
                    <a:moveTo>
                      <a:pt x="307" y="1967"/>
                    </a:moveTo>
                    <a:cubicBezTo>
                      <a:pt x="313" y="1962"/>
                      <a:pt x="313" y="1956"/>
                      <a:pt x="307" y="1950"/>
                    </a:cubicBezTo>
                    <a:cubicBezTo>
                      <a:pt x="302" y="1942"/>
                      <a:pt x="296" y="1942"/>
                      <a:pt x="291" y="1942"/>
                    </a:cubicBezTo>
                    <a:cubicBezTo>
                      <a:pt x="285" y="1947"/>
                      <a:pt x="285" y="1953"/>
                      <a:pt x="288" y="1959"/>
                    </a:cubicBezTo>
                    <a:cubicBezTo>
                      <a:pt x="291" y="1967"/>
                      <a:pt x="296" y="1970"/>
                      <a:pt x="307" y="1967"/>
                    </a:cubicBezTo>
                    <a:close/>
                    <a:moveTo>
                      <a:pt x="288" y="2303"/>
                    </a:moveTo>
                    <a:cubicBezTo>
                      <a:pt x="279" y="2311"/>
                      <a:pt x="282" y="2314"/>
                      <a:pt x="296" y="2314"/>
                    </a:cubicBezTo>
                    <a:cubicBezTo>
                      <a:pt x="296" y="2306"/>
                      <a:pt x="293" y="2303"/>
                      <a:pt x="288" y="2303"/>
                    </a:cubicBezTo>
                    <a:close/>
                    <a:moveTo>
                      <a:pt x="285" y="1473"/>
                    </a:moveTo>
                    <a:cubicBezTo>
                      <a:pt x="285" y="1482"/>
                      <a:pt x="293" y="1487"/>
                      <a:pt x="307" y="1487"/>
                    </a:cubicBezTo>
                    <a:cubicBezTo>
                      <a:pt x="307" y="1473"/>
                      <a:pt x="299" y="1471"/>
                      <a:pt x="285" y="1473"/>
                    </a:cubicBezTo>
                    <a:close/>
                    <a:moveTo>
                      <a:pt x="288" y="1039"/>
                    </a:moveTo>
                    <a:cubicBezTo>
                      <a:pt x="293" y="1044"/>
                      <a:pt x="296" y="1042"/>
                      <a:pt x="296" y="1036"/>
                    </a:cubicBezTo>
                    <a:cubicBezTo>
                      <a:pt x="296" y="1030"/>
                      <a:pt x="293" y="1027"/>
                      <a:pt x="288" y="1033"/>
                    </a:cubicBezTo>
                    <a:lnTo>
                      <a:pt x="288" y="1039"/>
                    </a:lnTo>
                    <a:close/>
                    <a:moveTo>
                      <a:pt x="288" y="1693"/>
                    </a:moveTo>
                    <a:cubicBezTo>
                      <a:pt x="296" y="1693"/>
                      <a:pt x="296" y="1691"/>
                      <a:pt x="293" y="1688"/>
                    </a:cubicBezTo>
                    <a:cubicBezTo>
                      <a:pt x="291" y="1685"/>
                      <a:pt x="288" y="1685"/>
                      <a:pt x="288" y="1693"/>
                    </a:cubicBezTo>
                    <a:close/>
                    <a:moveTo>
                      <a:pt x="296" y="1722"/>
                    </a:moveTo>
                    <a:cubicBezTo>
                      <a:pt x="293" y="1725"/>
                      <a:pt x="293" y="1727"/>
                      <a:pt x="293" y="1727"/>
                    </a:cubicBezTo>
                    <a:cubicBezTo>
                      <a:pt x="293" y="1727"/>
                      <a:pt x="293" y="1730"/>
                      <a:pt x="291" y="1733"/>
                    </a:cubicBezTo>
                    <a:cubicBezTo>
                      <a:pt x="293" y="1736"/>
                      <a:pt x="299" y="1736"/>
                      <a:pt x="305" y="1736"/>
                    </a:cubicBezTo>
                    <a:cubicBezTo>
                      <a:pt x="302" y="1730"/>
                      <a:pt x="299" y="1725"/>
                      <a:pt x="296" y="1722"/>
                    </a:cubicBezTo>
                    <a:close/>
                    <a:moveTo>
                      <a:pt x="336" y="1383"/>
                    </a:moveTo>
                    <a:cubicBezTo>
                      <a:pt x="330" y="1372"/>
                      <a:pt x="327" y="1360"/>
                      <a:pt x="322" y="1352"/>
                    </a:cubicBezTo>
                    <a:cubicBezTo>
                      <a:pt x="316" y="1344"/>
                      <a:pt x="307" y="1341"/>
                      <a:pt x="293" y="1346"/>
                    </a:cubicBezTo>
                    <a:cubicBezTo>
                      <a:pt x="293" y="1358"/>
                      <a:pt x="296" y="1372"/>
                      <a:pt x="305" y="1383"/>
                    </a:cubicBezTo>
                    <a:cubicBezTo>
                      <a:pt x="310" y="1394"/>
                      <a:pt x="322" y="1394"/>
                      <a:pt x="336" y="1383"/>
                    </a:cubicBezTo>
                    <a:close/>
                    <a:moveTo>
                      <a:pt x="296" y="2015"/>
                    </a:moveTo>
                    <a:cubicBezTo>
                      <a:pt x="302" y="2015"/>
                      <a:pt x="305" y="2012"/>
                      <a:pt x="307" y="2007"/>
                    </a:cubicBezTo>
                    <a:cubicBezTo>
                      <a:pt x="310" y="2001"/>
                      <a:pt x="307" y="1995"/>
                      <a:pt x="305" y="1993"/>
                    </a:cubicBezTo>
                    <a:cubicBezTo>
                      <a:pt x="302" y="1998"/>
                      <a:pt x="299" y="2001"/>
                      <a:pt x="296" y="2004"/>
                    </a:cubicBezTo>
                    <a:cubicBezTo>
                      <a:pt x="293" y="2007"/>
                      <a:pt x="293" y="2010"/>
                      <a:pt x="296" y="2015"/>
                    </a:cubicBezTo>
                    <a:close/>
                    <a:moveTo>
                      <a:pt x="302" y="305"/>
                    </a:moveTo>
                    <a:cubicBezTo>
                      <a:pt x="302" y="311"/>
                      <a:pt x="299" y="311"/>
                      <a:pt x="296" y="311"/>
                    </a:cubicBezTo>
                    <a:cubicBezTo>
                      <a:pt x="293" y="311"/>
                      <a:pt x="291" y="311"/>
                      <a:pt x="293" y="316"/>
                    </a:cubicBezTo>
                    <a:lnTo>
                      <a:pt x="305" y="316"/>
                    </a:lnTo>
                    <a:cubicBezTo>
                      <a:pt x="307" y="314"/>
                      <a:pt x="305" y="308"/>
                      <a:pt x="302" y="305"/>
                    </a:cubicBezTo>
                    <a:close/>
                    <a:moveTo>
                      <a:pt x="296" y="522"/>
                    </a:moveTo>
                    <a:cubicBezTo>
                      <a:pt x="305" y="522"/>
                      <a:pt x="307" y="522"/>
                      <a:pt x="305" y="525"/>
                    </a:cubicBezTo>
                    <a:cubicBezTo>
                      <a:pt x="305" y="528"/>
                      <a:pt x="307" y="525"/>
                      <a:pt x="313" y="522"/>
                    </a:cubicBezTo>
                    <a:cubicBezTo>
                      <a:pt x="313" y="514"/>
                      <a:pt x="310" y="508"/>
                      <a:pt x="302" y="508"/>
                    </a:cubicBezTo>
                    <a:cubicBezTo>
                      <a:pt x="296" y="508"/>
                      <a:pt x="293" y="511"/>
                      <a:pt x="296" y="522"/>
                    </a:cubicBezTo>
                    <a:close/>
                    <a:moveTo>
                      <a:pt x="307" y="336"/>
                    </a:moveTo>
                    <a:cubicBezTo>
                      <a:pt x="310" y="333"/>
                      <a:pt x="309" y="331"/>
                      <a:pt x="307" y="328"/>
                    </a:cubicBezTo>
                    <a:cubicBezTo>
                      <a:pt x="304" y="326"/>
                      <a:pt x="302" y="322"/>
                      <a:pt x="296" y="322"/>
                    </a:cubicBezTo>
                    <a:cubicBezTo>
                      <a:pt x="296" y="330"/>
                      <a:pt x="299" y="336"/>
                      <a:pt x="307" y="336"/>
                    </a:cubicBezTo>
                    <a:close/>
                    <a:moveTo>
                      <a:pt x="299" y="1059"/>
                    </a:moveTo>
                    <a:cubicBezTo>
                      <a:pt x="296" y="1064"/>
                      <a:pt x="299" y="1064"/>
                      <a:pt x="305" y="1061"/>
                    </a:cubicBezTo>
                    <a:cubicBezTo>
                      <a:pt x="310" y="1059"/>
                      <a:pt x="313" y="1056"/>
                      <a:pt x="310" y="1053"/>
                    </a:cubicBezTo>
                    <a:cubicBezTo>
                      <a:pt x="302" y="1047"/>
                      <a:pt x="299" y="1047"/>
                      <a:pt x="299" y="1059"/>
                    </a:cubicBezTo>
                    <a:close/>
                    <a:moveTo>
                      <a:pt x="307" y="1437"/>
                    </a:moveTo>
                    <a:cubicBezTo>
                      <a:pt x="299" y="1445"/>
                      <a:pt x="299" y="1454"/>
                      <a:pt x="310" y="1459"/>
                    </a:cubicBezTo>
                    <a:cubicBezTo>
                      <a:pt x="319" y="1451"/>
                      <a:pt x="316" y="1442"/>
                      <a:pt x="307" y="1437"/>
                    </a:cubicBezTo>
                    <a:close/>
                    <a:moveTo>
                      <a:pt x="302" y="1758"/>
                    </a:moveTo>
                    <a:cubicBezTo>
                      <a:pt x="299" y="1767"/>
                      <a:pt x="302" y="1770"/>
                      <a:pt x="305" y="1772"/>
                    </a:cubicBezTo>
                    <a:cubicBezTo>
                      <a:pt x="310" y="1772"/>
                      <a:pt x="313" y="1772"/>
                      <a:pt x="316" y="1767"/>
                    </a:cubicBezTo>
                    <a:cubicBezTo>
                      <a:pt x="319" y="1761"/>
                      <a:pt x="316" y="1758"/>
                      <a:pt x="313" y="1758"/>
                    </a:cubicBezTo>
                    <a:cubicBezTo>
                      <a:pt x="307" y="1756"/>
                      <a:pt x="305" y="1756"/>
                      <a:pt x="302" y="1758"/>
                    </a:cubicBezTo>
                    <a:close/>
                    <a:moveTo>
                      <a:pt x="313" y="1143"/>
                    </a:moveTo>
                    <a:cubicBezTo>
                      <a:pt x="319" y="1143"/>
                      <a:pt x="322" y="1138"/>
                      <a:pt x="319" y="1129"/>
                    </a:cubicBezTo>
                    <a:cubicBezTo>
                      <a:pt x="316" y="1129"/>
                      <a:pt x="316" y="1129"/>
                      <a:pt x="316" y="1132"/>
                    </a:cubicBezTo>
                    <a:cubicBezTo>
                      <a:pt x="316" y="1132"/>
                      <a:pt x="316" y="1135"/>
                      <a:pt x="313" y="1135"/>
                    </a:cubicBezTo>
                    <a:lnTo>
                      <a:pt x="307" y="1135"/>
                    </a:lnTo>
                    <a:cubicBezTo>
                      <a:pt x="305" y="1143"/>
                      <a:pt x="307" y="1146"/>
                      <a:pt x="313" y="1143"/>
                    </a:cubicBezTo>
                    <a:close/>
                    <a:moveTo>
                      <a:pt x="307" y="1657"/>
                    </a:moveTo>
                    <a:cubicBezTo>
                      <a:pt x="305" y="1662"/>
                      <a:pt x="307" y="1668"/>
                      <a:pt x="319" y="1674"/>
                    </a:cubicBezTo>
                    <a:cubicBezTo>
                      <a:pt x="327" y="1665"/>
                      <a:pt x="330" y="1660"/>
                      <a:pt x="330" y="1657"/>
                    </a:cubicBezTo>
                    <a:lnTo>
                      <a:pt x="307" y="1657"/>
                    </a:lnTo>
                    <a:close/>
                    <a:moveTo>
                      <a:pt x="347" y="361"/>
                    </a:moveTo>
                    <a:cubicBezTo>
                      <a:pt x="350" y="342"/>
                      <a:pt x="344" y="336"/>
                      <a:pt x="333" y="345"/>
                    </a:cubicBezTo>
                    <a:cubicBezTo>
                      <a:pt x="322" y="353"/>
                      <a:pt x="313" y="359"/>
                      <a:pt x="307" y="364"/>
                    </a:cubicBezTo>
                    <a:cubicBezTo>
                      <a:pt x="316" y="361"/>
                      <a:pt x="324" y="361"/>
                      <a:pt x="330" y="364"/>
                    </a:cubicBezTo>
                    <a:cubicBezTo>
                      <a:pt x="336" y="367"/>
                      <a:pt x="341" y="367"/>
                      <a:pt x="347" y="361"/>
                    </a:cubicBezTo>
                    <a:close/>
                    <a:moveTo>
                      <a:pt x="310" y="1623"/>
                    </a:moveTo>
                    <a:cubicBezTo>
                      <a:pt x="319" y="1623"/>
                      <a:pt x="322" y="1620"/>
                      <a:pt x="319" y="1617"/>
                    </a:cubicBezTo>
                    <a:cubicBezTo>
                      <a:pt x="313" y="1614"/>
                      <a:pt x="310" y="1617"/>
                      <a:pt x="310" y="1623"/>
                    </a:cubicBezTo>
                    <a:close/>
                    <a:moveTo>
                      <a:pt x="344" y="1843"/>
                    </a:moveTo>
                    <a:cubicBezTo>
                      <a:pt x="341" y="1837"/>
                      <a:pt x="336" y="1835"/>
                      <a:pt x="330" y="1832"/>
                    </a:cubicBezTo>
                    <a:cubicBezTo>
                      <a:pt x="322" y="1829"/>
                      <a:pt x="316" y="1832"/>
                      <a:pt x="313" y="1835"/>
                    </a:cubicBezTo>
                    <a:cubicBezTo>
                      <a:pt x="319" y="1840"/>
                      <a:pt x="322" y="1843"/>
                      <a:pt x="322" y="1849"/>
                    </a:cubicBezTo>
                    <a:cubicBezTo>
                      <a:pt x="322" y="1852"/>
                      <a:pt x="327" y="1854"/>
                      <a:pt x="336" y="1854"/>
                    </a:cubicBezTo>
                    <a:cubicBezTo>
                      <a:pt x="336" y="1849"/>
                      <a:pt x="338" y="1849"/>
                      <a:pt x="341" y="1849"/>
                    </a:cubicBezTo>
                    <a:cubicBezTo>
                      <a:pt x="341" y="1849"/>
                      <a:pt x="344" y="1849"/>
                      <a:pt x="344" y="1843"/>
                    </a:cubicBezTo>
                    <a:close/>
                    <a:moveTo>
                      <a:pt x="319" y="2247"/>
                    </a:moveTo>
                    <a:cubicBezTo>
                      <a:pt x="316" y="2252"/>
                      <a:pt x="318" y="2255"/>
                      <a:pt x="327" y="2255"/>
                    </a:cubicBezTo>
                    <a:cubicBezTo>
                      <a:pt x="335" y="2255"/>
                      <a:pt x="341" y="2252"/>
                      <a:pt x="344" y="2247"/>
                    </a:cubicBezTo>
                    <a:cubicBezTo>
                      <a:pt x="338" y="2247"/>
                      <a:pt x="336" y="2247"/>
                      <a:pt x="330" y="2244"/>
                    </a:cubicBezTo>
                    <a:cubicBezTo>
                      <a:pt x="327" y="2241"/>
                      <a:pt x="322" y="2244"/>
                      <a:pt x="319" y="2247"/>
                    </a:cubicBezTo>
                    <a:close/>
                    <a:moveTo>
                      <a:pt x="319" y="409"/>
                    </a:moveTo>
                    <a:cubicBezTo>
                      <a:pt x="327" y="409"/>
                      <a:pt x="327" y="407"/>
                      <a:pt x="324" y="404"/>
                    </a:cubicBezTo>
                    <a:cubicBezTo>
                      <a:pt x="319" y="398"/>
                      <a:pt x="319" y="401"/>
                      <a:pt x="319" y="409"/>
                    </a:cubicBezTo>
                    <a:close/>
                    <a:moveTo>
                      <a:pt x="324" y="1163"/>
                    </a:moveTo>
                    <a:cubicBezTo>
                      <a:pt x="324" y="1160"/>
                      <a:pt x="324" y="1160"/>
                      <a:pt x="327" y="1160"/>
                    </a:cubicBezTo>
                    <a:cubicBezTo>
                      <a:pt x="330" y="1160"/>
                      <a:pt x="330" y="1157"/>
                      <a:pt x="330" y="1152"/>
                    </a:cubicBezTo>
                    <a:cubicBezTo>
                      <a:pt x="322" y="1143"/>
                      <a:pt x="319" y="1146"/>
                      <a:pt x="316" y="1154"/>
                    </a:cubicBezTo>
                    <a:cubicBezTo>
                      <a:pt x="319" y="1163"/>
                      <a:pt x="319" y="1163"/>
                      <a:pt x="324" y="1163"/>
                    </a:cubicBezTo>
                    <a:close/>
                    <a:moveTo>
                      <a:pt x="319" y="1287"/>
                    </a:moveTo>
                    <a:cubicBezTo>
                      <a:pt x="324" y="1290"/>
                      <a:pt x="327" y="1287"/>
                      <a:pt x="327" y="1281"/>
                    </a:cubicBezTo>
                    <a:cubicBezTo>
                      <a:pt x="327" y="1276"/>
                      <a:pt x="324" y="1273"/>
                      <a:pt x="319" y="1276"/>
                    </a:cubicBezTo>
                    <a:lnTo>
                      <a:pt x="319" y="1287"/>
                    </a:lnTo>
                    <a:close/>
                    <a:moveTo>
                      <a:pt x="319" y="1417"/>
                    </a:moveTo>
                    <a:cubicBezTo>
                      <a:pt x="327" y="1423"/>
                      <a:pt x="333" y="1423"/>
                      <a:pt x="336" y="1420"/>
                    </a:cubicBezTo>
                    <a:cubicBezTo>
                      <a:pt x="338" y="1411"/>
                      <a:pt x="336" y="1408"/>
                      <a:pt x="327" y="1408"/>
                    </a:cubicBezTo>
                    <a:cubicBezTo>
                      <a:pt x="322" y="1408"/>
                      <a:pt x="319" y="1411"/>
                      <a:pt x="319" y="1417"/>
                    </a:cubicBezTo>
                    <a:close/>
                    <a:moveTo>
                      <a:pt x="319" y="2032"/>
                    </a:moveTo>
                    <a:cubicBezTo>
                      <a:pt x="338" y="2038"/>
                      <a:pt x="347" y="2032"/>
                      <a:pt x="344" y="2018"/>
                    </a:cubicBezTo>
                    <a:cubicBezTo>
                      <a:pt x="336" y="2024"/>
                      <a:pt x="330" y="2024"/>
                      <a:pt x="327" y="2024"/>
                    </a:cubicBezTo>
                    <a:cubicBezTo>
                      <a:pt x="322" y="2021"/>
                      <a:pt x="319" y="2026"/>
                      <a:pt x="319" y="2032"/>
                    </a:cubicBezTo>
                    <a:close/>
                    <a:moveTo>
                      <a:pt x="344" y="1064"/>
                    </a:moveTo>
                    <a:cubicBezTo>
                      <a:pt x="344" y="1053"/>
                      <a:pt x="336" y="1047"/>
                      <a:pt x="322" y="1047"/>
                    </a:cubicBezTo>
                    <a:cubicBezTo>
                      <a:pt x="324" y="1053"/>
                      <a:pt x="324" y="1059"/>
                      <a:pt x="324" y="1064"/>
                    </a:cubicBezTo>
                    <a:lnTo>
                      <a:pt x="344" y="1064"/>
                    </a:lnTo>
                    <a:close/>
                    <a:moveTo>
                      <a:pt x="350" y="1708"/>
                    </a:moveTo>
                    <a:cubicBezTo>
                      <a:pt x="341" y="1705"/>
                      <a:pt x="338" y="1708"/>
                      <a:pt x="336" y="1716"/>
                    </a:cubicBezTo>
                    <a:cubicBezTo>
                      <a:pt x="336" y="1725"/>
                      <a:pt x="330" y="1727"/>
                      <a:pt x="322" y="1727"/>
                    </a:cubicBezTo>
                    <a:cubicBezTo>
                      <a:pt x="327" y="1741"/>
                      <a:pt x="333" y="1750"/>
                      <a:pt x="341" y="1747"/>
                    </a:cubicBezTo>
                    <a:cubicBezTo>
                      <a:pt x="350" y="1747"/>
                      <a:pt x="355" y="1739"/>
                      <a:pt x="361" y="1727"/>
                    </a:cubicBezTo>
                    <a:cubicBezTo>
                      <a:pt x="364" y="1719"/>
                      <a:pt x="364" y="1713"/>
                      <a:pt x="358" y="1713"/>
                    </a:cubicBezTo>
                    <a:cubicBezTo>
                      <a:pt x="358" y="1710"/>
                      <a:pt x="355" y="1710"/>
                      <a:pt x="350" y="1708"/>
                    </a:cubicBezTo>
                    <a:close/>
                    <a:moveTo>
                      <a:pt x="327" y="601"/>
                    </a:moveTo>
                    <a:cubicBezTo>
                      <a:pt x="324" y="607"/>
                      <a:pt x="327" y="607"/>
                      <a:pt x="336" y="607"/>
                    </a:cubicBezTo>
                    <a:cubicBezTo>
                      <a:pt x="344" y="607"/>
                      <a:pt x="347" y="604"/>
                      <a:pt x="341" y="599"/>
                    </a:cubicBezTo>
                    <a:cubicBezTo>
                      <a:pt x="336" y="599"/>
                      <a:pt x="330" y="599"/>
                      <a:pt x="327" y="601"/>
                    </a:cubicBezTo>
                    <a:close/>
                    <a:moveTo>
                      <a:pt x="327" y="635"/>
                    </a:moveTo>
                    <a:cubicBezTo>
                      <a:pt x="327" y="644"/>
                      <a:pt x="327" y="649"/>
                      <a:pt x="330" y="649"/>
                    </a:cubicBezTo>
                    <a:lnTo>
                      <a:pt x="341" y="638"/>
                    </a:lnTo>
                    <a:cubicBezTo>
                      <a:pt x="338" y="635"/>
                      <a:pt x="333" y="635"/>
                      <a:pt x="327" y="635"/>
                    </a:cubicBezTo>
                    <a:close/>
                    <a:moveTo>
                      <a:pt x="338" y="1493"/>
                    </a:moveTo>
                    <a:cubicBezTo>
                      <a:pt x="330" y="1493"/>
                      <a:pt x="327" y="1499"/>
                      <a:pt x="327" y="1507"/>
                    </a:cubicBezTo>
                    <a:cubicBezTo>
                      <a:pt x="336" y="1507"/>
                      <a:pt x="338" y="1502"/>
                      <a:pt x="338" y="1493"/>
                    </a:cubicBezTo>
                    <a:close/>
                    <a:moveTo>
                      <a:pt x="333" y="1248"/>
                    </a:moveTo>
                    <a:cubicBezTo>
                      <a:pt x="344" y="1259"/>
                      <a:pt x="352" y="1259"/>
                      <a:pt x="355" y="1245"/>
                    </a:cubicBezTo>
                    <a:cubicBezTo>
                      <a:pt x="357" y="1231"/>
                      <a:pt x="361" y="1222"/>
                      <a:pt x="367" y="1217"/>
                    </a:cubicBezTo>
                    <a:cubicBezTo>
                      <a:pt x="355" y="1217"/>
                      <a:pt x="350" y="1222"/>
                      <a:pt x="350" y="1231"/>
                    </a:cubicBezTo>
                    <a:cubicBezTo>
                      <a:pt x="350" y="1239"/>
                      <a:pt x="344" y="1245"/>
                      <a:pt x="333" y="1248"/>
                    </a:cubicBezTo>
                    <a:close/>
                    <a:moveTo>
                      <a:pt x="344" y="1541"/>
                    </a:moveTo>
                    <a:cubicBezTo>
                      <a:pt x="353" y="1535"/>
                      <a:pt x="355" y="1530"/>
                      <a:pt x="350" y="1519"/>
                    </a:cubicBezTo>
                    <a:cubicBezTo>
                      <a:pt x="344" y="1510"/>
                      <a:pt x="338" y="1510"/>
                      <a:pt x="333" y="1519"/>
                    </a:cubicBezTo>
                    <a:cubicBezTo>
                      <a:pt x="338" y="1521"/>
                      <a:pt x="341" y="1524"/>
                      <a:pt x="341" y="1527"/>
                    </a:cubicBezTo>
                    <a:cubicBezTo>
                      <a:pt x="338" y="1530"/>
                      <a:pt x="341" y="1535"/>
                      <a:pt x="344" y="1541"/>
                    </a:cubicBezTo>
                    <a:close/>
                    <a:moveTo>
                      <a:pt x="338" y="2153"/>
                    </a:moveTo>
                    <a:cubicBezTo>
                      <a:pt x="347" y="2159"/>
                      <a:pt x="350" y="2156"/>
                      <a:pt x="350" y="2151"/>
                    </a:cubicBezTo>
                    <a:cubicBezTo>
                      <a:pt x="347" y="2145"/>
                      <a:pt x="344" y="2145"/>
                      <a:pt x="341" y="2145"/>
                    </a:cubicBezTo>
                    <a:cubicBezTo>
                      <a:pt x="338" y="2145"/>
                      <a:pt x="336" y="2148"/>
                      <a:pt x="338" y="2153"/>
                    </a:cubicBezTo>
                    <a:close/>
                    <a:moveTo>
                      <a:pt x="344" y="393"/>
                    </a:moveTo>
                    <a:cubicBezTo>
                      <a:pt x="338" y="398"/>
                      <a:pt x="338" y="401"/>
                      <a:pt x="347" y="401"/>
                    </a:cubicBezTo>
                    <a:cubicBezTo>
                      <a:pt x="350" y="401"/>
                      <a:pt x="350" y="398"/>
                      <a:pt x="344" y="393"/>
                    </a:cubicBezTo>
                    <a:close/>
                    <a:moveTo>
                      <a:pt x="344" y="1126"/>
                    </a:moveTo>
                    <a:cubicBezTo>
                      <a:pt x="338" y="1138"/>
                      <a:pt x="341" y="1143"/>
                      <a:pt x="350" y="1143"/>
                    </a:cubicBezTo>
                    <a:cubicBezTo>
                      <a:pt x="358" y="1143"/>
                      <a:pt x="361" y="1138"/>
                      <a:pt x="358" y="1126"/>
                    </a:cubicBezTo>
                    <a:lnTo>
                      <a:pt x="344" y="1126"/>
                    </a:lnTo>
                    <a:close/>
                    <a:moveTo>
                      <a:pt x="347" y="909"/>
                    </a:moveTo>
                    <a:cubicBezTo>
                      <a:pt x="355" y="909"/>
                      <a:pt x="361" y="906"/>
                      <a:pt x="358" y="898"/>
                    </a:cubicBezTo>
                    <a:cubicBezTo>
                      <a:pt x="353" y="898"/>
                      <a:pt x="350" y="898"/>
                      <a:pt x="344" y="900"/>
                    </a:cubicBezTo>
                    <a:cubicBezTo>
                      <a:pt x="344" y="900"/>
                      <a:pt x="347" y="903"/>
                      <a:pt x="347" y="909"/>
                    </a:cubicBezTo>
                    <a:close/>
                    <a:moveTo>
                      <a:pt x="350" y="1806"/>
                    </a:moveTo>
                    <a:cubicBezTo>
                      <a:pt x="347" y="1809"/>
                      <a:pt x="347" y="1812"/>
                      <a:pt x="350" y="1820"/>
                    </a:cubicBezTo>
                    <a:cubicBezTo>
                      <a:pt x="353" y="1826"/>
                      <a:pt x="358" y="1829"/>
                      <a:pt x="364" y="1826"/>
                    </a:cubicBezTo>
                    <a:cubicBezTo>
                      <a:pt x="370" y="1820"/>
                      <a:pt x="370" y="1818"/>
                      <a:pt x="364" y="1812"/>
                    </a:cubicBezTo>
                    <a:cubicBezTo>
                      <a:pt x="361" y="1809"/>
                      <a:pt x="355" y="1806"/>
                      <a:pt x="350" y="1806"/>
                    </a:cubicBezTo>
                    <a:close/>
                    <a:moveTo>
                      <a:pt x="401" y="483"/>
                    </a:moveTo>
                    <a:cubicBezTo>
                      <a:pt x="401" y="474"/>
                      <a:pt x="395" y="469"/>
                      <a:pt x="384" y="469"/>
                    </a:cubicBezTo>
                    <a:cubicBezTo>
                      <a:pt x="372" y="469"/>
                      <a:pt x="364" y="474"/>
                      <a:pt x="358" y="477"/>
                    </a:cubicBezTo>
                    <a:cubicBezTo>
                      <a:pt x="367" y="480"/>
                      <a:pt x="372" y="480"/>
                      <a:pt x="381" y="480"/>
                    </a:cubicBezTo>
                    <a:cubicBezTo>
                      <a:pt x="389" y="483"/>
                      <a:pt x="398" y="483"/>
                      <a:pt x="401" y="483"/>
                    </a:cubicBezTo>
                    <a:close/>
                    <a:moveTo>
                      <a:pt x="361" y="1296"/>
                    </a:moveTo>
                    <a:cubicBezTo>
                      <a:pt x="370" y="1298"/>
                      <a:pt x="375" y="1298"/>
                      <a:pt x="375" y="1293"/>
                    </a:cubicBezTo>
                    <a:cubicBezTo>
                      <a:pt x="375" y="1290"/>
                      <a:pt x="374" y="1287"/>
                      <a:pt x="372" y="1284"/>
                    </a:cubicBezTo>
                    <a:cubicBezTo>
                      <a:pt x="369" y="1281"/>
                      <a:pt x="367" y="1281"/>
                      <a:pt x="364" y="1281"/>
                    </a:cubicBezTo>
                    <a:cubicBezTo>
                      <a:pt x="358" y="1284"/>
                      <a:pt x="358" y="1287"/>
                      <a:pt x="361" y="1296"/>
                    </a:cubicBezTo>
                    <a:close/>
                    <a:moveTo>
                      <a:pt x="370" y="2052"/>
                    </a:moveTo>
                    <a:cubicBezTo>
                      <a:pt x="370" y="2043"/>
                      <a:pt x="367" y="2041"/>
                      <a:pt x="361" y="2041"/>
                    </a:cubicBezTo>
                    <a:lnTo>
                      <a:pt x="361" y="2049"/>
                    </a:lnTo>
                    <a:cubicBezTo>
                      <a:pt x="364" y="2046"/>
                      <a:pt x="367" y="2049"/>
                      <a:pt x="370" y="2052"/>
                    </a:cubicBezTo>
                    <a:close/>
                    <a:moveTo>
                      <a:pt x="364" y="1581"/>
                    </a:moveTo>
                    <a:cubicBezTo>
                      <a:pt x="358" y="1589"/>
                      <a:pt x="361" y="1592"/>
                      <a:pt x="367" y="1595"/>
                    </a:cubicBezTo>
                    <a:cubicBezTo>
                      <a:pt x="375" y="1595"/>
                      <a:pt x="378" y="1595"/>
                      <a:pt x="378" y="1589"/>
                    </a:cubicBezTo>
                    <a:cubicBezTo>
                      <a:pt x="375" y="1586"/>
                      <a:pt x="372" y="1583"/>
                      <a:pt x="372" y="1581"/>
                    </a:cubicBezTo>
                    <a:cubicBezTo>
                      <a:pt x="372" y="1578"/>
                      <a:pt x="370" y="1578"/>
                      <a:pt x="364" y="1581"/>
                    </a:cubicBezTo>
                    <a:close/>
                    <a:moveTo>
                      <a:pt x="364" y="1050"/>
                    </a:moveTo>
                    <a:cubicBezTo>
                      <a:pt x="375" y="1050"/>
                      <a:pt x="377" y="1048"/>
                      <a:pt x="372" y="1042"/>
                    </a:cubicBezTo>
                    <a:cubicBezTo>
                      <a:pt x="366" y="1037"/>
                      <a:pt x="364" y="1039"/>
                      <a:pt x="364" y="1050"/>
                    </a:cubicBezTo>
                    <a:close/>
                    <a:moveTo>
                      <a:pt x="375" y="1397"/>
                    </a:moveTo>
                    <a:cubicBezTo>
                      <a:pt x="372" y="1403"/>
                      <a:pt x="370" y="1406"/>
                      <a:pt x="370" y="1406"/>
                    </a:cubicBezTo>
                    <a:cubicBezTo>
                      <a:pt x="370" y="1406"/>
                      <a:pt x="367" y="1411"/>
                      <a:pt x="364" y="1414"/>
                    </a:cubicBezTo>
                    <a:cubicBezTo>
                      <a:pt x="370" y="1414"/>
                      <a:pt x="375" y="1411"/>
                      <a:pt x="381" y="1408"/>
                    </a:cubicBezTo>
                    <a:cubicBezTo>
                      <a:pt x="389" y="1406"/>
                      <a:pt x="389" y="1403"/>
                      <a:pt x="375" y="1397"/>
                    </a:cubicBezTo>
                    <a:close/>
                    <a:moveTo>
                      <a:pt x="372" y="1544"/>
                    </a:moveTo>
                    <a:cubicBezTo>
                      <a:pt x="367" y="1547"/>
                      <a:pt x="367" y="1550"/>
                      <a:pt x="370" y="1552"/>
                    </a:cubicBezTo>
                    <a:cubicBezTo>
                      <a:pt x="372" y="1555"/>
                      <a:pt x="372" y="1558"/>
                      <a:pt x="372" y="1561"/>
                    </a:cubicBezTo>
                    <a:cubicBezTo>
                      <a:pt x="378" y="1564"/>
                      <a:pt x="381" y="1561"/>
                      <a:pt x="381" y="1552"/>
                    </a:cubicBezTo>
                    <a:cubicBezTo>
                      <a:pt x="378" y="1544"/>
                      <a:pt x="378" y="1541"/>
                      <a:pt x="372" y="1544"/>
                    </a:cubicBezTo>
                    <a:close/>
                    <a:moveTo>
                      <a:pt x="370" y="694"/>
                    </a:moveTo>
                    <a:cubicBezTo>
                      <a:pt x="370" y="703"/>
                      <a:pt x="369" y="709"/>
                      <a:pt x="372" y="706"/>
                    </a:cubicBezTo>
                    <a:cubicBezTo>
                      <a:pt x="374" y="703"/>
                      <a:pt x="378" y="703"/>
                      <a:pt x="384" y="703"/>
                    </a:cubicBezTo>
                    <a:cubicBezTo>
                      <a:pt x="384" y="697"/>
                      <a:pt x="381" y="694"/>
                      <a:pt x="378" y="692"/>
                    </a:cubicBezTo>
                    <a:cubicBezTo>
                      <a:pt x="375" y="686"/>
                      <a:pt x="370" y="689"/>
                      <a:pt x="370" y="694"/>
                    </a:cubicBezTo>
                    <a:close/>
                    <a:moveTo>
                      <a:pt x="372" y="1431"/>
                    </a:moveTo>
                    <a:cubicBezTo>
                      <a:pt x="367" y="1439"/>
                      <a:pt x="370" y="1448"/>
                      <a:pt x="375" y="1456"/>
                    </a:cubicBezTo>
                    <a:cubicBezTo>
                      <a:pt x="384" y="1465"/>
                      <a:pt x="392" y="1465"/>
                      <a:pt x="401" y="1459"/>
                    </a:cubicBezTo>
                    <a:cubicBezTo>
                      <a:pt x="398" y="1445"/>
                      <a:pt x="389" y="1434"/>
                      <a:pt x="372" y="1431"/>
                    </a:cubicBezTo>
                    <a:close/>
                    <a:moveTo>
                      <a:pt x="378" y="271"/>
                    </a:moveTo>
                    <a:cubicBezTo>
                      <a:pt x="378" y="263"/>
                      <a:pt x="378" y="257"/>
                      <a:pt x="375" y="257"/>
                    </a:cubicBezTo>
                    <a:cubicBezTo>
                      <a:pt x="372" y="257"/>
                      <a:pt x="370" y="257"/>
                      <a:pt x="370" y="260"/>
                    </a:cubicBezTo>
                    <a:lnTo>
                      <a:pt x="370" y="268"/>
                    </a:lnTo>
                    <a:cubicBezTo>
                      <a:pt x="372" y="271"/>
                      <a:pt x="375" y="271"/>
                      <a:pt x="378" y="271"/>
                    </a:cubicBezTo>
                    <a:close/>
                    <a:moveTo>
                      <a:pt x="372" y="1654"/>
                    </a:moveTo>
                    <a:cubicBezTo>
                      <a:pt x="367" y="1668"/>
                      <a:pt x="372" y="1674"/>
                      <a:pt x="386" y="1668"/>
                    </a:cubicBezTo>
                    <a:cubicBezTo>
                      <a:pt x="386" y="1657"/>
                      <a:pt x="386" y="1651"/>
                      <a:pt x="384" y="1651"/>
                    </a:cubicBezTo>
                    <a:cubicBezTo>
                      <a:pt x="381" y="1651"/>
                      <a:pt x="378" y="1654"/>
                      <a:pt x="372" y="1654"/>
                    </a:cubicBezTo>
                    <a:close/>
                    <a:moveTo>
                      <a:pt x="401" y="1123"/>
                    </a:moveTo>
                    <a:cubicBezTo>
                      <a:pt x="392" y="1121"/>
                      <a:pt x="389" y="1118"/>
                      <a:pt x="386" y="1109"/>
                    </a:cubicBezTo>
                    <a:cubicBezTo>
                      <a:pt x="384" y="1104"/>
                      <a:pt x="381" y="1098"/>
                      <a:pt x="375" y="1095"/>
                    </a:cubicBezTo>
                    <a:cubicBezTo>
                      <a:pt x="370" y="1101"/>
                      <a:pt x="370" y="1107"/>
                      <a:pt x="375" y="1112"/>
                    </a:cubicBezTo>
                    <a:cubicBezTo>
                      <a:pt x="381" y="1118"/>
                      <a:pt x="384" y="1123"/>
                      <a:pt x="384" y="1129"/>
                    </a:cubicBezTo>
                    <a:cubicBezTo>
                      <a:pt x="384" y="1132"/>
                      <a:pt x="384" y="1135"/>
                      <a:pt x="381" y="1138"/>
                    </a:cubicBezTo>
                    <a:cubicBezTo>
                      <a:pt x="381" y="1140"/>
                      <a:pt x="381" y="1143"/>
                      <a:pt x="386" y="1146"/>
                    </a:cubicBezTo>
                    <a:cubicBezTo>
                      <a:pt x="389" y="1140"/>
                      <a:pt x="392" y="1138"/>
                      <a:pt x="395" y="1135"/>
                    </a:cubicBezTo>
                    <a:cubicBezTo>
                      <a:pt x="401" y="1132"/>
                      <a:pt x="401" y="1129"/>
                      <a:pt x="401" y="1123"/>
                    </a:cubicBezTo>
                    <a:close/>
                    <a:moveTo>
                      <a:pt x="409" y="359"/>
                    </a:moveTo>
                    <a:cubicBezTo>
                      <a:pt x="409" y="347"/>
                      <a:pt x="403" y="339"/>
                      <a:pt x="395" y="336"/>
                    </a:cubicBezTo>
                    <a:cubicBezTo>
                      <a:pt x="386" y="333"/>
                      <a:pt x="378" y="330"/>
                      <a:pt x="372" y="330"/>
                    </a:cubicBezTo>
                    <a:cubicBezTo>
                      <a:pt x="372" y="342"/>
                      <a:pt x="375" y="350"/>
                      <a:pt x="386" y="350"/>
                    </a:cubicBezTo>
                    <a:cubicBezTo>
                      <a:pt x="392" y="350"/>
                      <a:pt x="401" y="353"/>
                      <a:pt x="409" y="359"/>
                    </a:cubicBezTo>
                    <a:close/>
                    <a:moveTo>
                      <a:pt x="375" y="1473"/>
                    </a:moveTo>
                    <a:cubicBezTo>
                      <a:pt x="370" y="1479"/>
                      <a:pt x="372" y="1485"/>
                      <a:pt x="378" y="1490"/>
                    </a:cubicBezTo>
                    <a:cubicBezTo>
                      <a:pt x="386" y="1496"/>
                      <a:pt x="392" y="1496"/>
                      <a:pt x="395" y="1493"/>
                    </a:cubicBezTo>
                    <a:cubicBezTo>
                      <a:pt x="395" y="1485"/>
                      <a:pt x="389" y="1479"/>
                      <a:pt x="375" y="1473"/>
                    </a:cubicBezTo>
                    <a:close/>
                    <a:moveTo>
                      <a:pt x="375" y="1270"/>
                    </a:moveTo>
                    <a:cubicBezTo>
                      <a:pt x="384" y="1273"/>
                      <a:pt x="389" y="1271"/>
                      <a:pt x="389" y="1262"/>
                    </a:cubicBezTo>
                    <a:cubicBezTo>
                      <a:pt x="389" y="1254"/>
                      <a:pt x="384" y="1250"/>
                      <a:pt x="375" y="1248"/>
                    </a:cubicBezTo>
                    <a:cubicBezTo>
                      <a:pt x="372" y="1253"/>
                      <a:pt x="372" y="1256"/>
                      <a:pt x="372" y="1259"/>
                    </a:cubicBezTo>
                    <a:cubicBezTo>
                      <a:pt x="375" y="1262"/>
                      <a:pt x="375" y="1265"/>
                      <a:pt x="375" y="1270"/>
                    </a:cubicBezTo>
                    <a:close/>
                    <a:moveTo>
                      <a:pt x="384" y="1208"/>
                    </a:moveTo>
                    <a:cubicBezTo>
                      <a:pt x="378" y="1214"/>
                      <a:pt x="378" y="1219"/>
                      <a:pt x="381" y="1225"/>
                    </a:cubicBezTo>
                    <a:cubicBezTo>
                      <a:pt x="384" y="1231"/>
                      <a:pt x="389" y="1231"/>
                      <a:pt x="395" y="1228"/>
                    </a:cubicBezTo>
                    <a:cubicBezTo>
                      <a:pt x="395" y="1219"/>
                      <a:pt x="389" y="1214"/>
                      <a:pt x="384" y="1208"/>
                    </a:cubicBezTo>
                    <a:close/>
                    <a:moveTo>
                      <a:pt x="395" y="1840"/>
                    </a:moveTo>
                    <a:cubicBezTo>
                      <a:pt x="395" y="1832"/>
                      <a:pt x="389" y="1829"/>
                      <a:pt x="381" y="1829"/>
                    </a:cubicBezTo>
                    <a:cubicBezTo>
                      <a:pt x="378" y="1846"/>
                      <a:pt x="384" y="1849"/>
                      <a:pt x="395" y="1840"/>
                    </a:cubicBezTo>
                    <a:close/>
                    <a:moveTo>
                      <a:pt x="398" y="1174"/>
                    </a:moveTo>
                    <a:cubicBezTo>
                      <a:pt x="386" y="1169"/>
                      <a:pt x="381" y="1171"/>
                      <a:pt x="384" y="1183"/>
                    </a:cubicBezTo>
                    <a:cubicBezTo>
                      <a:pt x="386" y="1191"/>
                      <a:pt x="392" y="1197"/>
                      <a:pt x="398" y="1197"/>
                    </a:cubicBezTo>
                    <a:cubicBezTo>
                      <a:pt x="398" y="1191"/>
                      <a:pt x="401" y="1188"/>
                      <a:pt x="403" y="1186"/>
                    </a:cubicBezTo>
                    <a:cubicBezTo>
                      <a:pt x="406" y="1183"/>
                      <a:pt x="406" y="1180"/>
                      <a:pt x="398" y="1174"/>
                    </a:cubicBezTo>
                    <a:close/>
                    <a:moveTo>
                      <a:pt x="384" y="1710"/>
                    </a:moveTo>
                    <a:cubicBezTo>
                      <a:pt x="386" y="1713"/>
                      <a:pt x="392" y="1713"/>
                      <a:pt x="398" y="1713"/>
                    </a:cubicBezTo>
                    <a:cubicBezTo>
                      <a:pt x="398" y="1705"/>
                      <a:pt x="395" y="1702"/>
                      <a:pt x="392" y="1702"/>
                    </a:cubicBezTo>
                    <a:cubicBezTo>
                      <a:pt x="389" y="1702"/>
                      <a:pt x="386" y="1708"/>
                      <a:pt x="384" y="1710"/>
                    </a:cubicBezTo>
                    <a:close/>
                    <a:moveTo>
                      <a:pt x="386" y="694"/>
                    </a:moveTo>
                    <a:cubicBezTo>
                      <a:pt x="384" y="700"/>
                      <a:pt x="383" y="703"/>
                      <a:pt x="389" y="703"/>
                    </a:cubicBezTo>
                    <a:cubicBezTo>
                      <a:pt x="394" y="703"/>
                      <a:pt x="395" y="703"/>
                      <a:pt x="398" y="706"/>
                    </a:cubicBezTo>
                    <a:cubicBezTo>
                      <a:pt x="398" y="694"/>
                      <a:pt x="395" y="692"/>
                      <a:pt x="386" y="694"/>
                    </a:cubicBezTo>
                    <a:close/>
                    <a:moveTo>
                      <a:pt x="386" y="1293"/>
                    </a:moveTo>
                    <a:cubicBezTo>
                      <a:pt x="392" y="1298"/>
                      <a:pt x="395" y="1298"/>
                      <a:pt x="398" y="1296"/>
                    </a:cubicBezTo>
                    <a:cubicBezTo>
                      <a:pt x="401" y="1293"/>
                      <a:pt x="403" y="1290"/>
                      <a:pt x="409" y="1290"/>
                    </a:cubicBezTo>
                    <a:cubicBezTo>
                      <a:pt x="409" y="1281"/>
                      <a:pt x="403" y="1276"/>
                      <a:pt x="395" y="1276"/>
                    </a:cubicBezTo>
                    <a:cubicBezTo>
                      <a:pt x="386" y="1276"/>
                      <a:pt x="384" y="1281"/>
                      <a:pt x="386" y="1293"/>
                    </a:cubicBezTo>
                    <a:close/>
                    <a:moveTo>
                      <a:pt x="386" y="1758"/>
                    </a:moveTo>
                    <a:cubicBezTo>
                      <a:pt x="386" y="1767"/>
                      <a:pt x="389" y="1772"/>
                      <a:pt x="395" y="1772"/>
                    </a:cubicBezTo>
                    <a:cubicBezTo>
                      <a:pt x="395" y="1770"/>
                      <a:pt x="392" y="1764"/>
                      <a:pt x="386" y="1758"/>
                    </a:cubicBezTo>
                    <a:close/>
                    <a:moveTo>
                      <a:pt x="409" y="1558"/>
                    </a:moveTo>
                    <a:cubicBezTo>
                      <a:pt x="403" y="1552"/>
                      <a:pt x="401" y="1552"/>
                      <a:pt x="398" y="1555"/>
                    </a:cubicBezTo>
                    <a:lnTo>
                      <a:pt x="398" y="1558"/>
                    </a:lnTo>
                    <a:lnTo>
                      <a:pt x="409" y="1558"/>
                    </a:lnTo>
                    <a:close/>
                    <a:moveTo>
                      <a:pt x="409" y="1231"/>
                    </a:moveTo>
                    <a:cubicBezTo>
                      <a:pt x="418" y="1233"/>
                      <a:pt x="426" y="1233"/>
                      <a:pt x="426" y="1231"/>
                    </a:cubicBezTo>
                    <a:cubicBezTo>
                      <a:pt x="429" y="1228"/>
                      <a:pt x="429" y="1225"/>
                      <a:pt x="426" y="1222"/>
                    </a:cubicBezTo>
                    <a:cubicBezTo>
                      <a:pt x="423" y="1219"/>
                      <a:pt x="420" y="1219"/>
                      <a:pt x="415" y="1219"/>
                    </a:cubicBezTo>
                    <a:cubicBezTo>
                      <a:pt x="412" y="1219"/>
                      <a:pt x="409" y="1222"/>
                      <a:pt x="409" y="1231"/>
                    </a:cubicBezTo>
                    <a:close/>
                    <a:moveTo>
                      <a:pt x="409" y="1287"/>
                    </a:moveTo>
                    <a:cubicBezTo>
                      <a:pt x="409" y="1301"/>
                      <a:pt x="412" y="1307"/>
                      <a:pt x="420" y="1304"/>
                    </a:cubicBezTo>
                    <a:cubicBezTo>
                      <a:pt x="426" y="1298"/>
                      <a:pt x="426" y="1296"/>
                      <a:pt x="423" y="1290"/>
                    </a:cubicBezTo>
                    <a:cubicBezTo>
                      <a:pt x="418" y="1290"/>
                      <a:pt x="415" y="1287"/>
                      <a:pt x="409" y="1287"/>
                    </a:cubicBezTo>
                    <a:close/>
                    <a:moveTo>
                      <a:pt x="415" y="1355"/>
                    </a:moveTo>
                    <a:cubicBezTo>
                      <a:pt x="409" y="1360"/>
                      <a:pt x="409" y="1363"/>
                      <a:pt x="412" y="1369"/>
                    </a:cubicBezTo>
                    <a:cubicBezTo>
                      <a:pt x="415" y="1375"/>
                      <a:pt x="420" y="1377"/>
                      <a:pt x="429" y="1377"/>
                    </a:cubicBezTo>
                    <a:cubicBezTo>
                      <a:pt x="434" y="1372"/>
                      <a:pt x="434" y="1369"/>
                      <a:pt x="429" y="1363"/>
                    </a:cubicBezTo>
                    <a:cubicBezTo>
                      <a:pt x="426" y="1355"/>
                      <a:pt x="420" y="1355"/>
                      <a:pt x="415" y="1355"/>
                    </a:cubicBezTo>
                    <a:close/>
                    <a:moveTo>
                      <a:pt x="412" y="280"/>
                    </a:moveTo>
                    <a:cubicBezTo>
                      <a:pt x="418" y="285"/>
                      <a:pt x="426" y="285"/>
                      <a:pt x="434" y="285"/>
                    </a:cubicBezTo>
                    <a:cubicBezTo>
                      <a:pt x="446" y="285"/>
                      <a:pt x="451" y="280"/>
                      <a:pt x="451" y="268"/>
                    </a:cubicBezTo>
                    <a:cubicBezTo>
                      <a:pt x="443" y="268"/>
                      <a:pt x="437" y="263"/>
                      <a:pt x="437" y="254"/>
                    </a:cubicBezTo>
                    <a:cubicBezTo>
                      <a:pt x="437" y="246"/>
                      <a:pt x="432" y="237"/>
                      <a:pt x="423" y="237"/>
                    </a:cubicBezTo>
                    <a:cubicBezTo>
                      <a:pt x="423" y="257"/>
                      <a:pt x="420" y="271"/>
                      <a:pt x="412" y="280"/>
                    </a:cubicBezTo>
                    <a:close/>
                    <a:moveTo>
                      <a:pt x="437" y="1270"/>
                    </a:moveTo>
                    <a:cubicBezTo>
                      <a:pt x="434" y="1270"/>
                      <a:pt x="432" y="1267"/>
                      <a:pt x="426" y="1262"/>
                    </a:cubicBezTo>
                    <a:cubicBezTo>
                      <a:pt x="426" y="1265"/>
                      <a:pt x="426" y="1267"/>
                      <a:pt x="423" y="1267"/>
                    </a:cubicBezTo>
                    <a:cubicBezTo>
                      <a:pt x="423" y="1267"/>
                      <a:pt x="420" y="1270"/>
                      <a:pt x="420" y="1273"/>
                    </a:cubicBezTo>
                    <a:cubicBezTo>
                      <a:pt x="423" y="1273"/>
                      <a:pt x="426" y="1273"/>
                      <a:pt x="429" y="1276"/>
                    </a:cubicBezTo>
                    <a:cubicBezTo>
                      <a:pt x="432" y="1276"/>
                      <a:pt x="434" y="1276"/>
                      <a:pt x="437" y="1270"/>
                    </a:cubicBezTo>
                    <a:close/>
                    <a:moveTo>
                      <a:pt x="440" y="212"/>
                    </a:moveTo>
                    <a:cubicBezTo>
                      <a:pt x="440" y="203"/>
                      <a:pt x="434" y="201"/>
                      <a:pt x="426" y="201"/>
                    </a:cubicBezTo>
                    <a:cubicBezTo>
                      <a:pt x="426" y="212"/>
                      <a:pt x="432" y="218"/>
                      <a:pt x="440" y="212"/>
                    </a:cubicBezTo>
                    <a:close/>
                    <a:moveTo>
                      <a:pt x="434" y="1431"/>
                    </a:moveTo>
                    <a:cubicBezTo>
                      <a:pt x="446" y="1434"/>
                      <a:pt x="451" y="1428"/>
                      <a:pt x="449" y="1414"/>
                    </a:cubicBezTo>
                    <a:cubicBezTo>
                      <a:pt x="446" y="1400"/>
                      <a:pt x="440" y="1394"/>
                      <a:pt x="432" y="1394"/>
                    </a:cubicBezTo>
                    <a:cubicBezTo>
                      <a:pt x="429" y="1403"/>
                      <a:pt x="429" y="1408"/>
                      <a:pt x="432" y="1414"/>
                    </a:cubicBezTo>
                    <a:cubicBezTo>
                      <a:pt x="432" y="1420"/>
                      <a:pt x="434" y="1425"/>
                      <a:pt x="434" y="1431"/>
                    </a:cubicBezTo>
                    <a:close/>
                    <a:moveTo>
                      <a:pt x="432" y="1462"/>
                    </a:moveTo>
                    <a:cubicBezTo>
                      <a:pt x="440" y="1462"/>
                      <a:pt x="440" y="1459"/>
                      <a:pt x="437" y="1456"/>
                    </a:cubicBezTo>
                    <a:cubicBezTo>
                      <a:pt x="432" y="1454"/>
                      <a:pt x="432" y="1456"/>
                      <a:pt x="432" y="1462"/>
                    </a:cubicBezTo>
                    <a:close/>
                    <a:moveTo>
                      <a:pt x="451" y="1270"/>
                    </a:moveTo>
                    <a:cubicBezTo>
                      <a:pt x="460" y="1273"/>
                      <a:pt x="465" y="1270"/>
                      <a:pt x="465" y="1259"/>
                    </a:cubicBezTo>
                    <a:cubicBezTo>
                      <a:pt x="457" y="1256"/>
                      <a:pt x="451" y="1259"/>
                      <a:pt x="451" y="1270"/>
                    </a:cubicBezTo>
                    <a:close/>
                    <a:moveTo>
                      <a:pt x="463" y="1487"/>
                    </a:moveTo>
                    <a:cubicBezTo>
                      <a:pt x="468" y="1490"/>
                      <a:pt x="471" y="1487"/>
                      <a:pt x="471" y="1479"/>
                    </a:cubicBezTo>
                    <a:cubicBezTo>
                      <a:pt x="471" y="1471"/>
                      <a:pt x="471" y="1468"/>
                      <a:pt x="468" y="1468"/>
                    </a:cubicBezTo>
                    <a:cubicBezTo>
                      <a:pt x="468" y="1473"/>
                      <a:pt x="468" y="1476"/>
                      <a:pt x="465" y="1476"/>
                    </a:cubicBezTo>
                    <a:cubicBezTo>
                      <a:pt x="460" y="1482"/>
                      <a:pt x="460" y="1485"/>
                      <a:pt x="463" y="1487"/>
                    </a:cubicBezTo>
                    <a:close/>
                    <a:moveTo>
                      <a:pt x="474" y="1380"/>
                    </a:moveTo>
                    <a:cubicBezTo>
                      <a:pt x="474" y="1375"/>
                      <a:pt x="471" y="1372"/>
                      <a:pt x="465" y="1372"/>
                    </a:cubicBezTo>
                    <a:lnTo>
                      <a:pt x="465" y="1380"/>
                    </a:lnTo>
                    <a:lnTo>
                      <a:pt x="474" y="1380"/>
                    </a:lnTo>
                    <a:close/>
                    <a:moveTo>
                      <a:pt x="643" y="1160"/>
                    </a:moveTo>
                    <a:cubicBezTo>
                      <a:pt x="652" y="1163"/>
                      <a:pt x="663" y="1163"/>
                      <a:pt x="672" y="1160"/>
                    </a:cubicBezTo>
                    <a:cubicBezTo>
                      <a:pt x="680" y="1157"/>
                      <a:pt x="691" y="1157"/>
                      <a:pt x="700" y="1157"/>
                    </a:cubicBezTo>
                    <a:cubicBezTo>
                      <a:pt x="719" y="1152"/>
                      <a:pt x="739" y="1146"/>
                      <a:pt x="759" y="1135"/>
                    </a:cubicBezTo>
                    <a:cubicBezTo>
                      <a:pt x="779" y="1126"/>
                      <a:pt x="793" y="1112"/>
                      <a:pt x="807" y="1098"/>
                    </a:cubicBezTo>
                    <a:cubicBezTo>
                      <a:pt x="832" y="1061"/>
                      <a:pt x="841" y="1025"/>
                      <a:pt x="841" y="988"/>
                    </a:cubicBezTo>
                    <a:cubicBezTo>
                      <a:pt x="841" y="977"/>
                      <a:pt x="844" y="965"/>
                      <a:pt x="849" y="960"/>
                    </a:cubicBezTo>
                    <a:cubicBezTo>
                      <a:pt x="855" y="951"/>
                      <a:pt x="855" y="943"/>
                      <a:pt x="852" y="932"/>
                    </a:cubicBezTo>
                    <a:cubicBezTo>
                      <a:pt x="846" y="920"/>
                      <a:pt x="846" y="906"/>
                      <a:pt x="849" y="892"/>
                    </a:cubicBezTo>
                    <a:cubicBezTo>
                      <a:pt x="852" y="878"/>
                      <a:pt x="855" y="867"/>
                      <a:pt x="855" y="853"/>
                    </a:cubicBezTo>
                    <a:cubicBezTo>
                      <a:pt x="855" y="841"/>
                      <a:pt x="855" y="827"/>
                      <a:pt x="852" y="816"/>
                    </a:cubicBezTo>
                    <a:cubicBezTo>
                      <a:pt x="852" y="805"/>
                      <a:pt x="852" y="790"/>
                      <a:pt x="855" y="779"/>
                    </a:cubicBezTo>
                    <a:cubicBezTo>
                      <a:pt x="858" y="771"/>
                      <a:pt x="858" y="763"/>
                      <a:pt x="852" y="754"/>
                    </a:cubicBezTo>
                    <a:cubicBezTo>
                      <a:pt x="846" y="746"/>
                      <a:pt x="846" y="737"/>
                      <a:pt x="849" y="726"/>
                    </a:cubicBezTo>
                    <a:cubicBezTo>
                      <a:pt x="852" y="703"/>
                      <a:pt x="849" y="680"/>
                      <a:pt x="846" y="658"/>
                    </a:cubicBezTo>
                    <a:cubicBezTo>
                      <a:pt x="841" y="635"/>
                      <a:pt x="838" y="613"/>
                      <a:pt x="835" y="590"/>
                    </a:cubicBezTo>
                    <a:cubicBezTo>
                      <a:pt x="835" y="570"/>
                      <a:pt x="832" y="551"/>
                      <a:pt x="824" y="525"/>
                    </a:cubicBezTo>
                    <a:cubicBezTo>
                      <a:pt x="815" y="503"/>
                      <a:pt x="807" y="483"/>
                      <a:pt x="790" y="469"/>
                    </a:cubicBezTo>
                    <a:cubicBezTo>
                      <a:pt x="782" y="460"/>
                      <a:pt x="779" y="452"/>
                      <a:pt x="779" y="446"/>
                    </a:cubicBezTo>
                    <a:cubicBezTo>
                      <a:pt x="779" y="441"/>
                      <a:pt x="773" y="435"/>
                      <a:pt x="762" y="432"/>
                    </a:cubicBezTo>
                    <a:cubicBezTo>
                      <a:pt x="751" y="429"/>
                      <a:pt x="736" y="427"/>
                      <a:pt x="725" y="424"/>
                    </a:cubicBezTo>
                    <a:cubicBezTo>
                      <a:pt x="714" y="422"/>
                      <a:pt x="700" y="418"/>
                      <a:pt x="688" y="415"/>
                    </a:cubicBezTo>
                    <a:cubicBezTo>
                      <a:pt x="660" y="409"/>
                      <a:pt x="626" y="407"/>
                      <a:pt x="587" y="401"/>
                    </a:cubicBezTo>
                    <a:cubicBezTo>
                      <a:pt x="550" y="398"/>
                      <a:pt x="516" y="407"/>
                      <a:pt x="485" y="424"/>
                    </a:cubicBezTo>
                    <a:cubicBezTo>
                      <a:pt x="480" y="446"/>
                      <a:pt x="480" y="469"/>
                      <a:pt x="480" y="491"/>
                    </a:cubicBezTo>
                    <a:cubicBezTo>
                      <a:pt x="480" y="514"/>
                      <a:pt x="482" y="539"/>
                      <a:pt x="482" y="562"/>
                    </a:cubicBezTo>
                    <a:cubicBezTo>
                      <a:pt x="482" y="573"/>
                      <a:pt x="482" y="587"/>
                      <a:pt x="480" y="599"/>
                    </a:cubicBezTo>
                    <a:cubicBezTo>
                      <a:pt x="480" y="610"/>
                      <a:pt x="477" y="624"/>
                      <a:pt x="474" y="635"/>
                    </a:cubicBezTo>
                    <a:cubicBezTo>
                      <a:pt x="474" y="647"/>
                      <a:pt x="477" y="661"/>
                      <a:pt x="480" y="672"/>
                    </a:cubicBezTo>
                    <a:cubicBezTo>
                      <a:pt x="482" y="683"/>
                      <a:pt x="482" y="697"/>
                      <a:pt x="477" y="709"/>
                    </a:cubicBezTo>
                    <a:cubicBezTo>
                      <a:pt x="474" y="728"/>
                      <a:pt x="474" y="745"/>
                      <a:pt x="474" y="762"/>
                    </a:cubicBezTo>
                    <a:cubicBezTo>
                      <a:pt x="474" y="779"/>
                      <a:pt x="477" y="793"/>
                      <a:pt x="480" y="810"/>
                    </a:cubicBezTo>
                    <a:cubicBezTo>
                      <a:pt x="482" y="819"/>
                      <a:pt x="482" y="830"/>
                      <a:pt x="480" y="838"/>
                    </a:cubicBezTo>
                    <a:cubicBezTo>
                      <a:pt x="477" y="847"/>
                      <a:pt x="474" y="855"/>
                      <a:pt x="471" y="867"/>
                    </a:cubicBezTo>
                    <a:cubicBezTo>
                      <a:pt x="471" y="884"/>
                      <a:pt x="471" y="900"/>
                      <a:pt x="474" y="915"/>
                    </a:cubicBezTo>
                    <a:cubicBezTo>
                      <a:pt x="474" y="929"/>
                      <a:pt x="477" y="943"/>
                      <a:pt x="480" y="960"/>
                    </a:cubicBezTo>
                    <a:cubicBezTo>
                      <a:pt x="482" y="988"/>
                      <a:pt x="482" y="1013"/>
                      <a:pt x="477" y="1036"/>
                    </a:cubicBezTo>
                    <a:cubicBezTo>
                      <a:pt x="474" y="1061"/>
                      <a:pt x="474" y="1087"/>
                      <a:pt x="480" y="1112"/>
                    </a:cubicBezTo>
                    <a:cubicBezTo>
                      <a:pt x="480" y="1140"/>
                      <a:pt x="488" y="1154"/>
                      <a:pt x="508" y="1157"/>
                    </a:cubicBezTo>
                    <a:cubicBezTo>
                      <a:pt x="519" y="1160"/>
                      <a:pt x="533" y="1163"/>
                      <a:pt x="547" y="1166"/>
                    </a:cubicBezTo>
                    <a:cubicBezTo>
                      <a:pt x="561" y="1169"/>
                      <a:pt x="573" y="1169"/>
                      <a:pt x="587" y="1169"/>
                    </a:cubicBezTo>
                    <a:cubicBezTo>
                      <a:pt x="595" y="1169"/>
                      <a:pt x="604" y="1166"/>
                      <a:pt x="612" y="1163"/>
                    </a:cubicBezTo>
                    <a:cubicBezTo>
                      <a:pt x="624" y="1157"/>
                      <a:pt x="632" y="1157"/>
                      <a:pt x="643" y="1160"/>
                    </a:cubicBezTo>
                    <a:close/>
                    <a:moveTo>
                      <a:pt x="477" y="1270"/>
                    </a:moveTo>
                    <a:cubicBezTo>
                      <a:pt x="477" y="1276"/>
                      <a:pt x="480" y="1279"/>
                      <a:pt x="482" y="1281"/>
                    </a:cubicBezTo>
                    <a:cubicBezTo>
                      <a:pt x="485" y="1284"/>
                      <a:pt x="488" y="1284"/>
                      <a:pt x="491" y="1281"/>
                    </a:cubicBezTo>
                    <a:cubicBezTo>
                      <a:pt x="494" y="1273"/>
                      <a:pt x="488" y="1270"/>
                      <a:pt x="477" y="1270"/>
                    </a:cubicBezTo>
                    <a:close/>
                    <a:moveTo>
                      <a:pt x="485" y="1397"/>
                    </a:moveTo>
                    <a:cubicBezTo>
                      <a:pt x="491" y="1403"/>
                      <a:pt x="493" y="1403"/>
                      <a:pt x="499" y="1403"/>
                    </a:cubicBezTo>
                    <a:cubicBezTo>
                      <a:pt x="504" y="1403"/>
                      <a:pt x="508" y="1400"/>
                      <a:pt x="508" y="1394"/>
                    </a:cubicBezTo>
                    <a:cubicBezTo>
                      <a:pt x="508" y="1383"/>
                      <a:pt x="505" y="1377"/>
                      <a:pt x="497" y="1383"/>
                    </a:cubicBezTo>
                    <a:cubicBezTo>
                      <a:pt x="488" y="1389"/>
                      <a:pt x="485" y="1392"/>
                      <a:pt x="485" y="1397"/>
                    </a:cubicBezTo>
                    <a:close/>
                    <a:moveTo>
                      <a:pt x="499" y="1423"/>
                    </a:moveTo>
                    <a:cubicBezTo>
                      <a:pt x="508" y="1414"/>
                      <a:pt x="508" y="1411"/>
                      <a:pt x="502" y="1408"/>
                    </a:cubicBezTo>
                    <a:cubicBezTo>
                      <a:pt x="497" y="1408"/>
                      <a:pt x="494" y="1414"/>
                      <a:pt x="499" y="1423"/>
                    </a:cubicBezTo>
                    <a:close/>
                    <a:moveTo>
                      <a:pt x="556" y="1313"/>
                    </a:moveTo>
                    <a:cubicBezTo>
                      <a:pt x="559" y="1313"/>
                      <a:pt x="561" y="1313"/>
                      <a:pt x="564" y="1315"/>
                    </a:cubicBezTo>
                    <a:cubicBezTo>
                      <a:pt x="564" y="1313"/>
                      <a:pt x="564" y="1310"/>
                      <a:pt x="567" y="1307"/>
                    </a:cubicBezTo>
                    <a:cubicBezTo>
                      <a:pt x="561" y="1307"/>
                      <a:pt x="559" y="1307"/>
                      <a:pt x="559" y="1304"/>
                    </a:cubicBezTo>
                    <a:cubicBezTo>
                      <a:pt x="559" y="1307"/>
                      <a:pt x="559" y="1307"/>
                      <a:pt x="556" y="1307"/>
                    </a:cubicBezTo>
                    <a:lnTo>
                      <a:pt x="556" y="1313"/>
                    </a:lnTo>
                    <a:close/>
                    <a:moveTo>
                      <a:pt x="561" y="1386"/>
                    </a:moveTo>
                    <a:cubicBezTo>
                      <a:pt x="567" y="1383"/>
                      <a:pt x="573" y="1380"/>
                      <a:pt x="578" y="1380"/>
                    </a:cubicBezTo>
                    <a:cubicBezTo>
                      <a:pt x="584" y="1380"/>
                      <a:pt x="587" y="1375"/>
                      <a:pt x="587" y="1366"/>
                    </a:cubicBezTo>
                    <a:cubicBezTo>
                      <a:pt x="581" y="1363"/>
                      <a:pt x="576" y="1366"/>
                      <a:pt x="570" y="1369"/>
                    </a:cubicBezTo>
                    <a:cubicBezTo>
                      <a:pt x="564" y="1377"/>
                      <a:pt x="561" y="1383"/>
                      <a:pt x="561" y="1386"/>
                    </a:cubicBezTo>
                    <a:close/>
                    <a:moveTo>
                      <a:pt x="564" y="1442"/>
                    </a:moveTo>
                    <a:cubicBezTo>
                      <a:pt x="559" y="1456"/>
                      <a:pt x="564" y="1465"/>
                      <a:pt x="581" y="1465"/>
                    </a:cubicBezTo>
                    <a:cubicBezTo>
                      <a:pt x="576" y="1451"/>
                      <a:pt x="570" y="1445"/>
                      <a:pt x="564" y="1442"/>
                    </a:cubicBezTo>
                    <a:close/>
                    <a:moveTo>
                      <a:pt x="584" y="223"/>
                    </a:moveTo>
                    <a:cubicBezTo>
                      <a:pt x="578" y="223"/>
                      <a:pt x="576" y="226"/>
                      <a:pt x="573" y="232"/>
                    </a:cubicBezTo>
                    <a:cubicBezTo>
                      <a:pt x="581" y="229"/>
                      <a:pt x="584" y="226"/>
                      <a:pt x="584" y="223"/>
                    </a:cubicBezTo>
                    <a:close/>
                    <a:moveTo>
                      <a:pt x="626" y="1250"/>
                    </a:moveTo>
                    <a:cubicBezTo>
                      <a:pt x="626" y="1259"/>
                      <a:pt x="629" y="1262"/>
                      <a:pt x="635" y="1262"/>
                    </a:cubicBezTo>
                    <a:cubicBezTo>
                      <a:pt x="640" y="1262"/>
                      <a:pt x="646" y="1259"/>
                      <a:pt x="649" y="1253"/>
                    </a:cubicBezTo>
                    <a:cubicBezTo>
                      <a:pt x="643" y="1242"/>
                      <a:pt x="638" y="1242"/>
                      <a:pt x="626" y="1250"/>
                    </a:cubicBezTo>
                    <a:close/>
                    <a:moveTo>
                      <a:pt x="632" y="161"/>
                    </a:moveTo>
                    <a:cubicBezTo>
                      <a:pt x="632" y="170"/>
                      <a:pt x="635" y="172"/>
                      <a:pt x="640" y="172"/>
                    </a:cubicBezTo>
                    <a:cubicBezTo>
                      <a:pt x="643" y="158"/>
                      <a:pt x="640" y="155"/>
                      <a:pt x="632" y="161"/>
                    </a:cubicBezTo>
                    <a:close/>
                    <a:moveTo>
                      <a:pt x="652" y="1284"/>
                    </a:moveTo>
                    <a:cubicBezTo>
                      <a:pt x="666" y="1284"/>
                      <a:pt x="669" y="1281"/>
                      <a:pt x="660" y="1276"/>
                    </a:cubicBezTo>
                    <a:cubicBezTo>
                      <a:pt x="655" y="1270"/>
                      <a:pt x="652" y="1273"/>
                      <a:pt x="652" y="1284"/>
                    </a:cubicBezTo>
                    <a:close/>
                    <a:moveTo>
                      <a:pt x="686" y="1513"/>
                    </a:moveTo>
                    <a:cubicBezTo>
                      <a:pt x="691" y="1513"/>
                      <a:pt x="697" y="1519"/>
                      <a:pt x="708" y="1527"/>
                    </a:cubicBezTo>
                    <a:cubicBezTo>
                      <a:pt x="717" y="1535"/>
                      <a:pt x="722" y="1533"/>
                      <a:pt x="722" y="1519"/>
                    </a:cubicBezTo>
                    <a:cubicBezTo>
                      <a:pt x="717" y="1510"/>
                      <a:pt x="711" y="1502"/>
                      <a:pt x="700" y="1496"/>
                    </a:cubicBezTo>
                    <a:cubicBezTo>
                      <a:pt x="691" y="1493"/>
                      <a:pt x="686" y="1496"/>
                      <a:pt x="688" y="1499"/>
                    </a:cubicBezTo>
                    <a:cubicBezTo>
                      <a:pt x="691" y="1504"/>
                      <a:pt x="691" y="1510"/>
                      <a:pt x="686" y="1513"/>
                    </a:cubicBezTo>
                    <a:close/>
                    <a:moveTo>
                      <a:pt x="745" y="1417"/>
                    </a:moveTo>
                    <a:cubicBezTo>
                      <a:pt x="751" y="1411"/>
                      <a:pt x="751" y="1408"/>
                      <a:pt x="748" y="1403"/>
                    </a:cubicBezTo>
                    <a:lnTo>
                      <a:pt x="739" y="1394"/>
                    </a:lnTo>
                    <a:cubicBezTo>
                      <a:pt x="728" y="1392"/>
                      <a:pt x="722" y="1389"/>
                      <a:pt x="722" y="1383"/>
                    </a:cubicBezTo>
                    <a:cubicBezTo>
                      <a:pt x="722" y="1377"/>
                      <a:pt x="717" y="1375"/>
                      <a:pt x="705" y="1375"/>
                    </a:cubicBezTo>
                    <a:cubicBezTo>
                      <a:pt x="705" y="1380"/>
                      <a:pt x="705" y="1386"/>
                      <a:pt x="708" y="1392"/>
                    </a:cubicBezTo>
                    <a:cubicBezTo>
                      <a:pt x="711" y="1400"/>
                      <a:pt x="714" y="1400"/>
                      <a:pt x="719" y="1394"/>
                    </a:cubicBezTo>
                    <a:cubicBezTo>
                      <a:pt x="725" y="1389"/>
                      <a:pt x="728" y="1392"/>
                      <a:pt x="734" y="1397"/>
                    </a:cubicBezTo>
                    <a:cubicBezTo>
                      <a:pt x="739" y="1403"/>
                      <a:pt x="739" y="1414"/>
                      <a:pt x="745" y="1417"/>
                    </a:cubicBezTo>
                    <a:close/>
                    <a:moveTo>
                      <a:pt x="719" y="1637"/>
                    </a:moveTo>
                    <a:cubicBezTo>
                      <a:pt x="728" y="1637"/>
                      <a:pt x="734" y="1635"/>
                      <a:pt x="734" y="1629"/>
                    </a:cubicBezTo>
                    <a:cubicBezTo>
                      <a:pt x="734" y="1624"/>
                      <a:pt x="731" y="1620"/>
                      <a:pt x="728" y="1614"/>
                    </a:cubicBezTo>
                    <a:cubicBezTo>
                      <a:pt x="725" y="1612"/>
                      <a:pt x="719" y="1609"/>
                      <a:pt x="717" y="1612"/>
                    </a:cubicBezTo>
                    <a:cubicBezTo>
                      <a:pt x="714" y="1617"/>
                      <a:pt x="714" y="1623"/>
                      <a:pt x="719" y="1637"/>
                    </a:cubicBezTo>
                    <a:close/>
                    <a:moveTo>
                      <a:pt x="722" y="1654"/>
                    </a:moveTo>
                    <a:cubicBezTo>
                      <a:pt x="714" y="1660"/>
                      <a:pt x="714" y="1662"/>
                      <a:pt x="719" y="1668"/>
                    </a:cubicBezTo>
                    <a:cubicBezTo>
                      <a:pt x="725" y="1674"/>
                      <a:pt x="731" y="1674"/>
                      <a:pt x="736" y="1668"/>
                    </a:cubicBezTo>
                    <a:cubicBezTo>
                      <a:pt x="736" y="1657"/>
                      <a:pt x="731" y="1654"/>
                      <a:pt x="722" y="1654"/>
                    </a:cubicBezTo>
                    <a:close/>
                    <a:moveTo>
                      <a:pt x="719" y="1293"/>
                    </a:moveTo>
                    <a:cubicBezTo>
                      <a:pt x="725" y="1298"/>
                      <a:pt x="728" y="1298"/>
                      <a:pt x="734" y="1293"/>
                    </a:cubicBezTo>
                    <a:cubicBezTo>
                      <a:pt x="736" y="1287"/>
                      <a:pt x="736" y="1284"/>
                      <a:pt x="728" y="1281"/>
                    </a:cubicBezTo>
                    <a:cubicBezTo>
                      <a:pt x="728" y="1284"/>
                      <a:pt x="728" y="1287"/>
                      <a:pt x="725" y="1287"/>
                    </a:cubicBezTo>
                    <a:cubicBezTo>
                      <a:pt x="719" y="1287"/>
                      <a:pt x="719" y="1290"/>
                      <a:pt x="719" y="1293"/>
                    </a:cubicBezTo>
                    <a:close/>
                    <a:moveTo>
                      <a:pt x="731" y="1487"/>
                    </a:moveTo>
                    <a:cubicBezTo>
                      <a:pt x="739" y="1487"/>
                      <a:pt x="739" y="1485"/>
                      <a:pt x="736" y="1479"/>
                    </a:cubicBezTo>
                    <a:cubicBezTo>
                      <a:pt x="731" y="1476"/>
                      <a:pt x="731" y="1479"/>
                      <a:pt x="731" y="1487"/>
                    </a:cubicBezTo>
                    <a:close/>
                    <a:moveTo>
                      <a:pt x="736" y="1558"/>
                    </a:moveTo>
                    <a:cubicBezTo>
                      <a:pt x="731" y="1564"/>
                      <a:pt x="734" y="1569"/>
                      <a:pt x="739" y="1575"/>
                    </a:cubicBezTo>
                    <a:cubicBezTo>
                      <a:pt x="748" y="1583"/>
                      <a:pt x="753" y="1583"/>
                      <a:pt x="756" y="1583"/>
                    </a:cubicBezTo>
                    <a:cubicBezTo>
                      <a:pt x="756" y="1572"/>
                      <a:pt x="751" y="1564"/>
                      <a:pt x="736" y="1558"/>
                    </a:cubicBezTo>
                    <a:close/>
                    <a:moveTo>
                      <a:pt x="756" y="1456"/>
                    </a:moveTo>
                    <a:cubicBezTo>
                      <a:pt x="756" y="1458"/>
                      <a:pt x="756" y="1459"/>
                      <a:pt x="756" y="1460"/>
                    </a:cubicBezTo>
                    <a:lnTo>
                      <a:pt x="756" y="1459"/>
                    </a:lnTo>
                    <a:cubicBezTo>
                      <a:pt x="759" y="1456"/>
                      <a:pt x="759" y="1456"/>
                      <a:pt x="756" y="1456"/>
                    </a:cubicBezTo>
                    <a:close/>
                    <a:moveTo>
                      <a:pt x="748" y="1459"/>
                    </a:moveTo>
                    <a:cubicBezTo>
                      <a:pt x="742" y="1456"/>
                      <a:pt x="739" y="1459"/>
                      <a:pt x="742" y="1462"/>
                    </a:cubicBezTo>
                    <a:cubicBezTo>
                      <a:pt x="747" y="1465"/>
                      <a:pt x="750" y="1465"/>
                      <a:pt x="754" y="1461"/>
                    </a:cubicBezTo>
                    <a:cubicBezTo>
                      <a:pt x="753" y="1461"/>
                      <a:pt x="751" y="1461"/>
                      <a:pt x="748" y="1459"/>
                    </a:cubicBezTo>
                    <a:close/>
                    <a:moveTo>
                      <a:pt x="759" y="1270"/>
                    </a:moveTo>
                    <a:cubicBezTo>
                      <a:pt x="753" y="1265"/>
                      <a:pt x="751" y="1267"/>
                      <a:pt x="751" y="1273"/>
                    </a:cubicBezTo>
                    <a:cubicBezTo>
                      <a:pt x="751" y="1279"/>
                      <a:pt x="753" y="1276"/>
                      <a:pt x="759" y="1270"/>
                    </a:cubicBezTo>
                    <a:close/>
                    <a:moveTo>
                      <a:pt x="759" y="1318"/>
                    </a:moveTo>
                    <a:cubicBezTo>
                      <a:pt x="753" y="1313"/>
                      <a:pt x="751" y="1313"/>
                      <a:pt x="751" y="1318"/>
                    </a:cubicBezTo>
                    <a:cubicBezTo>
                      <a:pt x="751" y="1321"/>
                      <a:pt x="753" y="1321"/>
                      <a:pt x="759" y="1318"/>
                    </a:cubicBezTo>
                    <a:close/>
                    <a:moveTo>
                      <a:pt x="784" y="1772"/>
                    </a:moveTo>
                    <a:cubicBezTo>
                      <a:pt x="784" y="1767"/>
                      <a:pt x="782" y="1764"/>
                      <a:pt x="773" y="1764"/>
                    </a:cubicBezTo>
                    <a:lnTo>
                      <a:pt x="773" y="1772"/>
                    </a:lnTo>
                    <a:lnTo>
                      <a:pt x="784" y="1772"/>
                    </a:lnTo>
                    <a:close/>
                    <a:moveTo>
                      <a:pt x="784" y="1408"/>
                    </a:moveTo>
                    <a:cubicBezTo>
                      <a:pt x="790" y="1417"/>
                      <a:pt x="796" y="1420"/>
                      <a:pt x="807" y="1411"/>
                    </a:cubicBezTo>
                    <a:cubicBezTo>
                      <a:pt x="815" y="1403"/>
                      <a:pt x="815" y="1397"/>
                      <a:pt x="804" y="1394"/>
                    </a:cubicBezTo>
                    <a:cubicBezTo>
                      <a:pt x="804" y="1400"/>
                      <a:pt x="796" y="1403"/>
                      <a:pt x="784" y="1408"/>
                    </a:cubicBezTo>
                    <a:close/>
                    <a:moveTo>
                      <a:pt x="793" y="1499"/>
                    </a:moveTo>
                    <a:cubicBezTo>
                      <a:pt x="799" y="1504"/>
                      <a:pt x="801" y="1504"/>
                      <a:pt x="801" y="1499"/>
                    </a:cubicBezTo>
                    <a:cubicBezTo>
                      <a:pt x="799" y="1496"/>
                      <a:pt x="796" y="1496"/>
                      <a:pt x="793" y="1499"/>
                    </a:cubicBezTo>
                    <a:close/>
                    <a:moveTo>
                      <a:pt x="796" y="1533"/>
                    </a:moveTo>
                    <a:cubicBezTo>
                      <a:pt x="799" y="1538"/>
                      <a:pt x="801" y="1541"/>
                      <a:pt x="804" y="1541"/>
                    </a:cubicBezTo>
                    <a:cubicBezTo>
                      <a:pt x="810" y="1547"/>
                      <a:pt x="813" y="1541"/>
                      <a:pt x="813" y="1530"/>
                    </a:cubicBezTo>
                    <a:cubicBezTo>
                      <a:pt x="804" y="1527"/>
                      <a:pt x="799" y="1527"/>
                      <a:pt x="796" y="1533"/>
                    </a:cubicBezTo>
                    <a:close/>
                    <a:moveTo>
                      <a:pt x="807" y="1442"/>
                    </a:moveTo>
                    <a:cubicBezTo>
                      <a:pt x="804" y="1445"/>
                      <a:pt x="804" y="1448"/>
                      <a:pt x="804" y="1451"/>
                    </a:cubicBezTo>
                    <a:cubicBezTo>
                      <a:pt x="804" y="1454"/>
                      <a:pt x="807" y="1456"/>
                      <a:pt x="813" y="1454"/>
                    </a:cubicBezTo>
                    <a:cubicBezTo>
                      <a:pt x="813" y="1445"/>
                      <a:pt x="813" y="1442"/>
                      <a:pt x="807" y="1442"/>
                    </a:cubicBezTo>
                    <a:close/>
                    <a:moveTo>
                      <a:pt x="824" y="1485"/>
                    </a:moveTo>
                    <a:cubicBezTo>
                      <a:pt x="824" y="1476"/>
                      <a:pt x="821" y="1471"/>
                      <a:pt x="815" y="1471"/>
                    </a:cubicBezTo>
                    <a:cubicBezTo>
                      <a:pt x="810" y="1471"/>
                      <a:pt x="807" y="1476"/>
                      <a:pt x="810" y="1485"/>
                    </a:cubicBezTo>
                    <a:lnTo>
                      <a:pt x="824" y="1485"/>
                    </a:lnTo>
                    <a:close/>
                    <a:moveTo>
                      <a:pt x="813" y="1287"/>
                    </a:moveTo>
                    <a:cubicBezTo>
                      <a:pt x="810" y="1293"/>
                      <a:pt x="812" y="1296"/>
                      <a:pt x="818" y="1296"/>
                    </a:cubicBezTo>
                    <a:cubicBezTo>
                      <a:pt x="823" y="1296"/>
                      <a:pt x="827" y="1296"/>
                      <a:pt x="827" y="1290"/>
                    </a:cubicBezTo>
                    <a:cubicBezTo>
                      <a:pt x="821" y="1290"/>
                      <a:pt x="815" y="1287"/>
                      <a:pt x="813" y="1287"/>
                    </a:cubicBezTo>
                    <a:close/>
                    <a:moveTo>
                      <a:pt x="824" y="1332"/>
                    </a:moveTo>
                    <a:cubicBezTo>
                      <a:pt x="832" y="1329"/>
                      <a:pt x="830" y="1324"/>
                      <a:pt x="815" y="1318"/>
                    </a:cubicBezTo>
                    <a:cubicBezTo>
                      <a:pt x="810" y="1329"/>
                      <a:pt x="813" y="1335"/>
                      <a:pt x="824" y="1332"/>
                    </a:cubicBezTo>
                    <a:close/>
                    <a:moveTo>
                      <a:pt x="813" y="1603"/>
                    </a:moveTo>
                    <a:cubicBezTo>
                      <a:pt x="824" y="1603"/>
                      <a:pt x="827" y="1600"/>
                      <a:pt x="821" y="1595"/>
                    </a:cubicBezTo>
                    <a:cubicBezTo>
                      <a:pt x="815" y="1586"/>
                      <a:pt x="813" y="1589"/>
                      <a:pt x="813" y="1603"/>
                    </a:cubicBezTo>
                    <a:close/>
                    <a:moveTo>
                      <a:pt x="844" y="1575"/>
                    </a:moveTo>
                    <a:cubicBezTo>
                      <a:pt x="838" y="1569"/>
                      <a:pt x="835" y="1569"/>
                      <a:pt x="830" y="1575"/>
                    </a:cubicBezTo>
                    <a:cubicBezTo>
                      <a:pt x="824" y="1581"/>
                      <a:pt x="824" y="1583"/>
                      <a:pt x="830" y="1589"/>
                    </a:cubicBezTo>
                    <a:cubicBezTo>
                      <a:pt x="835" y="1586"/>
                      <a:pt x="838" y="1584"/>
                      <a:pt x="844" y="1581"/>
                    </a:cubicBezTo>
                    <a:cubicBezTo>
                      <a:pt x="849" y="1579"/>
                      <a:pt x="855" y="1578"/>
                      <a:pt x="861" y="1586"/>
                    </a:cubicBezTo>
                    <a:cubicBezTo>
                      <a:pt x="875" y="1572"/>
                      <a:pt x="875" y="1561"/>
                      <a:pt x="861" y="1550"/>
                    </a:cubicBezTo>
                    <a:cubicBezTo>
                      <a:pt x="852" y="1541"/>
                      <a:pt x="846" y="1544"/>
                      <a:pt x="849" y="1555"/>
                    </a:cubicBezTo>
                    <a:cubicBezTo>
                      <a:pt x="852" y="1566"/>
                      <a:pt x="849" y="1575"/>
                      <a:pt x="844" y="1575"/>
                    </a:cubicBezTo>
                    <a:close/>
                    <a:moveTo>
                      <a:pt x="830" y="1612"/>
                    </a:moveTo>
                    <a:cubicBezTo>
                      <a:pt x="835" y="1617"/>
                      <a:pt x="841" y="1614"/>
                      <a:pt x="846" y="1609"/>
                    </a:cubicBezTo>
                    <a:cubicBezTo>
                      <a:pt x="855" y="1600"/>
                      <a:pt x="852" y="1595"/>
                      <a:pt x="844" y="1592"/>
                    </a:cubicBezTo>
                    <a:cubicBezTo>
                      <a:pt x="844" y="1598"/>
                      <a:pt x="841" y="1600"/>
                      <a:pt x="835" y="1600"/>
                    </a:cubicBezTo>
                    <a:cubicBezTo>
                      <a:pt x="827" y="1600"/>
                      <a:pt x="827" y="1606"/>
                      <a:pt x="830" y="1612"/>
                    </a:cubicBezTo>
                    <a:close/>
                    <a:moveTo>
                      <a:pt x="835" y="1959"/>
                    </a:moveTo>
                    <a:cubicBezTo>
                      <a:pt x="841" y="1964"/>
                      <a:pt x="844" y="1964"/>
                      <a:pt x="849" y="1962"/>
                    </a:cubicBezTo>
                    <a:cubicBezTo>
                      <a:pt x="852" y="1959"/>
                      <a:pt x="852" y="1956"/>
                      <a:pt x="846" y="1953"/>
                    </a:cubicBezTo>
                    <a:cubicBezTo>
                      <a:pt x="846" y="1959"/>
                      <a:pt x="846" y="1959"/>
                      <a:pt x="844" y="1959"/>
                    </a:cubicBezTo>
                    <a:cubicBezTo>
                      <a:pt x="841" y="1956"/>
                      <a:pt x="838" y="1956"/>
                      <a:pt x="835" y="1959"/>
                    </a:cubicBezTo>
                    <a:close/>
                    <a:moveTo>
                      <a:pt x="858" y="1298"/>
                    </a:moveTo>
                    <a:cubicBezTo>
                      <a:pt x="863" y="1293"/>
                      <a:pt x="863" y="1290"/>
                      <a:pt x="863" y="1284"/>
                    </a:cubicBezTo>
                    <a:cubicBezTo>
                      <a:pt x="863" y="1279"/>
                      <a:pt x="858" y="1276"/>
                      <a:pt x="855" y="1270"/>
                    </a:cubicBezTo>
                    <a:cubicBezTo>
                      <a:pt x="844" y="1270"/>
                      <a:pt x="838" y="1273"/>
                      <a:pt x="844" y="1281"/>
                    </a:cubicBezTo>
                    <a:cubicBezTo>
                      <a:pt x="846" y="1287"/>
                      <a:pt x="852" y="1293"/>
                      <a:pt x="858" y="1298"/>
                    </a:cubicBezTo>
                    <a:close/>
                    <a:moveTo>
                      <a:pt x="844" y="1524"/>
                    </a:moveTo>
                    <a:cubicBezTo>
                      <a:pt x="852" y="1524"/>
                      <a:pt x="852" y="1521"/>
                      <a:pt x="849" y="1516"/>
                    </a:cubicBezTo>
                    <a:cubicBezTo>
                      <a:pt x="844" y="1513"/>
                      <a:pt x="844" y="1516"/>
                      <a:pt x="844" y="1524"/>
                    </a:cubicBezTo>
                    <a:close/>
                    <a:moveTo>
                      <a:pt x="844" y="1911"/>
                    </a:moveTo>
                    <a:cubicBezTo>
                      <a:pt x="846" y="1916"/>
                      <a:pt x="849" y="1919"/>
                      <a:pt x="852" y="1919"/>
                    </a:cubicBezTo>
                    <a:cubicBezTo>
                      <a:pt x="855" y="1919"/>
                      <a:pt x="858" y="1916"/>
                      <a:pt x="861" y="1911"/>
                    </a:cubicBezTo>
                    <a:cubicBezTo>
                      <a:pt x="852" y="1908"/>
                      <a:pt x="846" y="1908"/>
                      <a:pt x="844" y="1911"/>
                    </a:cubicBezTo>
                    <a:close/>
                    <a:moveTo>
                      <a:pt x="883" y="1978"/>
                    </a:moveTo>
                    <a:cubicBezTo>
                      <a:pt x="886" y="1967"/>
                      <a:pt x="883" y="1959"/>
                      <a:pt x="875" y="1959"/>
                    </a:cubicBezTo>
                    <a:cubicBezTo>
                      <a:pt x="866" y="1959"/>
                      <a:pt x="861" y="1956"/>
                      <a:pt x="852" y="1953"/>
                    </a:cubicBezTo>
                    <a:cubicBezTo>
                      <a:pt x="855" y="1959"/>
                      <a:pt x="858" y="1964"/>
                      <a:pt x="866" y="1970"/>
                    </a:cubicBezTo>
                    <a:cubicBezTo>
                      <a:pt x="872" y="1978"/>
                      <a:pt x="878" y="1981"/>
                      <a:pt x="883" y="1978"/>
                    </a:cubicBezTo>
                    <a:close/>
                    <a:moveTo>
                      <a:pt x="869" y="1417"/>
                    </a:moveTo>
                    <a:cubicBezTo>
                      <a:pt x="869" y="1425"/>
                      <a:pt x="872" y="1428"/>
                      <a:pt x="878" y="1428"/>
                    </a:cubicBezTo>
                    <a:lnTo>
                      <a:pt x="886" y="1420"/>
                    </a:lnTo>
                    <a:cubicBezTo>
                      <a:pt x="880" y="1417"/>
                      <a:pt x="875" y="1417"/>
                      <a:pt x="869" y="1417"/>
                    </a:cubicBezTo>
                    <a:close/>
                    <a:moveTo>
                      <a:pt x="869" y="2122"/>
                    </a:moveTo>
                    <a:cubicBezTo>
                      <a:pt x="875" y="2122"/>
                      <a:pt x="878" y="2120"/>
                      <a:pt x="883" y="2114"/>
                    </a:cubicBezTo>
                    <a:cubicBezTo>
                      <a:pt x="878" y="2105"/>
                      <a:pt x="875" y="2105"/>
                      <a:pt x="869" y="2114"/>
                    </a:cubicBezTo>
                    <a:lnTo>
                      <a:pt x="869" y="2122"/>
                    </a:lnTo>
                    <a:close/>
                    <a:moveTo>
                      <a:pt x="894" y="336"/>
                    </a:moveTo>
                    <a:cubicBezTo>
                      <a:pt x="889" y="336"/>
                      <a:pt x="886" y="334"/>
                      <a:pt x="886" y="328"/>
                    </a:cubicBezTo>
                    <a:cubicBezTo>
                      <a:pt x="886" y="323"/>
                      <a:pt x="880" y="328"/>
                      <a:pt x="878" y="342"/>
                    </a:cubicBezTo>
                    <a:cubicBezTo>
                      <a:pt x="883" y="342"/>
                      <a:pt x="889" y="342"/>
                      <a:pt x="894" y="336"/>
                    </a:cubicBezTo>
                    <a:close/>
                    <a:moveTo>
                      <a:pt x="894" y="1530"/>
                    </a:moveTo>
                    <a:cubicBezTo>
                      <a:pt x="900" y="1538"/>
                      <a:pt x="897" y="1544"/>
                      <a:pt x="892" y="1544"/>
                    </a:cubicBezTo>
                    <a:cubicBezTo>
                      <a:pt x="883" y="1544"/>
                      <a:pt x="883" y="1547"/>
                      <a:pt x="883" y="1555"/>
                    </a:cubicBezTo>
                    <a:cubicBezTo>
                      <a:pt x="889" y="1555"/>
                      <a:pt x="891" y="1553"/>
                      <a:pt x="897" y="1544"/>
                    </a:cubicBezTo>
                    <a:cubicBezTo>
                      <a:pt x="902" y="1536"/>
                      <a:pt x="900" y="1533"/>
                      <a:pt x="894" y="1530"/>
                    </a:cubicBezTo>
                    <a:close/>
                    <a:moveTo>
                      <a:pt x="900" y="2015"/>
                    </a:moveTo>
                    <a:cubicBezTo>
                      <a:pt x="906" y="2010"/>
                      <a:pt x="906" y="2004"/>
                      <a:pt x="900" y="1998"/>
                    </a:cubicBezTo>
                    <a:cubicBezTo>
                      <a:pt x="894" y="1993"/>
                      <a:pt x="892" y="1987"/>
                      <a:pt x="886" y="1984"/>
                    </a:cubicBezTo>
                    <a:cubicBezTo>
                      <a:pt x="892" y="1998"/>
                      <a:pt x="897" y="2010"/>
                      <a:pt x="900" y="2015"/>
                    </a:cubicBezTo>
                    <a:close/>
                    <a:moveTo>
                      <a:pt x="900" y="1922"/>
                    </a:moveTo>
                    <a:cubicBezTo>
                      <a:pt x="906" y="1919"/>
                      <a:pt x="909" y="1917"/>
                      <a:pt x="909" y="1914"/>
                    </a:cubicBezTo>
                    <a:cubicBezTo>
                      <a:pt x="909" y="1912"/>
                      <a:pt x="906" y="1911"/>
                      <a:pt x="900" y="1911"/>
                    </a:cubicBezTo>
                    <a:cubicBezTo>
                      <a:pt x="894" y="1914"/>
                      <a:pt x="892" y="1916"/>
                      <a:pt x="892" y="1919"/>
                    </a:cubicBezTo>
                    <a:cubicBezTo>
                      <a:pt x="894" y="1922"/>
                      <a:pt x="897" y="1922"/>
                      <a:pt x="900" y="1922"/>
                    </a:cubicBezTo>
                    <a:close/>
                    <a:moveTo>
                      <a:pt x="906" y="1383"/>
                    </a:moveTo>
                    <a:cubicBezTo>
                      <a:pt x="911" y="1375"/>
                      <a:pt x="909" y="1369"/>
                      <a:pt x="897" y="1369"/>
                    </a:cubicBezTo>
                    <a:cubicBezTo>
                      <a:pt x="894" y="1377"/>
                      <a:pt x="897" y="1383"/>
                      <a:pt x="906" y="1383"/>
                    </a:cubicBezTo>
                    <a:close/>
                    <a:moveTo>
                      <a:pt x="897" y="683"/>
                    </a:moveTo>
                    <a:cubicBezTo>
                      <a:pt x="906" y="683"/>
                      <a:pt x="906" y="680"/>
                      <a:pt x="903" y="678"/>
                    </a:cubicBezTo>
                    <a:cubicBezTo>
                      <a:pt x="900" y="672"/>
                      <a:pt x="897" y="675"/>
                      <a:pt x="897" y="683"/>
                    </a:cubicBezTo>
                    <a:close/>
                    <a:moveTo>
                      <a:pt x="917" y="1744"/>
                    </a:moveTo>
                    <a:cubicBezTo>
                      <a:pt x="911" y="1739"/>
                      <a:pt x="909" y="1741"/>
                      <a:pt x="909" y="1747"/>
                    </a:cubicBezTo>
                    <a:cubicBezTo>
                      <a:pt x="909" y="1753"/>
                      <a:pt x="911" y="1756"/>
                      <a:pt x="917" y="1753"/>
                    </a:cubicBezTo>
                    <a:lnTo>
                      <a:pt x="917" y="1744"/>
                    </a:lnTo>
                    <a:close/>
                    <a:moveTo>
                      <a:pt x="923" y="1437"/>
                    </a:moveTo>
                    <a:cubicBezTo>
                      <a:pt x="920" y="1437"/>
                      <a:pt x="914" y="1439"/>
                      <a:pt x="909" y="1448"/>
                    </a:cubicBezTo>
                    <a:cubicBezTo>
                      <a:pt x="917" y="1448"/>
                      <a:pt x="923" y="1445"/>
                      <a:pt x="923" y="1437"/>
                    </a:cubicBezTo>
                    <a:close/>
                    <a:moveTo>
                      <a:pt x="923" y="2128"/>
                    </a:moveTo>
                    <a:cubicBezTo>
                      <a:pt x="923" y="2122"/>
                      <a:pt x="923" y="2120"/>
                      <a:pt x="920" y="2117"/>
                    </a:cubicBezTo>
                    <a:lnTo>
                      <a:pt x="911" y="2125"/>
                    </a:lnTo>
                    <a:cubicBezTo>
                      <a:pt x="914" y="2125"/>
                      <a:pt x="917" y="2128"/>
                      <a:pt x="923" y="2128"/>
                    </a:cubicBezTo>
                    <a:close/>
                    <a:moveTo>
                      <a:pt x="917" y="1417"/>
                    </a:moveTo>
                    <a:cubicBezTo>
                      <a:pt x="925" y="1417"/>
                      <a:pt x="925" y="1414"/>
                      <a:pt x="923" y="1411"/>
                    </a:cubicBezTo>
                    <a:cubicBezTo>
                      <a:pt x="917" y="1406"/>
                      <a:pt x="917" y="1408"/>
                      <a:pt x="917" y="1417"/>
                    </a:cubicBezTo>
                    <a:close/>
                    <a:moveTo>
                      <a:pt x="923" y="1854"/>
                    </a:moveTo>
                    <a:cubicBezTo>
                      <a:pt x="914" y="1863"/>
                      <a:pt x="917" y="1866"/>
                      <a:pt x="925" y="1866"/>
                    </a:cubicBezTo>
                    <a:cubicBezTo>
                      <a:pt x="934" y="1857"/>
                      <a:pt x="934" y="1854"/>
                      <a:pt x="923" y="1854"/>
                    </a:cubicBezTo>
                    <a:close/>
                    <a:moveTo>
                      <a:pt x="925" y="1558"/>
                    </a:moveTo>
                    <a:cubicBezTo>
                      <a:pt x="925" y="1552"/>
                      <a:pt x="928" y="1550"/>
                      <a:pt x="931" y="1547"/>
                    </a:cubicBezTo>
                    <a:cubicBezTo>
                      <a:pt x="934" y="1544"/>
                      <a:pt x="931" y="1544"/>
                      <a:pt x="917" y="1544"/>
                    </a:cubicBezTo>
                    <a:cubicBezTo>
                      <a:pt x="917" y="1550"/>
                      <a:pt x="920" y="1552"/>
                      <a:pt x="925" y="1558"/>
                    </a:cubicBezTo>
                    <a:close/>
                    <a:moveTo>
                      <a:pt x="934" y="2026"/>
                    </a:moveTo>
                    <a:cubicBezTo>
                      <a:pt x="934" y="2018"/>
                      <a:pt x="934" y="2018"/>
                      <a:pt x="931" y="2018"/>
                    </a:cubicBezTo>
                    <a:cubicBezTo>
                      <a:pt x="928" y="2021"/>
                      <a:pt x="925" y="2021"/>
                      <a:pt x="920" y="2018"/>
                    </a:cubicBezTo>
                    <a:cubicBezTo>
                      <a:pt x="920" y="2026"/>
                      <a:pt x="920" y="2032"/>
                      <a:pt x="923" y="2029"/>
                    </a:cubicBezTo>
                    <a:cubicBezTo>
                      <a:pt x="925" y="2026"/>
                      <a:pt x="928" y="2026"/>
                      <a:pt x="934" y="2026"/>
                    </a:cubicBezTo>
                    <a:close/>
                    <a:moveTo>
                      <a:pt x="934" y="1623"/>
                    </a:moveTo>
                    <a:cubicBezTo>
                      <a:pt x="940" y="1617"/>
                      <a:pt x="940" y="1612"/>
                      <a:pt x="937" y="1600"/>
                    </a:cubicBezTo>
                    <a:cubicBezTo>
                      <a:pt x="934" y="1592"/>
                      <a:pt x="928" y="1586"/>
                      <a:pt x="923" y="1586"/>
                    </a:cubicBezTo>
                    <a:cubicBezTo>
                      <a:pt x="923" y="1592"/>
                      <a:pt x="923" y="1598"/>
                      <a:pt x="925" y="1603"/>
                    </a:cubicBezTo>
                    <a:cubicBezTo>
                      <a:pt x="925" y="1612"/>
                      <a:pt x="928" y="1620"/>
                      <a:pt x="934" y="1623"/>
                    </a:cubicBezTo>
                    <a:close/>
                    <a:moveTo>
                      <a:pt x="925" y="2345"/>
                    </a:moveTo>
                    <a:cubicBezTo>
                      <a:pt x="923" y="2351"/>
                      <a:pt x="925" y="2354"/>
                      <a:pt x="928" y="2354"/>
                    </a:cubicBezTo>
                    <a:cubicBezTo>
                      <a:pt x="934" y="2354"/>
                      <a:pt x="937" y="2354"/>
                      <a:pt x="937" y="2348"/>
                    </a:cubicBezTo>
                    <a:cubicBezTo>
                      <a:pt x="934" y="2348"/>
                      <a:pt x="934" y="2348"/>
                      <a:pt x="934" y="2345"/>
                    </a:cubicBezTo>
                    <a:cubicBezTo>
                      <a:pt x="934" y="2343"/>
                      <a:pt x="931" y="2343"/>
                      <a:pt x="925" y="2345"/>
                    </a:cubicBezTo>
                    <a:close/>
                    <a:moveTo>
                      <a:pt x="948" y="1211"/>
                    </a:moveTo>
                    <a:cubicBezTo>
                      <a:pt x="954" y="1205"/>
                      <a:pt x="954" y="1200"/>
                      <a:pt x="951" y="1194"/>
                    </a:cubicBezTo>
                    <a:cubicBezTo>
                      <a:pt x="948" y="1188"/>
                      <a:pt x="942" y="1186"/>
                      <a:pt x="934" y="1188"/>
                    </a:cubicBezTo>
                    <a:cubicBezTo>
                      <a:pt x="934" y="1205"/>
                      <a:pt x="940" y="1211"/>
                      <a:pt x="948" y="1211"/>
                    </a:cubicBezTo>
                    <a:close/>
                    <a:moveTo>
                      <a:pt x="945" y="1835"/>
                    </a:moveTo>
                    <a:cubicBezTo>
                      <a:pt x="942" y="1835"/>
                      <a:pt x="940" y="1832"/>
                      <a:pt x="934" y="1826"/>
                    </a:cubicBezTo>
                    <a:lnTo>
                      <a:pt x="934" y="1840"/>
                    </a:lnTo>
                    <a:cubicBezTo>
                      <a:pt x="942" y="1843"/>
                      <a:pt x="945" y="1840"/>
                      <a:pt x="945" y="1835"/>
                    </a:cubicBezTo>
                    <a:close/>
                    <a:moveTo>
                      <a:pt x="937" y="1905"/>
                    </a:moveTo>
                    <a:cubicBezTo>
                      <a:pt x="934" y="1911"/>
                      <a:pt x="934" y="1914"/>
                      <a:pt x="940" y="1919"/>
                    </a:cubicBezTo>
                    <a:cubicBezTo>
                      <a:pt x="942" y="1925"/>
                      <a:pt x="951" y="1925"/>
                      <a:pt x="959" y="1922"/>
                    </a:cubicBezTo>
                    <a:cubicBezTo>
                      <a:pt x="959" y="1916"/>
                      <a:pt x="957" y="1914"/>
                      <a:pt x="951" y="1908"/>
                    </a:cubicBezTo>
                    <a:cubicBezTo>
                      <a:pt x="948" y="1902"/>
                      <a:pt x="942" y="1902"/>
                      <a:pt x="937" y="1905"/>
                    </a:cubicBezTo>
                    <a:close/>
                    <a:moveTo>
                      <a:pt x="942" y="2055"/>
                    </a:moveTo>
                    <a:cubicBezTo>
                      <a:pt x="937" y="2063"/>
                      <a:pt x="940" y="2069"/>
                      <a:pt x="945" y="2069"/>
                    </a:cubicBezTo>
                    <a:cubicBezTo>
                      <a:pt x="951" y="2063"/>
                      <a:pt x="948" y="2060"/>
                      <a:pt x="942" y="2055"/>
                    </a:cubicBezTo>
                    <a:close/>
                    <a:moveTo>
                      <a:pt x="945" y="1772"/>
                    </a:moveTo>
                    <a:cubicBezTo>
                      <a:pt x="940" y="1778"/>
                      <a:pt x="942" y="1781"/>
                      <a:pt x="948" y="1787"/>
                    </a:cubicBezTo>
                    <a:cubicBezTo>
                      <a:pt x="954" y="1778"/>
                      <a:pt x="954" y="1772"/>
                      <a:pt x="945" y="1772"/>
                    </a:cubicBezTo>
                    <a:close/>
                    <a:moveTo>
                      <a:pt x="954" y="1081"/>
                    </a:moveTo>
                    <a:cubicBezTo>
                      <a:pt x="948" y="1075"/>
                      <a:pt x="945" y="1078"/>
                      <a:pt x="945" y="1084"/>
                    </a:cubicBezTo>
                    <a:cubicBezTo>
                      <a:pt x="945" y="1090"/>
                      <a:pt x="948" y="1092"/>
                      <a:pt x="954" y="1090"/>
                    </a:cubicBezTo>
                    <a:lnTo>
                      <a:pt x="954" y="1081"/>
                    </a:lnTo>
                    <a:close/>
                    <a:moveTo>
                      <a:pt x="945" y="2382"/>
                    </a:moveTo>
                    <a:cubicBezTo>
                      <a:pt x="951" y="2382"/>
                      <a:pt x="953" y="2382"/>
                      <a:pt x="959" y="2385"/>
                    </a:cubicBezTo>
                    <a:cubicBezTo>
                      <a:pt x="964" y="2388"/>
                      <a:pt x="968" y="2388"/>
                      <a:pt x="973" y="2385"/>
                    </a:cubicBezTo>
                    <a:cubicBezTo>
                      <a:pt x="973" y="2376"/>
                      <a:pt x="971" y="2371"/>
                      <a:pt x="965" y="2374"/>
                    </a:cubicBezTo>
                    <a:cubicBezTo>
                      <a:pt x="959" y="2376"/>
                      <a:pt x="957" y="2374"/>
                      <a:pt x="951" y="2371"/>
                    </a:cubicBezTo>
                    <a:cubicBezTo>
                      <a:pt x="951" y="2376"/>
                      <a:pt x="948" y="2376"/>
                      <a:pt x="945" y="2376"/>
                    </a:cubicBezTo>
                    <a:cubicBezTo>
                      <a:pt x="942" y="2376"/>
                      <a:pt x="942" y="2379"/>
                      <a:pt x="945" y="2382"/>
                    </a:cubicBezTo>
                    <a:close/>
                    <a:moveTo>
                      <a:pt x="948" y="1307"/>
                    </a:moveTo>
                    <a:cubicBezTo>
                      <a:pt x="948" y="1304"/>
                      <a:pt x="948" y="1304"/>
                      <a:pt x="951" y="1304"/>
                    </a:cubicBezTo>
                    <a:cubicBezTo>
                      <a:pt x="954" y="1304"/>
                      <a:pt x="954" y="1301"/>
                      <a:pt x="954" y="1296"/>
                    </a:cubicBezTo>
                    <a:cubicBezTo>
                      <a:pt x="948" y="1296"/>
                      <a:pt x="945" y="1298"/>
                      <a:pt x="942" y="1301"/>
                    </a:cubicBezTo>
                    <a:cubicBezTo>
                      <a:pt x="942" y="1304"/>
                      <a:pt x="942" y="1307"/>
                      <a:pt x="948" y="1307"/>
                    </a:cubicBezTo>
                    <a:close/>
                    <a:moveTo>
                      <a:pt x="957" y="1953"/>
                    </a:moveTo>
                    <a:cubicBezTo>
                      <a:pt x="965" y="1953"/>
                      <a:pt x="971" y="1951"/>
                      <a:pt x="971" y="1945"/>
                    </a:cubicBezTo>
                    <a:cubicBezTo>
                      <a:pt x="971" y="1940"/>
                      <a:pt x="976" y="1939"/>
                      <a:pt x="988" y="1942"/>
                    </a:cubicBezTo>
                    <a:cubicBezTo>
                      <a:pt x="985" y="1933"/>
                      <a:pt x="979" y="1931"/>
                      <a:pt x="968" y="1933"/>
                    </a:cubicBezTo>
                    <a:cubicBezTo>
                      <a:pt x="957" y="1939"/>
                      <a:pt x="954" y="1945"/>
                      <a:pt x="957" y="1953"/>
                    </a:cubicBezTo>
                    <a:close/>
                    <a:moveTo>
                      <a:pt x="962" y="2094"/>
                    </a:moveTo>
                    <a:cubicBezTo>
                      <a:pt x="973" y="2094"/>
                      <a:pt x="976" y="2091"/>
                      <a:pt x="971" y="2086"/>
                    </a:cubicBezTo>
                    <a:cubicBezTo>
                      <a:pt x="965" y="2080"/>
                      <a:pt x="962" y="2083"/>
                      <a:pt x="962" y="2094"/>
                    </a:cubicBezTo>
                    <a:close/>
                    <a:moveTo>
                      <a:pt x="968" y="1787"/>
                    </a:moveTo>
                    <a:cubicBezTo>
                      <a:pt x="965" y="1789"/>
                      <a:pt x="968" y="1792"/>
                      <a:pt x="971" y="1798"/>
                    </a:cubicBezTo>
                    <a:cubicBezTo>
                      <a:pt x="979" y="1792"/>
                      <a:pt x="976" y="1787"/>
                      <a:pt x="968" y="1787"/>
                    </a:cubicBezTo>
                    <a:close/>
                    <a:moveTo>
                      <a:pt x="968" y="1313"/>
                    </a:moveTo>
                    <a:cubicBezTo>
                      <a:pt x="976" y="1313"/>
                      <a:pt x="982" y="1310"/>
                      <a:pt x="985" y="1307"/>
                    </a:cubicBezTo>
                    <a:cubicBezTo>
                      <a:pt x="985" y="1304"/>
                      <a:pt x="985" y="1301"/>
                      <a:pt x="982" y="1298"/>
                    </a:cubicBezTo>
                    <a:cubicBezTo>
                      <a:pt x="979" y="1296"/>
                      <a:pt x="976" y="1296"/>
                      <a:pt x="973" y="1296"/>
                    </a:cubicBezTo>
                    <a:cubicBezTo>
                      <a:pt x="968" y="1298"/>
                      <a:pt x="968" y="1304"/>
                      <a:pt x="968" y="1313"/>
                    </a:cubicBezTo>
                    <a:close/>
                    <a:moveTo>
                      <a:pt x="985" y="737"/>
                    </a:moveTo>
                    <a:cubicBezTo>
                      <a:pt x="990" y="731"/>
                      <a:pt x="988" y="726"/>
                      <a:pt x="982" y="720"/>
                    </a:cubicBezTo>
                    <a:cubicBezTo>
                      <a:pt x="976" y="714"/>
                      <a:pt x="971" y="717"/>
                      <a:pt x="968" y="726"/>
                    </a:cubicBezTo>
                    <a:cubicBezTo>
                      <a:pt x="973" y="726"/>
                      <a:pt x="976" y="728"/>
                      <a:pt x="976" y="731"/>
                    </a:cubicBezTo>
                    <a:cubicBezTo>
                      <a:pt x="979" y="734"/>
                      <a:pt x="979" y="737"/>
                      <a:pt x="985" y="737"/>
                    </a:cubicBezTo>
                    <a:close/>
                    <a:moveTo>
                      <a:pt x="999" y="1691"/>
                    </a:moveTo>
                    <a:cubicBezTo>
                      <a:pt x="993" y="1685"/>
                      <a:pt x="990" y="1686"/>
                      <a:pt x="988" y="1691"/>
                    </a:cubicBezTo>
                    <a:cubicBezTo>
                      <a:pt x="985" y="1697"/>
                      <a:pt x="988" y="1696"/>
                      <a:pt x="999" y="1693"/>
                    </a:cubicBezTo>
                    <a:lnTo>
                      <a:pt x="999" y="1691"/>
                    </a:lnTo>
                    <a:close/>
                    <a:moveTo>
                      <a:pt x="988" y="607"/>
                    </a:moveTo>
                    <a:cubicBezTo>
                      <a:pt x="996" y="607"/>
                      <a:pt x="996" y="604"/>
                      <a:pt x="993" y="599"/>
                    </a:cubicBezTo>
                    <a:cubicBezTo>
                      <a:pt x="990" y="593"/>
                      <a:pt x="988" y="596"/>
                      <a:pt x="988" y="607"/>
                    </a:cubicBezTo>
                    <a:close/>
                    <a:moveTo>
                      <a:pt x="999" y="2007"/>
                    </a:moveTo>
                    <a:cubicBezTo>
                      <a:pt x="996" y="2001"/>
                      <a:pt x="993" y="1998"/>
                      <a:pt x="988" y="1998"/>
                    </a:cubicBezTo>
                    <a:lnTo>
                      <a:pt x="988" y="2007"/>
                    </a:lnTo>
                    <a:lnTo>
                      <a:pt x="999" y="2007"/>
                    </a:lnTo>
                    <a:close/>
                    <a:moveTo>
                      <a:pt x="1007" y="1956"/>
                    </a:moveTo>
                    <a:cubicBezTo>
                      <a:pt x="1002" y="1953"/>
                      <a:pt x="999" y="1953"/>
                      <a:pt x="996" y="1959"/>
                    </a:cubicBezTo>
                    <a:cubicBezTo>
                      <a:pt x="993" y="1962"/>
                      <a:pt x="993" y="1967"/>
                      <a:pt x="996" y="1973"/>
                    </a:cubicBezTo>
                    <a:cubicBezTo>
                      <a:pt x="1002" y="1981"/>
                      <a:pt x="1007" y="1981"/>
                      <a:pt x="1013" y="1976"/>
                    </a:cubicBezTo>
                    <a:cubicBezTo>
                      <a:pt x="1019" y="1967"/>
                      <a:pt x="1016" y="1962"/>
                      <a:pt x="1007" y="1956"/>
                    </a:cubicBezTo>
                    <a:close/>
                    <a:moveTo>
                      <a:pt x="1005" y="1025"/>
                    </a:moveTo>
                    <a:cubicBezTo>
                      <a:pt x="1002" y="1019"/>
                      <a:pt x="999" y="1019"/>
                      <a:pt x="996" y="1025"/>
                    </a:cubicBezTo>
                    <a:cubicBezTo>
                      <a:pt x="993" y="1030"/>
                      <a:pt x="996" y="1033"/>
                      <a:pt x="1005" y="1033"/>
                    </a:cubicBezTo>
                    <a:lnTo>
                      <a:pt x="1005" y="1025"/>
                    </a:lnTo>
                    <a:close/>
                    <a:moveTo>
                      <a:pt x="999" y="1372"/>
                    </a:moveTo>
                    <a:cubicBezTo>
                      <a:pt x="999" y="1380"/>
                      <a:pt x="1002" y="1383"/>
                      <a:pt x="1007" y="1383"/>
                    </a:cubicBezTo>
                    <a:cubicBezTo>
                      <a:pt x="1013" y="1383"/>
                      <a:pt x="1016" y="1380"/>
                      <a:pt x="1013" y="1372"/>
                    </a:cubicBezTo>
                    <a:cubicBezTo>
                      <a:pt x="1007" y="1369"/>
                      <a:pt x="1005" y="1369"/>
                      <a:pt x="1005" y="1369"/>
                    </a:cubicBezTo>
                    <a:cubicBezTo>
                      <a:pt x="1007" y="1372"/>
                      <a:pt x="1005" y="1372"/>
                      <a:pt x="999" y="1372"/>
                    </a:cubicBezTo>
                    <a:close/>
                    <a:moveTo>
                      <a:pt x="999" y="2272"/>
                    </a:moveTo>
                    <a:cubicBezTo>
                      <a:pt x="1005" y="2272"/>
                      <a:pt x="1007" y="2275"/>
                      <a:pt x="1013" y="2278"/>
                    </a:cubicBezTo>
                    <a:cubicBezTo>
                      <a:pt x="1019" y="2280"/>
                      <a:pt x="1021" y="2280"/>
                      <a:pt x="1024" y="2272"/>
                    </a:cubicBezTo>
                    <a:cubicBezTo>
                      <a:pt x="1021" y="2266"/>
                      <a:pt x="1019" y="2264"/>
                      <a:pt x="1010" y="2264"/>
                    </a:cubicBezTo>
                    <a:cubicBezTo>
                      <a:pt x="1007" y="2266"/>
                      <a:pt x="1002" y="2269"/>
                      <a:pt x="999" y="2272"/>
                    </a:cubicBezTo>
                    <a:close/>
                    <a:moveTo>
                      <a:pt x="1007" y="1301"/>
                    </a:moveTo>
                    <a:cubicBezTo>
                      <a:pt x="1005" y="1310"/>
                      <a:pt x="1007" y="1313"/>
                      <a:pt x="1016" y="1310"/>
                    </a:cubicBezTo>
                    <a:cubicBezTo>
                      <a:pt x="1024" y="1310"/>
                      <a:pt x="1024" y="1307"/>
                      <a:pt x="1024" y="1301"/>
                    </a:cubicBezTo>
                    <a:lnTo>
                      <a:pt x="1007" y="1301"/>
                    </a:lnTo>
                    <a:close/>
                    <a:moveTo>
                      <a:pt x="1021" y="635"/>
                    </a:moveTo>
                    <a:cubicBezTo>
                      <a:pt x="1024" y="627"/>
                      <a:pt x="1027" y="621"/>
                      <a:pt x="1036" y="618"/>
                    </a:cubicBezTo>
                    <a:cubicBezTo>
                      <a:pt x="1041" y="615"/>
                      <a:pt x="1047" y="610"/>
                      <a:pt x="1052" y="604"/>
                    </a:cubicBezTo>
                    <a:cubicBezTo>
                      <a:pt x="1047" y="596"/>
                      <a:pt x="1038" y="596"/>
                      <a:pt x="1024" y="607"/>
                    </a:cubicBezTo>
                    <a:cubicBezTo>
                      <a:pt x="1010" y="621"/>
                      <a:pt x="1010" y="630"/>
                      <a:pt x="1021" y="635"/>
                    </a:cubicBezTo>
                    <a:close/>
                    <a:moveTo>
                      <a:pt x="1033" y="384"/>
                    </a:moveTo>
                    <a:cubicBezTo>
                      <a:pt x="1024" y="390"/>
                      <a:pt x="1024" y="395"/>
                      <a:pt x="1024" y="401"/>
                    </a:cubicBezTo>
                    <a:cubicBezTo>
                      <a:pt x="1033" y="404"/>
                      <a:pt x="1036" y="401"/>
                      <a:pt x="1038" y="395"/>
                    </a:cubicBezTo>
                    <a:cubicBezTo>
                      <a:pt x="1038" y="390"/>
                      <a:pt x="1038" y="384"/>
                      <a:pt x="1033" y="384"/>
                    </a:cubicBezTo>
                    <a:close/>
                    <a:moveTo>
                      <a:pt x="1033" y="2151"/>
                    </a:moveTo>
                    <a:cubicBezTo>
                      <a:pt x="1027" y="2162"/>
                      <a:pt x="1030" y="2168"/>
                      <a:pt x="1041" y="2165"/>
                    </a:cubicBezTo>
                    <a:cubicBezTo>
                      <a:pt x="1041" y="2153"/>
                      <a:pt x="1038" y="2151"/>
                      <a:pt x="1033" y="2151"/>
                    </a:cubicBezTo>
                    <a:close/>
                    <a:moveTo>
                      <a:pt x="1036" y="1329"/>
                    </a:moveTo>
                    <a:cubicBezTo>
                      <a:pt x="1044" y="1329"/>
                      <a:pt x="1050" y="1325"/>
                      <a:pt x="1050" y="1313"/>
                    </a:cubicBezTo>
                    <a:cubicBezTo>
                      <a:pt x="1050" y="1302"/>
                      <a:pt x="1044" y="1296"/>
                      <a:pt x="1036" y="1296"/>
                    </a:cubicBezTo>
                    <a:cubicBezTo>
                      <a:pt x="1030" y="1298"/>
                      <a:pt x="1030" y="1304"/>
                      <a:pt x="1030" y="1310"/>
                    </a:cubicBezTo>
                    <a:cubicBezTo>
                      <a:pt x="1033" y="1318"/>
                      <a:pt x="1033" y="1324"/>
                      <a:pt x="1036" y="1329"/>
                    </a:cubicBezTo>
                    <a:close/>
                    <a:moveTo>
                      <a:pt x="1033" y="2196"/>
                    </a:moveTo>
                    <a:cubicBezTo>
                      <a:pt x="1047" y="2199"/>
                      <a:pt x="1055" y="2199"/>
                      <a:pt x="1055" y="2193"/>
                    </a:cubicBezTo>
                    <a:cubicBezTo>
                      <a:pt x="1055" y="2190"/>
                      <a:pt x="1054" y="2188"/>
                      <a:pt x="1052" y="2185"/>
                    </a:cubicBezTo>
                    <a:cubicBezTo>
                      <a:pt x="1049" y="2183"/>
                      <a:pt x="1044" y="2182"/>
                      <a:pt x="1038" y="2182"/>
                    </a:cubicBezTo>
                    <a:cubicBezTo>
                      <a:pt x="1033" y="2182"/>
                      <a:pt x="1030" y="2187"/>
                      <a:pt x="1033" y="2196"/>
                    </a:cubicBezTo>
                    <a:close/>
                    <a:moveTo>
                      <a:pt x="1036" y="2455"/>
                    </a:moveTo>
                    <a:cubicBezTo>
                      <a:pt x="1036" y="2461"/>
                      <a:pt x="1038" y="2464"/>
                      <a:pt x="1044" y="2464"/>
                    </a:cubicBezTo>
                    <a:cubicBezTo>
                      <a:pt x="1050" y="2464"/>
                      <a:pt x="1052" y="2464"/>
                      <a:pt x="1052" y="2458"/>
                    </a:cubicBezTo>
                    <a:cubicBezTo>
                      <a:pt x="1047" y="2458"/>
                      <a:pt x="1044" y="2458"/>
                      <a:pt x="1044" y="2455"/>
                    </a:cubicBezTo>
                    <a:lnTo>
                      <a:pt x="1036" y="2455"/>
                    </a:lnTo>
                    <a:close/>
                    <a:moveTo>
                      <a:pt x="1069" y="2052"/>
                    </a:moveTo>
                    <a:cubicBezTo>
                      <a:pt x="1067" y="2043"/>
                      <a:pt x="1061" y="2043"/>
                      <a:pt x="1055" y="2049"/>
                    </a:cubicBezTo>
                    <a:cubicBezTo>
                      <a:pt x="1047" y="2055"/>
                      <a:pt x="1044" y="2060"/>
                      <a:pt x="1044" y="2066"/>
                    </a:cubicBezTo>
                    <a:cubicBezTo>
                      <a:pt x="1061" y="2060"/>
                      <a:pt x="1069" y="2055"/>
                      <a:pt x="1069" y="2052"/>
                    </a:cubicBezTo>
                    <a:close/>
                    <a:moveTo>
                      <a:pt x="1050" y="500"/>
                    </a:moveTo>
                    <a:cubicBezTo>
                      <a:pt x="1055" y="500"/>
                      <a:pt x="1058" y="497"/>
                      <a:pt x="1064" y="488"/>
                    </a:cubicBezTo>
                    <a:cubicBezTo>
                      <a:pt x="1058" y="483"/>
                      <a:pt x="1055" y="483"/>
                      <a:pt x="1050" y="488"/>
                    </a:cubicBezTo>
                    <a:lnTo>
                      <a:pt x="1050" y="500"/>
                    </a:lnTo>
                    <a:close/>
                    <a:moveTo>
                      <a:pt x="1050" y="884"/>
                    </a:moveTo>
                    <a:lnTo>
                      <a:pt x="1069" y="884"/>
                    </a:lnTo>
                    <a:cubicBezTo>
                      <a:pt x="1078" y="884"/>
                      <a:pt x="1084" y="878"/>
                      <a:pt x="1086" y="869"/>
                    </a:cubicBezTo>
                    <a:cubicBezTo>
                      <a:pt x="1078" y="872"/>
                      <a:pt x="1071" y="872"/>
                      <a:pt x="1069" y="869"/>
                    </a:cubicBezTo>
                    <a:cubicBezTo>
                      <a:pt x="1066" y="867"/>
                      <a:pt x="1061" y="864"/>
                      <a:pt x="1058" y="861"/>
                    </a:cubicBezTo>
                    <a:cubicBezTo>
                      <a:pt x="1055" y="858"/>
                      <a:pt x="1052" y="858"/>
                      <a:pt x="1050" y="861"/>
                    </a:cubicBezTo>
                    <a:cubicBezTo>
                      <a:pt x="1052" y="864"/>
                      <a:pt x="1050" y="869"/>
                      <a:pt x="1050" y="884"/>
                    </a:cubicBezTo>
                    <a:close/>
                    <a:moveTo>
                      <a:pt x="1050" y="1013"/>
                    </a:moveTo>
                    <a:cubicBezTo>
                      <a:pt x="1052" y="1016"/>
                      <a:pt x="1058" y="1016"/>
                      <a:pt x="1064" y="1016"/>
                    </a:cubicBezTo>
                    <a:cubicBezTo>
                      <a:pt x="1064" y="1011"/>
                      <a:pt x="1064" y="1008"/>
                      <a:pt x="1061" y="1008"/>
                    </a:cubicBezTo>
                    <a:cubicBezTo>
                      <a:pt x="1058" y="1008"/>
                      <a:pt x="1055" y="1005"/>
                      <a:pt x="1052" y="1002"/>
                    </a:cubicBezTo>
                    <a:cubicBezTo>
                      <a:pt x="1052" y="1005"/>
                      <a:pt x="1052" y="1008"/>
                      <a:pt x="1050" y="1008"/>
                    </a:cubicBezTo>
                    <a:cubicBezTo>
                      <a:pt x="1052" y="1011"/>
                      <a:pt x="1050" y="1011"/>
                      <a:pt x="1050" y="1013"/>
                    </a:cubicBezTo>
                    <a:close/>
                    <a:moveTo>
                      <a:pt x="1050" y="2128"/>
                    </a:moveTo>
                    <a:cubicBezTo>
                      <a:pt x="1055" y="2134"/>
                      <a:pt x="1061" y="2131"/>
                      <a:pt x="1072" y="2122"/>
                    </a:cubicBezTo>
                    <a:cubicBezTo>
                      <a:pt x="1081" y="2114"/>
                      <a:pt x="1084" y="2108"/>
                      <a:pt x="1081" y="2103"/>
                    </a:cubicBezTo>
                    <a:cubicBezTo>
                      <a:pt x="1075" y="2108"/>
                      <a:pt x="1069" y="2111"/>
                      <a:pt x="1064" y="2114"/>
                    </a:cubicBezTo>
                    <a:cubicBezTo>
                      <a:pt x="1058" y="2114"/>
                      <a:pt x="1052" y="2120"/>
                      <a:pt x="1050" y="2128"/>
                    </a:cubicBezTo>
                    <a:close/>
                    <a:moveTo>
                      <a:pt x="1067" y="1101"/>
                    </a:moveTo>
                    <a:cubicBezTo>
                      <a:pt x="1069" y="1095"/>
                      <a:pt x="1067" y="1092"/>
                      <a:pt x="1058" y="1092"/>
                    </a:cubicBezTo>
                    <a:lnTo>
                      <a:pt x="1058" y="1101"/>
                    </a:lnTo>
                    <a:lnTo>
                      <a:pt x="1067" y="1101"/>
                    </a:lnTo>
                    <a:close/>
                    <a:moveTo>
                      <a:pt x="1058" y="1984"/>
                    </a:moveTo>
                    <a:cubicBezTo>
                      <a:pt x="1067" y="1984"/>
                      <a:pt x="1067" y="1981"/>
                      <a:pt x="1064" y="1976"/>
                    </a:cubicBezTo>
                    <a:cubicBezTo>
                      <a:pt x="1061" y="1973"/>
                      <a:pt x="1058" y="1976"/>
                      <a:pt x="1058" y="1984"/>
                    </a:cubicBezTo>
                    <a:close/>
                    <a:moveTo>
                      <a:pt x="1081" y="2018"/>
                    </a:moveTo>
                    <a:cubicBezTo>
                      <a:pt x="1084" y="2010"/>
                      <a:pt x="1081" y="2007"/>
                      <a:pt x="1078" y="2004"/>
                    </a:cubicBezTo>
                    <a:cubicBezTo>
                      <a:pt x="1072" y="2004"/>
                      <a:pt x="1069" y="2005"/>
                      <a:pt x="1067" y="2010"/>
                    </a:cubicBezTo>
                    <a:cubicBezTo>
                      <a:pt x="1064" y="2016"/>
                      <a:pt x="1067" y="2018"/>
                      <a:pt x="1069" y="2018"/>
                    </a:cubicBezTo>
                    <a:cubicBezTo>
                      <a:pt x="1075" y="2021"/>
                      <a:pt x="1078" y="2021"/>
                      <a:pt x="1081" y="2018"/>
                    </a:cubicBezTo>
                    <a:close/>
                    <a:moveTo>
                      <a:pt x="1092" y="2247"/>
                    </a:moveTo>
                    <a:cubicBezTo>
                      <a:pt x="1092" y="2241"/>
                      <a:pt x="1084" y="2238"/>
                      <a:pt x="1069" y="2232"/>
                    </a:cubicBezTo>
                    <a:cubicBezTo>
                      <a:pt x="1069" y="2244"/>
                      <a:pt x="1075" y="2247"/>
                      <a:pt x="1092" y="2247"/>
                    </a:cubicBezTo>
                    <a:close/>
                    <a:moveTo>
                      <a:pt x="1092" y="720"/>
                    </a:moveTo>
                    <a:cubicBezTo>
                      <a:pt x="1084" y="720"/>
                      <a:pt x="1081" y="723"/>
                      <a:pt x="1081" y="728"/>
                    </a:cubicBezTo>
                    <a:cubicBezTo>
                      <a:pt x="1084" y="726"/>
                      <a:pt x="1086" y="723"/>
                      <a:pt x="1092" y="720"/>
                    </a:cubicBezTo>
                    <a:close/>
                    <a:moveTo>
                      <a:pt x="1129" y="508"/>
                    </a:moveTo>
                    <a:cubicBezTo>
                      <a:pt x="1134" y="503"/>
                      <a:pt x="1132" y="497"/>
                      <a:pt x="1120" y="491"/>
                    </a:cubicBezTo>
                    <a:cubicBezTo>
                      <a:pt x="1109" y="486"/>
                      <a:pt x="1103" y="491"/>
                      <a:pt x="1103" y="508"/>
                    </a:cubicBezTo>
                    <a:cubicBezTo>
                      <a:pt x="1115" y="514"/>
                      <a:pt x="1123" y="514"/>
                      <a:pt x="1129" y="508"/>
                    </a:cubicBezTo>
                    <a:close/>
                    <a:moveTo>
                      <a:pt x="1112" y="1335"/>
                    </a:moveTo>
                    <a:cubicBezTo>
                      <a:pt x="1120" y="1327"/>
                      <a:pt x="1117" y="1324"/>
                      <a:pt x="1109" y="1324"/>
                    </a:cubicBezTo>
                    <a:cubicBezTo>
                      <a:pt x="1103" y="1332"/>
                      <a:pt x="1103" y="1335"/>
                      <a:pt x="1112" y="1335"/>
                    </a:cubicBezTo>
                    <a:close/>
                    <a:moveTo>
                      <a:pt x="1106" y="827"/>
                    </a:moveTo>
                    <a:lnTo>
                      <a:pt x="1117" y="827"/>
                    </a:lnTo>
                    <a:cubicBezTo>
                      <a:pt x="1123" y="827"/>
                      <a:pt x="1123" y="824"/>
                      <a:pt x="1120" y="819"/>
                    </a:cubicBezTo>
                    <a:cubicBezTo>
                      <a:pt x="1112" y="819"/>
                      <a:pt x="1106" y="821"/>
                      <a:pt x="1106" y="827"/>
                    </a:cubicBezTo>
                    <a:close/>
                    <a:moveTo>
                      <a:pt x="1109" y="2320"/>
                    </a:moveTo>
                    <a:cubicBezTo>
                      <a:pt x="1115" y="2326"/>
                      <a:pt x="1117" y="2326"/>
                      <a:pt x="1123" y="2323"/>
                    </a:cubicBezTo>
                    <a:cubicBezTo>
                      <a:pt x="1129" y="2320"/>
                      <a:pt x="1132" y="2314"/>
                      <a:pt x="1132" y="2309"/>
                    </a:cubicBezTo>
                    <a:lnTo>
                      <a:pt x="1115" y="2309"/>
                    </a:lnTo>
                    <a:cubicBezTo>
                      <a:pt x="1109" y="2309"/>
                      <a:pt x="1106" y="2314"/>
                      <a:pt x="1109" y="2320"/>
                    </a:cubicBezTo>
                    <a:close/>
                    <a:moveTo>
                      <a:pt x="1129" y="2151"/>
                    </a:moveTo>
                    <a:cubicBezTo>
                      <a:pt x="1132" y="2156"/>
                      <a:pt x="1134" y="2156"/>
                      <a:pt x="1137" y="2156"/>
                    </a:cubicBezTo>
                    <a:cubicBezTo>
                      <a:pt x="1140" y="2156"/>
                      <a:pt x="1140" y="2153"/>
                      <a:pt x="1140" y="2148"/>
                    </a:cubicBezTo>
                    <a:cubicBezTo>
                      <a:pt x="1132" y="2142"/>
                      <a:pt x="1129" y="2145"/>
                      <a:pt x="1129" y="2151"/>
                    </a:cubicBezTo>
                    <a:close/>
                    <a:moveTo>
                      <a:pt x="1146" y="748"/>
                    </a:moveTo>
                    <a:cubicBezTo>
                      <a:pt x="1137" y="748"/>
                      <a:pt x="1132" y="751"/>
                      <a:pt x="1132" y="759"/>
                    </a:cubicBezTo>
                    <a:cubicBezTo>
                      <a:pt x="1132" y="768"/>
                      <a:pt x="1137" y="771"/>
                      <a:pt x="1146" y="774"/>
                    </a:cubicBezTo>
                    <a:cubicBezTo>
                      <a:pt x="1151" y="768"/>
                      <a:pt x="1151" y="759"/>
                      <a:pt x="1146" y="748"/>
                    </a:cubicBezTo>
                    <a:close/>
                    <a:moveTo>
                      <a:pt x="1154" y="624"/>
                    </a:moveTo>
                    <a:cubicBezTo>
                      <a:pt x="1143" y="618"/>
                      <a:pt x="1137" y="622"/>
                      <a:pt x="1137" y="630"/>
                    </a:cubicBezTo>
                    <a:cubicBezTo>
                      <a:pt x="1137" y="639"/>
                      <a:pt x="1143" y="641"/>
                      <a:pt x="1154" y="638"/>
                    </a:cubicBezTo>
                    <a:lnTo>
                      <a:pt x="1154" y="624"/>
                    </a:lnTo>
                    <a:close/>
                    <a:moveTo>
                      <a:pt x="1194" y="2613"/>
                    </a:moveTo>
                    <a:cubicBezTo>
                      <a:pt x="1202" y="2613"/>
                      <a:pt x="1202" y="2611"/>
                      <a:pt x="1199" y="2608"/>
                    </a:cubicBezTo>
                    <a:cubicBezTo>
                      <a:pt x="1196" y="2605"/>
                      <a:pt x="1194" y="2605"/>
                      <a:pt x="1194" y="2613"/>
                    </a:cubicBezTo>
                    <a:close/>
                    <a:moveTo>
                      <a:pt x="1281" y="982"/>
                    </a:moveTo>
                    <a:cubicBezTo>
                      <a:pt x="1278" y="980"/>
                      <a:pt x="1275" y="980"/>
                      <a:pt x="1270" y="980"/>
                    </a:cubicBezTo>
                    <a:cubicBezTo>
                      <a:pt x="1264" y="980"/>
                      <a:pt x="1261" y="982"/>
                      <a:pt x="1261" y="988"/>
                    </a:cubicBezTo>
                    <a:cubicBezTo>
                      <a:pt x="1270" y="994"/>
                      <a:pt x="1275" y="994"/>
                      <a:pt x="1281" y="982"/>
                    </a:cubicBez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1965"/>
              </a:p>
            </p:txBody>
          </p:sp>
          <p:sp>
            <p:nvSpPr>
              <p:cNvPr id="29" name="Freeform 40">
                <a:extLst>
                  <a:ext uri="{FF2B5EF4-FFF2-40B4-BE49-F238E27FC236}">
                    <a16:creationId xmlns:a16="http://schemas.microsoft.com/office/drawing/2014/main" id="{B14F2E98-3A5D-7149-B427-7DABA48FE70E}"/>
                  </a:ext>
                </a:extLst>
              </p:cNvPr>
              <p:cNvSpPr>
                <a:spLocks noChangeArrowheads="1"/>
              </p:cNvSpPr>
              <p:nvPr userDrawn="1"/>
            </p:nvSpPr>
            <p:spPr bwMode="auto">
              <a:xfrm>
                <a:off x="2338303" y="973463"/>
                <a:ext cx="145455" cy="165617"/>
              </a:xfrm>
              <a:custGeom>
                <a:avLst/>
                <a:gdLst>
                  <a:gd name="T0" fmla="*/ 423 w 444"/>
                  <a:gd name="T1" fmla="*/ 420 h 506"/>
                  <a:gd name="T2" fmla="*/ 406 w 444"/>
                  <a:gd name="T3" fmla="*/ 471 h 506"/>
                  <a:gd name="T4" fmla="*/ 263 w 444"/>
                  <a:gd name="T5" fmla="*/ 499 h 506"/>
                  <a:gd name="T6" fmla="*/ 130 w 444"/>
                  <a:gd name="T7" fmla="*/ 502 h 506"/>
                  <a:gd name="T8" fmla="*/ 3 w 444"/>
                  <a:gd name="T9" fmla="*/ 443 h 506"/>
                  <a:gd name="T10" fmla="*/ 0 w 444"/>
                  <a:gd name="T11" fmla="*/ 226 h 506"/>
                  <a:gd name="T12" fmla="*/ 9 w 444"/>
                  <a:gd name="T13" fmla="*/ 45 h 506"/>
                  <a:gd name="T14" fmla="*/ 65 w 444"/>
                  <a:gd name="T15" fmla="*/ 3 h 506"/>
                  <a:gd name="T16" fmla="*/ 375 w 444"/>
                  <a:gd name="T17" fmla="*/ 0 h 506"/>
                  <a:gd name="T18" fmla="*/ 426 w 444"/>
                  <a:gd name="T19" fmla="*/ 56 h 506"/>
                  <a:gd name="T20" fmla="*/ 440 w 444"/>
                  <a:gd name="T21" fmla="*/ 149 h 506"/>
                  <a:gd name="T22" fmla="*/ 440 w 444"/>
                  <a:gd name="T23" fmla="*/ 231 h 506"/>
                  <a:gd name="T24" fmla="*/ 423 w 444"/>
                  <a:gd name="T25" fmla="*/ 327 h 506"/>
                  <a:gd name="T26" fmla="*/ 88 w 444"/>
                  <a:gd name="T27" fmla="*/ 333 h 506"/>
                  <a:gd name="T28" fmla="*/ 73 w 444"/>
                  <a:gd name="T29" fmla="*/ 333 h 506"/>
                  <a:gd name="T30" fmla="*/ 119 w 444"/>
                  <a:gd name="T31" fmla="*/ 290 h 506"/>
                  <a:gd name="T32" fmla="*/ 124 w 444"/>
                  <a:gd name="T33" fmla="*/ 327 h 506"/>
                  <a:gd name="T34" fmla="*/ 136 w 444"/>
                  <a:gd name="T35" fmla="*/ 186 h 506"/>
                  <a:gd name="T36" fmla="*/ 144 w 444"/>
                  <a:gd name="T37" fmla="*/ 327 h 506"/>
                  <a:gd name="T38" fmla="*/ 169 w 444"/>
                  <a:gd name="T39" fmla="*/ 285 h 506"/>
                  <a:gd name="T40" fmla="*/ 181 w 444"/>
                  <a:gd name="T41" fmla="*/ 197 h 506"/>
                  <a:gd name="T42" fmla="*/ 181 w 444"/>
                  <a:gd name="T43" fmla="*/ 197 h 506"/>
                  <a:gd name="T44" fmla="*/ 184 w 444"/>
                  <a:gd name="T45" fmla="*/ 251 h 506"/>
                  <a:gd name="T46" fmla="*/ 234 w 444"/>
                  <a:gd name="T47" fmla="*/ 307 h 506"/>
                  <a:gd name="T48" fmla="*/ 203 w 444"/>
                  <a:gd name="T49" fmla="*/ 305 h 506"/>
                  <a:gd name="T50" fmla="*/ 234 w 444"/>
                  <a:gd name="T51" fmla="*/ 307 h 506"/>
                  <a:gd name="T52" fmla="*/ 209 w 444"/>
                  <a:gd name="T53" fmla="*/ 347 h 506"/>
                  <a:gd name="T54" fmla="*/ 215 w 444"/>
                  <a:gd name="T55" fmla="*/ 132 h 506"/>
                  <a:gd name="T56" fmla="*/ 217 w 444"/>
                  <a:gd name="T57" fmla="*/ 138 h 506"/>
                  <a:gd name="T58" fmla="*/ 248 w 444"/>
                  <a:gd name="T59" fmla="*/ 206 h 506"/>
                  <a:gd name="T60" fmla="*/ 251 w 444"/>
                  <a:gd name="T61" fmla="*/ 141 h 506"/>
                  <a:gd name="T62" fmla="*/ 234 w 444"/>
                  <a:gd name="T63" fmla="*/ 130 h 506"/>
                  <a:gd name="T64" fmla="*/ 279 w 444"/>
                  <a:gd name="T65" fmla="*/ 228 h 506"/>
                  <a:gd name="T66" fmla="*/ 271 w 444"/>
                  <a:gd name="T67" fmla="*/ 220 h 506"/>
                  <a:gd name="T68" fmla="*/ 277 w 444"/>
                  <a:gd name="T69" fmla="*/ 434 h 506"/>
                  <a:gd name="T70" fmla="*/ 279 w 444"/>
                  <a:gd name="T71" fmla="*/ 192 h 506"/>
                  <a:gd name="T72" fmla="*/ 294 w 444"/>
                  <a:gd name="T73" fmla="*/ 175 h 506"/>
                  <a:gd name="T74" fmla="*/ 277 w 444"/>
                  <a:gd name="T75" fmla="*/ 172 h 506"/>
                  <a:gd name="T76" fmla="*/ 296 w 444"/>
                  <a:gd name="T77" fmla="*/ 118 h 506"/>
                  <a:gd name="T78" fmla="*/ 325 w 444"/>
                  <a:gd name="T79" fmla="*/ 412 h 506"/>
                  <a:gd name="T80" fmla="*/ 370 w 444"/>
                  <a:gd name="T81" fmla="*/ 395 h 506"/>
                  <a:gd name="T82" fmla="*/ 373 w 444"/>
                  <a:gd name="T83" fmla="*/ 358 h 506"/>
                  <a:gd name="T84" fmla="*/ 358 w 444"/>
                  <a:gd name="T85" fmla="*/ 358 h 506"/>
                  <a:gd name="T86" fmla="*/ 378 w 444"/>
                  <a:gd name="T87" fmla="*/ 302 h 506"/>
                  <a:gd name="T88" fmla="*/ 373 w 444"/>
                  <a:gd name="T89" fmla="*/ 34 h 506"/>
                  <a:gd name="T90" fmla="*/ 384 w 444"/>
                  <a:gd name="T91" fmla="*/ 296 h 506"/>
                  <a:gd name="T92" fmla="*/ 406 w 444"/>
                  <a:gd name="T93" fmla="*/ 209 h 506"/>
                  <a:gd name="T94" fmla="*/ 406 w 444"/>
                  <a:gd name="T95" fmla="*/ 209 h 506"/>
                  <a:gd name="T96" fmla="*/ 406 w 444"/>
                  <a:gd name="T97" fmla="*/ 152 h 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44" h="506">
                    <a:moveTo>
                      <a:pt x="392" y="319"/>
                    </a:moveTo>
                    <a:cubicBezTo>
                      <a:pt x="392" y="330"/>
                      <a:pt x="401" y="347"/>
                      <a:pt x="415" y="367"/>
                    </a:cubicBezTo>
                    <a:cubicBezTo>
                      <a:pt x="423" y="381"/>
                      <a:pt x="426" y="401"/>
                      <a:pt x="423" y="420"/>
                    </a:cubicBezTo>
                    <a:cubicBezTo>
                      <a:pt x="423" y="434"/>
                      <a:pt x="418" y="446"/>
                      <a:pt x="406" y="454"/>
                    </a:cubicBezTo>
                    <a:cubicBezTo>
                      <a:pt x="398" y="460"/>
                      <a:pt x="398" y="463"/>
                      <a:pt x="398" y="463"/>
                    </a:cubicBezTo>
                    <a:cubicBezTo>
                      <a:pt x="401" y="463"/>
                      <a:pt x="404" y="465"/>
                      <a:pt x="406" y="471"/>
                    </a:cubicBezTo>
                    <a:cubicBezTo>
                      <a:pt x="409" y="480"/>
                      <a:pt x="401" y="485"/>
                      <a:pt x="387" y="488"/>
                    </a:cubicBezTo>
                    <a:cubicBezTo>
                      <a:pt x="370" y="491"/>
                      <a:pt x="353" y="494"/>
                      <a:pt x="327" y="496"/>
                    </a:cubicBezTo>
                    <a:cubicBezTo>
                      <a:pt x="305" y="496"/>
                      <a:pt x="282" y="499"/>
                      <a:pt x="263" y="499"/>
                    </a:cubicBezTo>
                    <a:cubicBezTo>
                      <a:pt x="243" y="499"/>
                      <a:pt x="231" y="499"/>
                      <a:pt x="229" y="496"/>
                    </a:cubicBezTo>
                    <a:cubicBezTo>
                      <a:pt x="215" y="491"/>
                      <a:pt x="198" y="491"/>
                      <a:pt x="178" y="494"/>
                    </a:cubicBezTo>
                    <a:cubicBezTo>
                      <a:pt x="158" y="496"/>
                      <a:pt x="144" y="499"/>
                      <a:pt x="130" y="502"/>
                    </a:cubicBezTo>
                    <a:cubicBezTo>
                      <a:pt x="119" y="505"/>
                      <a:pt x="99" y="505"/>
                      <a:pt x="76" y="505"/>
                    </a:cubicBezTo>
                    <a:cubicBezTo>
                      <a:pt x="51" y="505"/>
                      <a:pt x="34" y="502"/>
                      <a:pt x="25" y="494"/>
                    </a:cubicBezTo>
                    <a:cubicBezTo>
                      <a:pt x="11" y="480"/>
                      <a:pt x="3" y="463"/>
                      <a:pt x="3" y="443"/>
                    </a:cubicBezTo>
                    <a:cubicBezTo>
                      <a:pt x="3" y="423"/>
                      <a:pt x="0" y="403"/>
                      <a:pt x="0" y="384"/>
                    </a:cubicBezTo>
                    <a:cubicBezTo>
                      <a:pt x="3" y="358"/>
                      <a:pt x="3" y="330"/>
                      <a:pt x="3" y="305"/>
                    </a:cubicBezTo>
                    <a:cubicBezTo>
                      <a:pt x="3" y="279"/>
                      <a:pt x="0" y="254"/>
                      <a:pt x="0" y="226"/>
                    </a:cubicBezTo>
                    <a:cubicBezTo>
                      <a:pt x="0" y="200"/>
                      <a:pt x="0" y="178"/>
                      <a:pt x="3" y="155"/>
                    </a:cubicBezTo>
                    <a:cubicBezTo>
                      <a:pt x="3" y="132"/>
                      <a:pt x="6" y="107"/>
                      <a:pt x="6" y="84"/>
                    </a:cubicBezTo>
                    <a:cubicBezTo>
                      <a:pt x="9" y="73"/>
                      <a:pt x="9" y="59"/>
                      <a:pt x="9" y="45"/>
                    </a:cubicBezTo>
                    <a:cubicBezTo>
                      <a:pt x="9" y="31"/>
                      <a:pt x="11" y="22"/>
                      <a:pt x="23" y="17"/>
                    </a:cubicBezTo>
                    <a:cubicBezTo>
                      <a:pt x="28" y="11"/>
                      <a:pt x="34" y="8"/>
                      <a:pt x="42" y="8"/>
                    </a:cubicBezTo>
                    <a:cubicBezTo>
                      <a:pt x="51" y="8"/>
                      <a:pt x="59" y="5"/>
                      <a:pt x="65" y="3"/>
                    </a:cubicBezTo>
                    <a:cubicBezTo>
                      <a:pt x="110" y="0"/>
                      <a:pt x="152" y="0"/>
                      <a:pt x="198" y="5"/>
                    </a:cubicBezTo>
                    <a:cubicBezTo>
                      <a:pt x="243" y="8"/>
                      <a:pt x="285" y="8"/>
                      <a:pt x="330" y="3"/>
                    </a:cubicBezTo>
                    <a:cubicBezTo>
                      <a:pt x="342" y="0"/>
                      <a:pt x="356" y="0"/>
                      <a:pt x="375" y="0"/>
                    </a:cubicBezTo>
                    <a:cubicBezTo>
                      <a:pt x="392" y="0"/>
                      <a:pt x="406" y="8"/>
                      <a:pt x="421" y="20"/>
                    </a:cubicBezTo>
                    <a:cubicBezTo>
                      <a:pt x="429" y="28"/>
                      <a:pt x="432" y="34"/>
                      <a:pt x="429" y="37"/>
                    </a:cubicBezTo>
                    <a:cubicBezTo>
                      <a:pt x="423" y="39"/>
                      <a:pt x="423" y="48"/>
                      <a:pt x="426" y="56"/>
                    </a:cubicBezTo>
                    <a:cubicBezTo>
                      <a:pt x="432" y="65"/>
                      <a:pt x="435" y="76"/>
                      <a:pt x="435" y="84"/>
                    </a:cubicBezTo>
                    <a:cubicBezTo>
                      <a:pt x="435" y="93"/>
                      <a:pt x="438" y="104"/>
                      <a:pt x="438" y="116"/>
                    </a:cubicBezTo>
                    <a:cubicBezTo>
                      <a:pt x="440" y="127"/>
                      <a:pt x="440" y="138"/>
                      <a:pt x="440" y="149"/>
                    </a:cubicBezTo>
                    <a:cubicBezTo>
                      <a:pt x="440" y="158"/>
                      <a:pt x="438" y="170"/>
                      <a:pt x="438" y="178"/>
                    </a:cubicBezTo>
                    <a:cubicBezTo>
                      <a:pt x="438" y="187"/>
                      <a:pt x="438" y="195"/>
                      <a:pt x="440" y="206"/>
                    </a:cubicBezTo>
                    <a:cubicBezTo>
                      <a:pt x="443" y="217"/>
                      <a:pt x="443" y="226"/>
                      <a:pt x="440" y="231"/>
                    </a:cubicBezTo>
                    <a:cubicBezTo>
                      <a:pt x="435" y="240"/>
                      <a:pt x="435" y="257"/>
                      <a:pt x="435" y="276"/>
                    </a:cubicBezTo>
                    <a:cubicBezTo>
                      <a:pt x="435" y="296"/>
                      <a:pt x="438" y="313"/>
                      <a:pt x="438" y="324"/>
                    </a:cubicBezTo>
                    <a:cubicBezTo>
                      <a:pt x="432" y="330"/>
                      <a:pt x="429" y="330"/>
                      <a:pt x="423" y="327"/>
                    </a:cubicBezTo>
                    <a:cubicBezTo>
                      <a:pt x="401" y="316"/>
                      <a:pt x="395" y="316"/>
                      <a:pt x="392" y="319"/>
                    </a:cubicBezTo>
                    <a:close/>
                    <a:moveTo>
                      <a:pt x="73" y="333"/>
                    </a:moveTo>
                    <a:cubicBezTo>
                      <a:pt x="79" y="338"/>
                      <a:pt x="83" y="339"/>
                      <a:pt x="88" y="333"/>
                    </a:cubicBezTo>
                    <a:cubicBezTo>
                      <a:pt x="94" y="328"/>
                      <a:pt x="96" y="324"/>
                      <a:pt x="96" y="319"/>
                    </a:cubicBezTo>
                    <a:cubicBezTo>
                      <a:pt x="90" y="322"/>
                      <a:pt x="88" y="324"/>
                      <a:pt x="82" y="324"/>
                    </a:cubicBezTo>
                    <a:cubicBezTo>
                      <a:pt x="76" y="324"/>
                      <a:pt x="73" y="327"/>
                      <a:pt x="73" y="333"/>
                    </a:cubicBezTo>
                    <a:close/>
                    <a:moveTo>
                      <a:pt x="119" y="290"/>
                    </a:moveTo>
                    <a:cubicBezTo>
                      <a:pt x="127" y="290"/>
                      <a:pt x="127" y="288"/>
                      <a:pt x="124" y="285"/>
                    </a:cubicBezTo>
                    <a:cubicBezTo>
                      <a:pt x="119" y="279"/>
                      <a:pt x="119" y="282"/>
                      <a:pt x="119" y="290"/>
                    </a:cubicBezTo>
                    <a:close/>
                    <a:moveTo>
                      <a:pt x="124" y="327"/>
                    </a:moveTo>
                    <a:cubicBezTo>
                      <a:pt x="127" y="310"/>
                      <a:pt x="127" y="305"/>
                      <a:pt x="121" y="313"/>
                    </a:cubicBezTo>
                    <a:cubicBezTo>
                      <a:pt x="119" y="322"/>
                      <a:pt x="119" y="327"/>
                      <a:pt x="124" y="327"/>
                    </a:cubicBezTo>
                    <a:close/>
                    <a:moveTo>
                      <a:pt x="136" y="186"/>
                    </a:moveTo>
                    <a:cubicBezTo>
                      <a:pt x="141" y="178"/>
                      <a:pt x="138" y="172"/>
                      <a:pt x="133" y="172"/>
                    </a:cubicBezTo>
                    <a:cubicBezTo>
                      <a:pt x="127" y="178"/>
                      <a:pt x="127" y="183"/>
                      <a:pt x="136" y="186"/>
                    </a:cubicBezTo>
                    <a:close/>
                    <a:moveTo>
                      <a:pt x="144" y="327"/>
                    </a:moveTo>
                    <a:cubicBezTo>
                      <a:pt x="144" y="347"/>
                      <a:pt x="152" y="353"/>
                      <a:pt x="167" y="341"/>
                    </a:cubicBezTo>
                    <a:cubicBezTo>
                      <a:pt x="164" y="330"/>
                      <a:pt x="158" y="327"/>
                      <a:pt x="144" y="327"/>
                    </a:cubicBezTo>
                    <a:close/>
                    <a:moveTo>
                      <a:pt x="161" y="302"/>
                    </a:moveTo>
                    <a:cubicBezTo>
                      <a:pt x="167" y="307"/>
                      <a:pt x="169" y="307"/>
                      <a:pt x="175" y="299"/>
                    </a:cubicBezTo>
                    <a:cubicBezTo>
                      <a:pt x="178" y="293"/>
                      <a:pt x="178" y="288"/>
                      <a:pt x="169" y="285"/>
                    </a:cubicBezTo>
                    <a:cubicBezTo>
                      <a:pt x="169" y="290"/>
                      <a:pt x="167" y="293"/>
                      <a:pt x="164" y="293"/>
                    </a:cubicBezTo>
                    <a:cubicBezTo>
                      <a:pt x="158" y="293"/>
                      <a:pt x="158" y="296"/>
                      <a:pt x="161" y="302"/>
                    </a:cubicBezTo>
                    <a:close/>
                    <a:moveTo>
                      <a:pt x="181" y="197"/>
                    </a:moveTo>
                    <a:cubicBezTo>
                      <a:pt x="186" y="200"/>
                      <a:pt x="189" y="200"/>
                      <a:pt x="189" y="195"/>
                    </a:cubicBezTo>
                    <a:cubicBezTo>
                      <a:pt x="189" y="192"/>
                      <a:pt x="192" y="189"/>
                      <a:pt x="195" y="186"/>
                    </a:cubicBezTo>
                    <a:cubicBezTo>
                      <a:pt x="184" y="186"/>
                      <a:pt x="181" y="189"/>
                      <a:pt x="181" y="197"/>
                    </a:cubicBezTo>
                    <a:close/>
                    <a:moveTo>
                      <a:pt x="189" y="274"/>
                    </a:moveTo>
                    <a:cubicBezTo>
                      <a:pt x="195" y="259"/>
                      <a:pt x="195" y="251"/>
                      <a:pt x="192" y="248"/>
                    </a:cubicBezTo>
                    <a:cubicBezTo>
                      <a:pt x="189" y="245"/>
                      <a:pt x="186" y="245"/>
                      <a:pt x="184" y="251"/>
                    </a:cubicBezTo>
                    <a:cubicBezTo>
                      <a:pt x="181" y="254"/>
                      <a:pt x="178" y="259"/>
                      <a:pt x="178" y="265"/>
                    </a:cubicBezTo>
                    <a:cubicBezTo>
                      <a:pt x="181" y="268"/>
                      <a:pt x="184" y="274"/>
                      <a:pt x="189" y="274"/>
                    </a:cubicBezTo>
                    <a:close/>
                    <a:moveTo>
                      <a:pt x="234" y="307"/>
                    </a:moveTo>
                    <a:cubicBezTo>
                      <a:pt x="237" y="299"/>
                      <a:pt x="231" y="290"/>
                      <a:pt x="217" y="290"/>
                    </a:cubicBezTo>
                    <a:cubicBezTo>
                      <a:pt x="203" y="288"/>
                      <a:pt x="192" y="290"/>
                      <a:pt x="189" y="302"/>
                    </a:cubicBezTo>
                    <a:cubicBezTo>
                      <a:pt x="195" y="307"/>
                      <a:pt x="198" y="307"/>
                      <a:pt x="203" y="305"/>
                    </a:cubicBezTo>
                    <a:cubicBezTo>
                      <a:pt x="209" y="302"/>
                      <a:pt x="212" y="302"/>
                      <a:pt x="217" y="302"/>
                    </a:cubicBezTo>
                    <a:cubicBezTo>
                      <a:pt x="220" y="305"/>
                      <a:pt x="223" y="310"/>
                      <a:pt x="226" y="316"/>
                    </a:cubicBezTo>
                    <a:cubicBezTo>
                      <a:pt x="229" y="322"/>
                      <a:pt x="231" y="319"/>
                      <a:pt x="234" y="307"/>
                    </a:cubicBezTo>
                    <a:close/>
                    <a:moveTo>
                      <a:pt x="195" y="372"/>
                    </a:moveTo>
                    <a:cubicBezTo>
                      <a:pt x="203" y="378"/>
                      <a:pt x="212" y="375"/>
                      <a:pt x="217" y="367"/>
                    </a:cubicBezTo>
                    <a:cubicBezTo>
                      <a:pt x="223" y="358"/>
                      <a:pt x="220" y="353"/>
                      <a:pt x="209" y="347"/>
                    </a:cubicBezTo>
                    <a:cubicBezTo>
                      <a:pt x="209" y="353"/>
                      <a:pt x="206" y="355"/>
                      <a:pt x="200" y="358"/>
                    </a:cubicBezTo>
                    <a:cubicBezTo>
                      <a:pt x="198" y="361"/>
                      <a:pt x="195" y="367"/>
                      <a:pt x="195" y="372"/>
                    </a:cubicBezTo>
                    <a:close/>
                    <a:moveTo>
                      <a:pt x="215" y="132"/>
                    </a:moveTo>
                    <a:cubicBezTo>
                      <a:pt x="209" y="130"/>
                      <a:pt x="206" y="132"/>
                      <a:pt x="206" y="138"/>
                    </a:cubicBezTo>
                    <a:cubicBezTo>
                      <a:pt x="206" y="144"/>
                      <a:pt x="209" y="147"/>
                      <a:pt x="215" y="147"/>
                    </a:cubicBezTo>
                    <a:cubicBezTo>
                      <a:pt x="220" y="141"/>
                      <a:pt x="220" y="138"/>
                      <a:pt x="217" y="138"/>
                    </a:cubicBezTo>
                    <a:cubicBezTo>
                      <a:pt x="217" y="141"/>
                      <a:pt x="215" y="138"/>
                      <a:pt x="215" y="132"/>
                    </a:cubicBezTo>
                    <a:close/>
                    <a:moveTo>
                      <a:pt x="231" y="214"/>
                    </a:moveTo>
                    <a:cubicBezTo>
                      <a:pt x="243" y="214"/>
                      <a:pt x="248" y="211"/>
                      <a:pt x="248" y="206"/>
                    </a:cubicBezTo>
                    <a:cubicBezTo>
                      <a:pt x="246" y="200"/>
                      <a:pt x="243" y="197"/>
                      <a:pt x="234" y="197"/>
                    </a:cubicBezTo>
                    <a:cubicBezTo>
                      <a:pt x="229" y="197"/>
                      <a:pt x="229" y="203"/>
                      <a:pt x="231" y="214"/>
                    </a:cubicBezTo>
                    <a:close/>
                    <a:moveTo>
                      <a:pt x="251" y="141"/>
                    </a:moveTo>
                    <a:cubicBezTo>
                      <a:pt x="254" y="135"/>
                      <a:pt x="254" y="130"/>
                      <a:pt x="254" y="124"/>
                    </a:cubicBezTo>
                    <a:cubicBezTo>
                      <a:pt x="254" y="118"/>
                      <a:pt x="251" y="113"/>
                      <a:pt x="243" y="113"/>
                    </a:cubicBezTo>
                    <a:cubicBezTo>
                      <a:pt x="237" y="116"/>
                      <a:pt x="234" y="121"/>
                      <a:pt x="234" y="130"/>
                    </a:cubicBezTo>
                    <a:cubicBezTo>
                      <a:pt x="237" y="135"/>
                      <a:pt x="243" y="141"/>
                      <a:pt x="251" y="141"/>
                    </a:cubicBezTo>
                    <a:close/>
                    <a:moveTo>
                      <a:pt x="271" y="220"/>
                    </a:moveTo>
                    <a:cubicBezTo>
                      <a:pt x="274" y="226"/>
                      <a:pt x="277" y="228"/>
                      <a:pt x="279" y="228"/>
                    </a:cubicBezTo>
                    <a:cubicBezTo>
                      <a:pt x="282" y="228"/>
                      <a:pt x="282" y="226"/>
                      <a:pt x="282" y="220"/>
                    </a:cubicBezTo>
                    <a:cubicBezTo>
                      <a:pt x="279" y="214"/>
                      <a:pt x="277" y="211"/>
                      <a:pt x="274" y="211"/>
                    </a:cubicBezTo>
                    <a:cubicBezTo>
                      <a:pt x="271" y="214"/>
                      <a:pt x="271" y="214"/>
                      <a:pt x="271" y="220"/>
                    </a:cubicBezTo>
                    <a:close/>
                    <a:moveTo>
                      <a:pt x="277" y="434"/>
                    </a:moveTo>
                    <a:cubicBezTo>
                      <a:pt x="274" y="443"/>
                      <a:pt x="277" y="449"/>
                      <a:pt x="279" y="443"/>
                    </a:cubicBezTo>
                    <a:cubicBezTo>
                      <a:pt x="285" y="440"/>
                      <a:pt x="285" y="437"/>
                      <a:pt x="277" y="434"/>
                    </a:cubicBezTo>
                    <a:close/>
                    <a:moveTo>
                      <a:pt x="282" y="206"/>
                    </a:moveTo>
                    <a:cubicBezTo>
                      <a:pt x="291" y="209"/>
                      <a:pt x="296" y="203"/>
                      <a:pt x="296" y="189"/>
                    </a:cubicBezTo>
                    <a:cubicBezTo>
                      <a:pt x="288" y="186"/>
                      <a:pt x="282" y="189"/>
                      <a:pt x="279" y="192"/>
                    </a:cubicBezTo>
                    <a:cubicBezTo>
                      <a:pt x="277" y="195"/>
                      <a:pt x="277" y="200"/>
                      <a:pt x="282" y="206"/>
                    </a:cubicBezTo>
                    <a:close/>
                    <a:moveTo>
                      <a:pt x="277" y="172"/>
                    </a:moveTo>
                    <a:cubicBezTo>
                      <a:pt x="282" y="178"/>
                      <a:pt x="288" y="178"/>
                      <a:pt x="294" y="175"/>
                    </a:cubicBezTo>
                    <a:cubicBezTo>
                      <a:pt x="299" y="172"/>
                      <a:pt x="302" y="166"/>
                      <a:pt x="302" y="161"/>
                    </a:cubicBezTo>
                    <a:cubicBezTo>
                      <a:pt x="296" y="158"/>
                      <a:pt x="291" y="158"/>
                      <a:pt x="285" y="161"/>
                    </a:cubicBezTo>
                    <a:cubicBezTo>
                      <a:pt x="282" y="163"/>
                      <a:pt x="277" y="169"/>
                      <a:pt x="277" y="172"/>
                    </a:cubicBezTo>
                    <a:close/>
                    <a:moveTo>
                      <a:pt x="296" y="118"/>
                    </a:moveTo>
                    <a:cubicBezTo>
                      <a:pt x="294" y="127"/>
                      <a:pt x="296" y="130"/>
                      <a:pt x="299" y="127"/>
                    </a:cubicBezTo>
                    <a:cubicBezTo>
                      <a:pt x="305" y="121"/>
                      <a:pt x="305" y="118"/>
                      <a:pt x="296" y="118"/>
                    </a:cubicBezTo>
                    <a:close/>
                    <a:moveTo>
                      <a:pt x="299" y="420"/>
                    </a:moveTo>
                    <a:cubicBezTo>
                      <a:pt x="302" y="426"/>
                      <a:pt x="308" y="426"/>
                      <a:pt x="316" y="426"/>
                    </a:cubicBezTo>
                    <a:cubicBezTo>
                      <a:pt x="325" y="426"/>
                      <a:pt x="327" y="420"/>
                      <a:pt x="325" y="412"/>
                    </a:cubicBezTo>
                    <a:cubicBezTo>
                      <a:pt x="308" y="409"/>
                      <a:pt x="299" y="412"/>
                      <a:pt x="299" y="420"/>
                    </a:cubicBezTo>
                    <a:close/>
                    <a:moveTo>
                      <a:pt x="356" y="409"/>
                    </a:moveTo>
                    <a:cubicBezTo>
                      <a:pt x="361" y="409"/>
                      <a:pt x="364" y="403"/>
                      <a:pt x="370" y="395"/>
                    </a:cubicBezTo>
                    <a:cubicBezTo>
                      <a:pt x="364" y="389"/>
                      <a:pt x="361" y="389"/>
                      <a:pt x="356" y="395"/>
                    </a:cubicBezTo>
                    <a:cubicBezTo>
                      <a:pt x="350" y="401"/>
                      <a:pt x="350" y="406"/>
                      <a:pt x="356" y="409"/>
                    </a:cubicBezTo>
                    <a:close/>
                    <a:moveTo>
                      <a:pt x="373" y="358"/>
                    </a:moveTo>
                    <a:cubicBezTo>
                      <a:pt x="375" y="350"/>
                      <a:pt x="373" y="347"/>
                      <a:pt x="370" y="344"/>
                    </a:cubicBezTo>
                    <a:cubicBezTo>
                      <a:pt x="364" y="341"/>
                      <a:pt x="361" y="338"/>
                      <a:pt x="356" y="336"/>
                    </a:cubicBezTo>
                    <a:cubicBezTo>
                      <a:pt x="353" y="344"/>
                      <a:pt x="353" y="353"/>
                      <a:pt x="358" y="358"/>
                    </a:cubicBezTo>
                    <a:cubicBezTo>
                      <a:pt x="361" y="364"/>
                      <a:pt x="367" y="364"/>
                      <a:pt x="373" y="358"/>
                    </a:cubicBezTo>
                    <a:close/>
                    <a:moveTo>
                      <a:pt x="375" y="319"/>
                    </a:moveTo>
                    <a:cubicBezTo>
                      <a:pt x="378" y="313"/>
                      <a:pt x="378" y="307"/>
                      <a:pt x="378" y="302"/>
                    </a:cubicBezTo>
                    <a:cubicBezTo>
                      <a:pt x="367" y="302"/>
                      <a:pt x="361" y="305"/>
                      <a:pt x="364" y="310"/>
                    </a:cubicBezTo>
                    <a:cubicBezTo>
                      <a:pt x="367" y="316"/>
                      <a:pt x="373" y="319"/>
                      <a:pt x="375" y="319"/>
                    </a:cubicBezTo>
                    <a:close/>
                    <a:moveTo>
                      <a:pt x="373" y="34"/>
                    </a:moveTo>
                    <a:cubicBezTo>
                      <a:pt x="367" y="34"/>
                      <a:pt x="364" y="37"/>
                      <a:pt x="364" y="42"/>
                    </a:cubicBezTo>
                    <a:cubicBezTo>
                      <a:pt x="370" y="42"/>
                      <a:pt x="373" y="39"/>
                      <a:pt x="373" y="34"/>
                    </a:cubicBezTo>
                    <a:close/>
                    <a:moveTo>
                      <a:pt x="384" y="296"/>
                    </a:moveTo>
                    <a:cubicBezTo>
                      <a:pt x="392" y="296"/>
                      <a:pt x="398" y="293"/>
                      <a:pt x="398" y="285"/>
                    </a:cubicBezTo>
                    <a:cubicBezTo>
                      <a:pt x="390" y="285"/>
                      <a:pt x="384" y="290"/>
                      <a:pt x="384" y="296"/>
                    </a:cubicBezTo>
                    <a:close/>
                    <a:moveTo>
                      <a:pt x="406" y="209"/>
                    </a:moveTo>
                    <a:cubicBezTo>
                      <a:pt x="412" y="200"/>
                      <a:pt x="409" y="197"/>
                      <a:pt x="401" y="197"/>
                    </a:cubicBezTo>
                    <a:cubicBezTo>
                      <a:pt x="392" y="197"/>
                      <a:pt x="387" y="203"/>
                      <a:pt x="387" y="211"/>
                    </a:cubicBezTo>
                    <a:cubicBezTo>
                      <a:pt x="395" y="217"/>
                      <a:pt x="401" y="217"/>
                      <a:pt x="406" y="209"/>
                    </a:cubicBezTo>
                    <a:close/>
                    <a:moveTo>
                      <a:pt x="392" y="155"/>
                    </a:moveTo>
                    <a:cubicBezTo>
                      <a:pt x="390" y="163"/>
                      <a:pt x="395" y="169"/>
                      <a:pt x="409" y="169"/>
                    </a:cubicBezTo>
                    <a:cubicBezTo>
                      <a:pt x="412" y="161"/>
                      <a:pt x="409" y="155"/>
                      <a:pt x="406" y="152"/>
                    </a:cubicBezTo>
                    <a:cubicBezTo>
                      <a:pt x="401" y="149"/>
                      <a:pt x="395" y="149"/>
                      <a:pt x="392" y="155"/>
                    </a:cubicBez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1965"/>
              </a:p>
            </p:txBody>
          </p:sp>
        </p:grpSp>
      </p:grpSp>
      <p:grpSp>
        <p:nvGrpSpPr>
          <p:cNvPr id="60" name="Group 59">
            <a:extLst>
              <a:ext uri="{FF2B5EF4-FFF2-40B4-BE49-F238E27FC236}">
                <a16:creationId xmlns:a16="http://schemas.microsoft.com/office/drawing/2014/main" id="{B2A1D702-A2A0-D846-B297-068261C9110E}"/>
              </a:ext>
            </a:extLst>
          </p:cNvPr>
          <p:cNvGrpSpPr/>
          <p:nvPr userDrawn="1"/>
        </p:nvGrpSpPr>
        <p:grpSpPr>
          <a:xfrm>
            <a:off x="-4849" y="4892070"/>
            <a:ext cx="3617886" cy="459725"/>
            <a:chOff x="1695450" y="3352800"/>
            <a:chExt cx="6721475" cy="850900"/>
          </a:xfrm>
        </p:grpSpPr>
        <p:sp>
          <p:nvSpPr>
            <p:cNvPr id="61" name="Freeform 1">
              <a:extLst>
                <a:ext uri="{FF2B5EF4-FFF2-40B4-BE49-F238E27FC236}">
                  <a16:creationId xmlns:a16="http://schemas.microsoft.com/office/drawing/2014/main" id="{A71E4C46-83E0-9447-8841-18FEA1A015BF}"/>
                </a:ext>
              </a:extLst>
            </p:cNvPr>
            <p:cNvSpPr>
              <a:spLocks noChangeArrowheads="1"/>
            </p:cNvSpPr>
            <p:nvPr/>
          </p:nvSpPr>
          <p:spPr bwMode="auto">
            <a:xfrm>
              <a:off x="1695450" y="3352800"/>
              <a:ext cx="6721475" cy="850900"/>
            </a:xfrm>
            <a:custGeom>
              <a:avLst/>
              <a:gdLst>
                <a:gd name="T0" fmla="*/ 9334 w 18669"/>
                <a:gd name="T1" fmla="*/ 2364 h 2365"/>
                <a:gd name="T2" fmla="*/ 0 w 18669"/>
                <a:gd name="T3" fmla="*/ 2364 h 2365"/>
                <a:gd name="T4" fmla="*/ 0 w 18669"/>
                <a:gd name="T5" fmla="*/ 0 h 2365"/>
                <a:gd name="T6" fmla="*/ 18668 w 18669"/>
                <a:gd name="T7" fmla="*/ 0 h 2365"/>
                <a:gd name="T8" fmla="*/ 18668 w 18669"/>
                <a:gd name="T9" fmla="*/ 2364 h 2365"/>
                <a:gd name="T10" fmla="*/ 9334 w 18669"/>
                <a:gd name="T11" fmla="*/ 2364 h 2365"/>
              </a:gdLst>
              <a:ahLst/>
              <a:cxnLst>
                <a:cxn ang="0">
                  <a:pos x="T0" y="T1"/>
                </a:cxn>
                <a:cxn ang="0">
                  <a:pos x="T2" y="T3"/>
                </a:cxn>
                <a:cxn ang="0">
                  <a:pos x="T4" y="T5"/>
                </a:cxn>
                <a:cxn ang="0">
                  <a:pos x="T6" y="T7"/>
                </a:cxn>
                <a:cxn ang="0">
                  <a:pos x="T8" y="T9"/>
                </a:cxn>
                <a:cxn ang="0">
                  <a:pos x="T10" y="T11"/>
                </a:cxn>
              </a:cxnLst>
              <a:rect l="0" t="0" r="r" b="b"/>
              <a:pathLst>
                <a:path w="18669" h="2365">
                  <a:moveTo>
                    <a:pt x="9334" y="2364"/>
                  </a:moveTo>
                  <a:lnTo>
                    <a:pt x="0" y="2364"/>
                  </a:lnTo>
                  <a:lnTo>
                    <a:pt x="0" y="0"/>
                  </a:lnTo>
                  <a:lnTo>
                    <a:pt x="18668" y="0"/>
                  </a:lnTo>
                  <a:lnTo>
                    <a:pt x="18668" y="2364"/>
                  </a:lnTo>
                  <a:lnTo>
                    <a:pt x="9334" y="2364"/>
                  </a:lnTo>
                </a:path>
              </a:pathLst>
            </a:custGeom>
            <a:solidFill>
              <a:srgbClr val="F15B2A">
                <a:alpha val="90000"/>
              </a:srgbClr>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2" name="Freeform 2">
              <a:extLst>
                <a:ext uri="{FF2B5EF4-FFF2-40B4-BE49-F238E27FC236}">
                  <a16:creationId xmlns:a16="http://schemas.microsoft.com/office/drawing/2014/main" id="{9EFD7D36-E0C3-2B43-89B3-608C4AEBA1C0}"/>
                </a:ext>
              </a:extLst>
            </p:cNvPr>
            <p:cNvSpPr>
              <a:spLocks noChangeArrowheads="1"/>
            </p:cNvSpPr>
            <p:nvPr/>
          </p:nvSpPr>
          <p:spPr bwMode="auto">
            <a:xfrm>
              <a:off x="2135188" y="3670300"/>
              <a:ext cx="192087" cy="238125"/>
            </a:xfrm>
            <a:custGeom>
              <a:avLst/>
              <a:gdLst>
                <a:gd name="T0" fmla="*/ 533 w 534"/>
                <a:gd name="T1" fmla="*/ 422 h 663"/>
                <a:gd name="T2" fmla="*/ 502 w 534"/>
                <a:gd name="T3" fmla="*/ 549 h 663"/>
                <a:gd name="T4" fmla="*/ 409 w 534"/>
                <a:gd name="T5" fmla="*/ 634 h 663"/>
                <a:gd name="T6" fmla="*/ 265 w 534"/>
                <a:gd name="T7" fmla="*/ 662 h 663"/>
                <a:gd name="T8" fmla="*/ 70 w 534"/>
                <a:gd name="T9" fmla="*/ 597 h 663"/>
                <a:gd name="T10" fmla="*/ 0 w 534"/>
                <a:gd name="T11" fmla="*/ 419 h 663"/>
                <a:gd name="T12" fmla="*/ 0 w 534"/>
                <a:gd name="T13" fmla="*/ 0 h 663"/>
                <a:gd name="T14" fmla="*/ 138 w 534"/>
                <a:gd name="T15" fmla="*/ 0 h 663"/>
                <a:gd name="T16" fmla="*/ 138 w 534"/>
                <a:gd name="T17" fmla="*/ 399 h 663"/>
                <a:gd name="T18" fmla="*/ 169 w 534"/>
                <a:gd name="T19" fmla="*/ 510 h 663"/>
                <a:gd name="T20" fmla="*/ 271 w 534"/>
                <a:gd name="T21" fmla="*/ 546 h 663"/>
                <a:gd name="T22" fmla="*/ 369 w 534"/>
                <a:gd name="T23" fmla="*/ 510 h 663"/>
                <a:gd name="T24" fmla="*/ 400 w 534"/>
                <a:gd name="T25" fmla="*/ 399 h 663"/>
                <a:gd name="T26" fmla="*/ 400 w 534"/>
                <a:gd name="T27" fmla="*/ 3 h 663"/>
                <a:gd name="T28" fmla="*/ 533 w 534"/>
                <a:gd name="T29" fmla="*/ 3 h 663"/>
                <a:gd name="T30" fmla="*/ 533 w 534"/>
                <a:gd name="T31" fmla="*/ 422 h 6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34" h="663">
                  <a:moveTo>
                    <a:pt x="533" y="422"/>
                  </a:moveTo>
                  <a:cubicBezTo>
                    <a:pt x="533" y="470"/>
                    <a:pt x="522" y="512"/>
                    <a:pt x="502" y="549"/>
                  </a:cubicBezTo>
                  <a:cubicBezTo>
                    <a:pt x="479" y="586"/>
                    <a:pt x="448" y="615"/>
                    <a:pt x="409" y="634"/>
                  </a:cubicBezTo>
                  <a:cubicBezTo>
                    <a:pt x="369" y="654"/>
                    <a:pt x="319" y="662"/>
                    <a:pt x="265" y="662"/>
                  </a:cubicBezTo>
                  <a:cubicBezTo>
                    <a:pt x="180" y="662"/>
                    <a:pt x="115" y="639"/>
                    <a:pt x="70" y="597"/>
                  </a:cubicBezTo>
                  <a:cubicBezTo>
                    <a:pt x="25" y="555"/>
                    <a:pt x="0" y="495"/>
                    <a:pt x="0" y="419"/>
                  </a:cubicBezTo>
                  <a:lnTo>
                    <a:pt x="0" y="0"/>
                  </a:lnTo>
                  <a:lnTo>
                    <a:pt x="138" y="0"/>
                  </a:lnTo>
                  <a:lnTo>
                    <a:pt x="138" y="399"/>
                  </a:lnTo>
                  <a:cubicBezTo>
                    <a:pt x="138" y="450"/>
                    <a:pt x="149" y="487"/>
                    <a:pt x="169" y="510"/>
                  </a:cubicBezTo>
                  <a:cubicBezTo>
                    <a:pt x="189" y="532"/>
                    <a:pt x="223" y="546"/>
                    <a:pt x="271" y="546"/>
                  </a:cubicBezTo>
                  <a:cubicBezTo>
                    <a:pt x="316" y="546"/>
                    <a:pt x="349" y="536"/>
                    <a:pt x="369" y="510"/>
                  </a:cubicBezTo>
                  <a:cubicBezTo>
                    <a:pt x="388" y="485"/>
                    <a:pt x="400" y="447"/>
                    <a:pt x="400" y="399"/>
                  </a:cubicBezTo>
                  <a:lnTo>
                    <a:pt x="400" y="3"/>
                  </a:lnTo>
                  <a:lnTo>
                    <a:pt x="533" y="3"/>
                  </a:lnTo>
                  <a:lnTo>
                    <a:pt x="533" y="422"/>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3" name="Freeform 3">
              <a:extLst>
                <a:ext uri="{FF2B5EF4-FFF2-40B4-BE49-F238E27FC236}">
                  <a16:creationId xmlns:a16="http://schemas.microsoft.com/office/drawing/2014/main" id="{74CC9914-FE5A-1B40-BB2F-EBB0AEEC962D}"/>
                </a:ext>
              </a:extLst>
            </p:cNvPr>
            <p:cNvSpPr>
              <a:spLocks noChangeArrowheads="1"/>
            </p:cNvSpPr>
            <p:nvPr/>
          </p:nvSpPr>
          <p:spPr bwMode="auto">
            <a:xfrm>
              <a:off x="2389188" y="3854450"/>
              <a:ext cx="55562" cy="55563"/>
            </a:xfrm>
            <a:custGeom>
              <a:avLst/>
              <a:gdLst>
                <a:gd name="T0" fmla="*/ 0 w 156"/>
                <a:gd name="T1" fmla="*/ 77 h 154"/>
                <a:gd name="T2" fmla="*/ 20 w 156"/>
                <a:gd name="T3" fmla="*/ 20 h 154"/>
                <a:gd name="T4" fmla="*/ 79 w 156"/>
                <a:gd name="T5" fmla="*/ 0 h 154"/>
                <a:gd name="T6" fmla="*/ 135 w 156"/>
                <a:gd name="T7" fmla="*/ 20 h 154"/>
                <a:gd name="T8" fmla="*/ 155 w 156"/>
                <a:gd name="T9" fmla="*/ 77 h 154"/>
                <a:gd name="T10" fmla="*/ 135 w 156"/>
                <a:gd name="T11" fmla="*/ 133 h 154"/>
                <a:gd name="T12" fmla="*/ 79 w 156"/>
                <a:gd name="T13" fmla="*/ 153 h 154"/>
                <a:gd name="T14" fmla="*/ 20 w 156"/>
                <a:gd name="T15" fmla="*/ 133 h 154"/>
                <a:gd name="T16" fmla="*/ 0 w 156"/>
                <a:gd name="T17" fmla="*/ 77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6" h="154">
                  <a:moveTo>
                    <a:pt x="0" y="77"/>
                  </a:moveTo>
                  <a:cubicBezTo>
                    <a:pt x="0" y="51"/>
                    <a:pt x="6" y="31"/>
                    <a:pt x="20" y="20"/>
                  </a:cubicBezTo>
                  <a:cubicBezTo>
                    <a:pt x="34" y="6"/>
                    <a:pt x="54" y="0"/>
                    <a:pt x="79" y="0"/>
                  </a:cubicBezTo>
                  <a:cubicBezTo>
                    <a:pt x="104" y="0"/>
                    <a:pt x="124" y="6"/>
                    <a:pt x="135" y="20"/>
                  </a:cubicBezTo>
                  <a:cubicBezTo>
                    <a:pt x="150" y="34"/>
                    <a:pt x="155" y="51"/>
                    <a:pt x="155" y="77"/>
                  </a:cubicBezTo>
                  <a:cubicBezTo>
                    <a:pt x="155" y="99"/>
                    <a:pt x="149" y="119"/>
                    <a:pt x="135" y="133"/>
                  </a:cubicBezTo>
                  <a:cubicBezTo>
                    <a:pt x="120" y="147"/>
                    <a:pt x="102" y="153"/>
                    <a:pt x="79" y="153"/>
                  </a:cubicBezTo>
                  <a:cubicBezTo>
                    <a:pt x="54" y="153"/>
                    <a:pt x="34" y="147"/>
                    <a:pt x="20" y="133"/>
                  </a:cubicBezTo>
                  <a:cubicBezTo>
                    <a:pt x="8" y="119"/>
                    <a:pt x="0" y="99"/>
                    <a:pt x="0" y="77"/>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4" name="Freeform 4">
              <a:extLst>
                <a:ext uri="{FF2B5EF4-FFF2-40B4-BE49-F238E27FC236}">
                  <a16:creationId xmlns:a16="http://schemas.microsoft.com/office/drawing/2014/main" id="{AA712783-57F5-3E48-9D6B-7A4F9FB72F31}"/>
                </a:ext>
              </a:extLst>
            </p:cNvPr>
            <p:cNvSpPr>
              <a:spLocks noChangeArrowheads="1"/>
            </p:cNvSpPr>
            <p:nvPr/>
          </p:nvSpPr>
          <p:spPr bwMode="auto">
            <a:xfrm>
              <a:off x="2495550" y="3667125"/>
              <a:ext cx="153988" cy="241300"/>
            </a:xfrm>
            <a:custGeom>
              <a:avLst/>
              <a:gdLst>
                <a:gd name="T0" fmla="*/ 426 w 427"/>
                <a:gd name="T1" fmla="*/ 479 h 669"/>
                <a:gd name="T2" fmla="*/ 362 w 427"/>
                <a:gd name="T3" fmla="*/ 617 h 669"/>
                <a:gd name="T4" fmla="*/ 184 w 427"/>
                <a:gd name="T5" fmla="*/ 668 h 669"/>
                <a:gd name="T6" fmla="*/ 0 w 427"/>
                <a:gd name="T7" fmla="*/ 629 h 669"/>
                <a:gd name="T8" fmla="*/ 0 w 427"/>
                <a:gd name="T9" fmla="*/ 499 h 669"/>
                <a:gd name="T10" fmla="*/ 113 w 427"/>
                <a:gd name="T11" fmla="*/ 541 h 669"/>
                <a:gd name="T12" fmla="*/ 198 w 427"/>
                <a:gd name="T13" fmla="*/ 552 h 669"/>
                <a:gd name="T14" fmla="*/ 268 w 427"/>
                <a:gd name="T15" fmla="*/ 535 h 669"/>
                <a:gd name="T16" fmla="*/ 294 w 427"/>
                <a:gd name="T17" fmla="*/ 485 h 669"/>
                <a:gd name="T18" fmla="*/ 283 w 427"/>
                <a:gd name="T19" fmla="*/ 451 h 669"/>
                <a:gd name="T20" fmla="*/ 251 w 427"/>
                <a:gd name="T21" fmla="*/ 423 h 669"/>
                <a:gd name="T22" fmla="*/ 167 w 427"/>
                <a:gd name="T23" fmla="*/ 377 h 669"/>
                <a:gd name="T24" fmla="*/ 76 w 427"/>
                <a:gd name="T25" fmla="*/ 324 h 669"/>
                <a:gd name="T26" fmla="*/ 29 w 427"/>
                <a:gd name="T27" fmla="*/ 266 h 669"/>
                <a:gd name="T28" fmla="*/ 12 w 427"/>
                <a:gd name="T29" fmla="*/ 187 h 669"/>
                <a:gd name="T30" fmla="*/ 71 w 427"/>
                <a:gd name="T31" fmla="*/ 51 h 669"/>
                <a:gd name="T32" fmla="*/ 232 w 427"/>
                <a:gd name="T33" fmla="*/ 0 h 669"/>
                <a:gd name="T34" fmla="*/ 328 w 427"/>
                <a:gd name="T35" fmla="*/ 12 h 669"/>
                <a:gd name="T36" fmla="*/ 424 w 427"/>
                <a:gd name="T37" fmla="*/ 45 h 669"/>
                <a:gd name="T38" fmla="*/ 378 w 427"/>
                <a:gd name="T39" fmla="*/ 153 h 669"/>
                <a:gd name="T40" fmla="*/ 291 w 427"/>
                <a:gd name="T41" fmla="*/ 122 h 669"/>
                <a:gd name="T42" fmla="*/ 223 w 427"/>
                <a:gd name="T43" fmla="*/ 113 h 669"/>
                <a:gd name="T44" fmla="*/ 164 w 427"/>
                <a:gd name="T45" fmla="*/ 130 h 669"/>
                <a:gd name="T46" fmla="*/ 144 w 427"/>
                <a:gd name="T47" fmla="*/ 178 h 669"/>
                <a:gd name="T48" fmla="*/ 153 w 427"/>
                <a:gd name="T49" fmla="*/ 209 h 669"/>
                <a:gd name="T50" fmla="*/ 181 w 427"/>
                <a:gd name="T51" fmla="*/ 234 h 669"/>
                <a:gd name="T52" fmla="*/ 268 w 427"/>
                <a:gd name="T53" fmla="*/ 280 h 669"/>
                <a:gd name="T54" fmla="*/ 393 w 427"/>
                <a:gd name="T55" fmla="*/ 366 h 669"/>
                <a:gd name="T56" fmla="*/ 426 w 427"/>
                <a:gd name="T57" fmla="*/ 479 h 6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27" h="669">
                  <a:moveTo>
                    <a:pt x="426" y="479"/>
                  </a:moveTo>
                  <a:cubicBezTo>
                    <a:pt x="426" y="538"/>
                    <a:pt x="404" y="583"/>
                    <a:pt x="362" y="617"/>
                  </a:cubicBezTo>
                  <a:cubicBezTo>
                    <a:pt x="319" y="651"/>
                    <a:pt x="260" y="668"/>
                    <a:pt x="184" y="668"/>
                  </a:cubicBezTo>
                  <a:cubicBezTo>
                    <a:pt x="113" y="668"/>
                    <a:pt x="54" y="654"/>
                    <a:pt x="0" y="629"/>
                  </a:cubicBezTo>
                  <a:lnTo>
                    <a:pt x="0" y="499"/>
                  </a:lnTo>
                  <a:cubicBezTo>
                    <a:pt x="45" y="519"/>
                    <a:pt x="82" y="533"/>
                    <a:pt x="113" y="541"/>
                  </a:cubicBezTo>
                  <a:cubicBezTo>
                    <a:pt x="144" y="550"/>
                    <a:pt x="172" y="552"/>
                    <a:pt x="198" y="552"/>
                  </a:cubicBezTo>
                  <a:cubicBezTo>
                    <a:pt x="229" y="552"/>
                    <a:pt x="251" y="547"/>
                    <a:pt x="268" y="535"/>
                  </a:cubicBezTo>
                  <a:cubicBezTo>
                    <a:pt x="285" y="524"/>
                    <a:pt x="294" y="507"/>
                    <a:pt x="294" y="485"/>
                  </a:cubicBezTo>
                  <a:cubicBezTo>
                    <a:pt x="294" y="471"/>
                    <a:pt x="291" y="459"/>
                    <a:pt x="283" y="451"/>
                  </a:cubicBezTo>
                  <a:cubicBezTo>
                    <a:pt x="274" y="439"/>
                    <a:pt x="265" y="432"/>
                    <a:pt x="251" y="423"/>
                  </a:cubicBezTo>
                  <a:cubicBezTo>
                    <a:pt x="236" y="415"/>
                    <a:pt x="209" y="397"/>
                    <a:pt x="167" y="377"/>
                  </a:cubicBezTo>
                  <a:cubicBezTo>
                    <a:pt x="127" y="358"/>
                    <a:pt x="96" y="341"/>
                    <a:pt x="76" y="324"/>
                  </a:cubicBezTo>
                  <a:cubicBezTo>
                    <a:pt x="57" y="308"/>
                    <a:pt x="40" y="288"/>
                    <a:pt x="29" y="266"/>
                  </a:cubicBezTo>
                  <a:cubicBezTo>
                    <a:pt x="17" y="243"/>
                    <a:pt x="12" y="215"/>
                    <a:pt x="12" y="187"/>
                  </a:cubicBezTo>
                  <a:cubicBezTo>
                    <a:pt x="12" y="130"/>
                    <a:pt x="31" y="82"/>
                    <a:pt x="71" y="51"/>
                  </a:cubicBezTo>
                  <a:cubicBezTo>
                    <a:pt x="110" y="17"/>
                    <a:pt x="164" y="0"/>
                    <a:pt x="232" y="0"/>
                  </a:cubicBezTo>
                  <a:cubicBezTo>
                    <a:pt x="266" y="0"/>
                    <a:pt x="297" y="3"/>
                    <a:pt x="328" y="12"/>
                  </a:cubicBezTo>
                  <a:cubicBezTo>
                    <a:pt x="359" y="20"/>
                    <a:pt x="390" y="31"/>
                    <a:pt x="424" y="45"/>
                  </a:cubicBezTo>
                  <a:lnTo>
                    <a:pt x="378" y="153"/>
                  </a:lnTo>
                  <a:cubicBezTo>
                    <a:pt x="345" y="139"/>
                    <a:pt x="314" y="127"/>
                    <a:pt x="291" y="122"/>
                  </a:cubicBezTo>
                  <a:cubicBezTo>
                    <a:pt x="268" y="116"/>
                    <a:pt x="246" y="113"/>
                    <a:pt x="223" y="113"/>
                  </a:cubicBezTo>
                  <a:cubicBezTo>
                    <a:pt x="198" y="113"/>
                    <a:pt x="178" y="119"/>
                    <a:pt x="164" y="130"/>
                  </a:cubicBezTo>
                  <a:cubicBezTo>
                    <a:pt x="150" y="141"/>
                    <a:pt x="144" y="158"/>
                    <a:pt x="144" y="178"/>
                  </a:cubicBezTo>
                  <a:cubicBezTo>
                    <a:pt x="144" y="189"/>
                    <a:pt x="147" y="201"/>
                    <a:pt x="153" y="209"/>
                  </a:cubicBezTo>
                  <a:cubicBezTo>
                    <a:pt x="158" y="218"/>
                    <a:pt x="167" y="226"/>
                    <a:pt x="181" y="234"/>
                  </a:cubicBezTo>
                  <a:cubicBezTo>
                    <a:pt x="192" y="243"/>
                    <a:pt x="223" y="257"/>
                    <a:pt x="268" y="280"/>
                  </a:cubicBezTo>
                  <a:cubicBezTo>
                    <a:pt x="330" y="308"/>
                    <a:pt x="370" y="338"/>
                    <a:pt x="393" y="366"/>
                  </a:cubicBezTo>
                  <a:cubicBezTo>
                    <a:pt x="415" y="400"/>
                    <a:pt x="426" y="437"/>
                    <a:pt x="426" y="479"/>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5" name="Freeform 5">
              <a:extLst>
                <a:ext uri="{FF2B5EF4-FFF2-40B4-BE49-F238E27FC236}">
                  <a16:creationId xmlns:a16="http://schemas.microsoft.com/office/drawing/2014/main" id="{239645E1-52C3-6847-A519-EB3AC5E6A1D5}"/>
                </a:ext>
              </a:extLst>
            </p:cNvPr>
            <p:cNvSpPr>
              <a:spLocks noChangeArrowheads="1"/>
            </p:cNvSpPr>
            <p:nvPr/>
          </p:nvSpPr>
          <p:spPr bwMode="auto">
            <a:xfrm>
              <a:off x="2697163" y="3854450"/>
              <a:ext cx="55562" cy="55563"/>
            </a:xfrm>
            <a:custGeom>
              <a:avLst/>
              <a:gdLst>
                <a:gd name="T0" fmla="*/ 0 w 156"/>
                <a:gd name="T1" fmla="*/ 77 h 154"/>
                <a:gd name="T2" fmla="*/ 20 w 156"/>
                <a:gd name="T3" fmla="*/ 20 h 154"/>
                <a:gd name="T4" fmla="*/ 79 w 156"/>
                <a:gd name="T5" fmla="*/ 0 h 154"/>
                <a:gd name="T6" fmla="*/ 136 w 156"/>
                <a:gd name="T7" fmla="*/ 20 h 154"/>
                <a:gd name="T8" fmla="*/ 155 w 156"/>
                <a:gd name="T9" fmla="*/ 77 h 154"/>
                <a:gd name="T10" fmla="*/ 136 w 156"/>
                <a:gd name="T11" fmla="*/ 133 h 154"/>
                <a:gd name="T12" fmla="*/ 79 w 156"/>
                <a:gd name="T13" fmla="*/ 153 h 154"/>
                <a:gd name="T14" fmla="*/ 20 w 156"/>
                <a:gd name="T15" fmla="*/ 133 h 154"/>
                <a:gd name="T16" fmla="*/ 0 w 156"/>
                <a:gd name="T17" fmla="*/ 77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6" h="154">
                  <a:moveTo>
                    <a:pt x="0" y="77"/>
                  </a:moveTo>
                  <a:cubicBezTo>
                    <a:pt x="0" y="51"/>
                    <a:pt x="6" y="31"/>
                    <a:pt x="20" y="20"/>
                  </a:cubicBezTo>
                  <a:cubicBezTo>
                    <a:pt x="34" y="6"/>
                    <a:pt x="54" y="0"/>
                    <a:pt x="79" y="0"/>
                  </a:cubicBezTo>
                  <a:cubicBezTo>
                    <a:pt x="104" y="0"/>
                    <a:pt x="124" y="6"/>
                    <a:pt x="136" y="20"/>
                  </a:cubicBezTo>
                  <a:cubicBezTo>
                    <a:pt x="150" y="34"/>
                    <a:pt x="155" y="51"/>
                    <a:pt x="155" y="77"/>
                  </a:cubicBezTo>
                  <a:cubicBezTo>
                    <a:pt x="155" y="99"/>
                    <a:pt x="150" y="119"/>
                    <a:pt x="136" y="133"/>
                  </a:cubicBezTo>
                  <a:cubicBezTo>
                    <a:pt x="121" y="147"/>
                    <a:pt x="102" y="153"/>
                    <a:pt x="79" y="153"/>
                  </a:cubicBezTo>
                  <a:cubicBezTo>
                    <a:pt x="54" y="153"/>
                    <a:pt x="34" y="147"/>
                    <a:pt x="20" y="133"/>
                  </a:cubicBezTo>
                  <a:cubicBezTo>
                    <a:pt x="9" y="119"/>
                    <a:pt x="0" y="99"/>
                    <a:pt x="0" y="77"/>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6" name="Freeform 6">
              <a:extLst>
                <a:ext uri="{FF2B5EF4-FFF2-40B4-BE49-F238E27FC236}">
                  <a16:creationId xmlns:a16="http://schemas.microsoft.com/office/drawing/2014/main" id="{ABC0B437-277C-2F43-B6D5-97A8FBC240DB}"/>
                </a:ext>
              </a:extLst>
            </p:cNvPr>
            <p:cNvSpPr>
              <a:spLocks noChangeArrowheads="1"/>
            </p:cNvSpPr>
            <p:nvPr/>
          </p:nvSpPr>
          <p:spPr bwMode="auto">
            <a:xfrm>
              <a:off x="2906713" y="3667125"/>
              <a:ext cx="153987" cy="241300"/>
            </a:xfrm>
            <a:custGeom>
              <a:avLst/>
              <a:gdLst>
                <a:gd name="T0" fmla="*/ 426 w 427"/>
                <a:gd name="T1" fmla="*/ 479 h 669"/>
                <a:gd name="T2" fmla="*/ 361 w 427"/>
                <a:gd name="T3" fmla="*/ 617 h 669"/>
                <a:gd name="T4" fmla="*/ 183 w 427"/>
                <a:gd name="T5" fmla="*/ 668 h 669"/>
                <a:gd name="T6" fmla="*/ 0 w 427"/>
                <a:gd name="T7" fmla="*/ 629 h 669"/>
                <a:gd name="T8" fmla="*/ 0 w 427"/>
                <a:gd name="T9" fmla="*/ 499 h 669"/>
                <a:gd name="T10" fmla="*/ 113 w 427"/>
                <a:gd name="T11" fmla="*/ 541 h 669"/>
                <a:gd name="T12" fmla="*/ 197 w 427"/>
                <a:gd name="T13" fmla="*/ 552 h 669"/>
                <a:gd name="T14" fmla="*/ 268 w 427"/>
                <a:gd name="T15" fmla="*/ 535 h 669"/>
                <a:gd name="T16" fmla="*/ 293 w 427"/>
                <a:gd name="T17" fmla="*/ 485 h 669"/>
                <a:gd name="T18" fmla="*/ 282 w 427"/>
                <a:gd name="T19" fmla="*/ 451 h 669"/>
                <a:gd name="T20" fmla="*/ 251 w 427"/>
                <a:gd name="T21" fmla="*/ 423 h 669"/>
                <a:gd name="T22" fmla="*/ 166 w 427"/>
                <a:gd name="T23" fmla="*/ 377 h 669"/>
                <a:gd name="T24" fmla="*/ 76 w 427"/>
                <a:gd name="T25" fmla="*/ 324 h 669"/>
                <a:gd name="T26" fmla="*/ 28 w 427"/>
                <a:gd name="T27" fmla="*/ 266 h 669"/>
                <a:gd name="T28" fmla="*/ 11 w 427"/>
                <a:gd name="T29" fmla="*/ 187 h 669"/>
                <a:gd name="T30" fmla="*/ 70 w 427"/>
                <a:gd name="T31" fmla="*/ 51 h 669"/>
                <a:gd name="T32" fmla="*/ 231 w 427"/>
                <a:gd name="T33" fmla="*/ 0 h 669"/>
                <a:gd name="T34" fmla="*/ 327 w 427"/>
                <a:gd name="T35" fmla="*/ 12 h 669"/>
                <a:gd name="T36" fmla="*/ 423 w 427"/>
                <a:gd name="T37" fmla="*/ 45 h 669"/>
                <a:gd name="T38" fmla="*/ 378 w 427"/>
                <a:gd name="T39" fmla="*/ 153 h 669"/>
                <a:gd name="T40" fmla="*/ 290 w 427"/>
                <a:gd name="T41" fmla="*/ 122 h 669"/>
                <a:gd name="T42" fmla="*/ 223 w 427"/>
                <a:gd name="T43" fmla="*/ 113 h 669"/>
                <a:gd name="T44" fmla="*/ 163 w 427"/>
                <a:gd name="T45" fmla="*/ 130 h 669"/>
                <a:gd name="T46" fmla="*/ 144 w 427"/>
                <a:gd name="T47" fmla="*/ 178 h 669"/>
                <a:gd name="T48" fmla="*/ 152 w 427"/>
                <a:gd name="T49" fmla="*/ 209 h 669"/>
                <a:gd name="T50" fmla="*/ 180 w 427"/>
                <a:gd name="T51" fmla="*/ 234 h 669"/>
                <a:gd name="T52" fmla="*/ 268 w 427"/>
                <a:gd name="T53" fmla="*/ 280 h 669"/>
                <a:gd name="T54" fmla="*/ 392 w 427"/>
                <a:gd name="T55" fmla="*/ 366 h 669"/>
                <a:gd name="T56" fmla="*/ 426 w 427"/>
                <a:gd name="T57" fmla="*/ 479 h 6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27" h="669">
                  <a:moveTo>
                    <a:pt x="426" y="479"/>
                  </a:moveTo>
                  <a:cubicBezTo>
                    <a:pt x="426" y="538"/>
                    <a:pt x="403" y="583"/>
                    <a:pt x="361" y="617"/>
                  </a:cubicBezTo>
                  <a:cubicBezTo>
                    <a:pt x="319" y="651"/>
                    <a:pt x="259" y="668"/>
                    <a:pt x="183" y="668"/>
                  </a:cubicBezTo>
                  <a:cubicBezTo>
                    <a:pt x="113" y="668"/>
                    <a:pt x="53" y="654"/>
                    <a:pt x="0" y="629"/>
                  </a:cubicBezTo>
                  <a:lnTo>
                    <a:pt x="0" y="499"/>
                  </a:lnTo>
                  <a:cubicBezTo>
                    <a:pt x="45" y="519"/>
                    <a:pt x="81" y="533"/>
                    <a:pt x="113" y="541"/>
                  </a:cubicBezTo>
                  <a:cubicBezTo>
                    <a:pt x="144" y="550"/>
                    <a:pt x="172" y="552"/>
                    <a:pt x="197" y="552"/>
                  </a:cubicBezTo>
                  <a:cubicBezTo>
                    <a:pt x="228" y="552"/>
                    <a:pt x="251" y="547"/>
                    <a:pt x="268" y="535"/>
                  </a:cubicBezTo>
                  <a:cubicBezTo>
                    <a:pt x="285" y="524"/>
                    <a:pt x="293" y="507"/>
                    <a:pt x="293" y="485"/>
                  </a:cubicBezTo>
                  <a:cubicBezTo>
                    <a:pt x="293" y="471"/>
                    <a:pt x="290" y="459"/>
                    <a:pt x="282" y="451"/>
                  </a:cubicBezTo>
                  <a:cubicBezTo>
                    <a:pt x="273" y="439"/>
                    <a:pt x="265" y="432"/>
                    <a:pt x="251" y="423"/>
                  </a:cubicBezTo>
                  <a:cubicBezTo>
                    <a:pt x="237" y="415"/>
                    <a:pt x="208" y="397"/>
                    <a:pt x="166" y="377"/>
                  </a:cubicBezTo>
                  <a:cubicBezTo>
                    <a:pt x="127" y="358"/>
                    <a:pt x="96" y="341"/>
                    <a:pt x="76" y="324"/>
                  </a:cubicBezTo>
                  <a:cubicBezTo>
                    <a:pt x="56" y="308"/>
                    <a:pt x="39" y="288"/>
                    <a:pt x="28" y="266"/>
                  </a:cubicBezTo>
                  <a:cubicBezTo>
                    <a:pt x="17" y="243"/>
                    <a:pt x="11" y="215"/>
                    <a:pt x="11" y="187"/>
                  </a:cubicBezTo>
                  <a:cubicBezTo>
                    <a:pt x="11" y="130"/>
                    <a:pt x="31" y="82"/>
                    <a:pt x="70" y="51"/>
                  </a:cubicBezTo>
                  <a:cubicBezTo>
                    <a:pt x="110" y="17"/>
                    <a:pt x="163" y="0"/>
                    <a:pt x="231" y="0"/>
                  </a:cubicBezTo>
                  <a:cubicBezTo>
                    <a:pt x="265" y="0"/>
                    <a:pt x="296" y="3"/>
                    <a:pt x="327" y="12"/>
                  </a:cubicBezTo>
                  <a:cubicBezTo>
                    <a:pt x="358" y="20"/>
                    <a:pt x="389" y="31"/>
                    <a:pt x="423" y="45"/>
                  </a:cubicBezTo>
                  <a:lnTo>
                    <a:pt x="378" y="153"/>
                  </a:lnTo>
                  <a:cubicBezTo>
                    <a:pt x="344" y="139"/>
                    <a:pt x="313" y="127"/>
                    <a:pt x="290" y="122"/>
                  </a:cubicBezTo>
                  <a:cubicBezTo>
                    <a:pt x="268" y="116"/>
                    <a:pt x="245" y="113"/>
                    <a:pt x="223" y="113"/>
                  </a:cubicBezTo>
                  <a:cubicBezTo>
                    <a:pt x="197" y="113"/>
                    <a:pt x="177" y="119"/>
                    <a:pt x="163" y="130"/>
                  </a:cubicBezTo>
                  <a:cubicBezTo>
                    <a:pt x="149" y="141"/>
                    <a:pt x="144" y="158"/>
                    <a:pt x="144" y="178"/>
                  </a:cubicBezTo>
                  <a:cubicBezTo>
                    <a:pt x="144" y="189"/>
                    <a:pt x="146" y="200"/>
                    <a:pt x="152" y="209"/>
                  </a:cubicBezTo>
                  <a:cubicBezTo>
                    <a:pt x="158" y="217"/>
                    <a:pt x="166" y="226"/>
                    <a:pt x="180" y="234"/>
                  </a:cubicBezTo>
                  <a:cubicBezTo>
                    <a:pt x="192" y="243"/>
                    <a:pt x="223" y="257"/>
                    <a:pt x="268" y="280"/>
                  </a:cubicBezTo>
                  <a:cubicBezTo>
                    <a:pt x="330" y="308"/>
                    <a:pt x="369" y="338"/>
                    <a:pt x="392" y="366"/>
                  </a:cubicBezTo>
                  <a:cubicBezTo>
                    <a:pt x="414" y="394"/>
                    <a:pt x="426" y="437"/>
                    <a:pt x="426" y="479"/>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7" name="Freeform 7">
              <a:extLst>
                <a:ext uri="{FF2B5EF4-FFF2-40B4-BE49-F238E27FC236}">
                  <a16:creationId xmlns:a16="http://schemas.microsoft.com/office/drawing/2014/main" id="{E9F1B318-EA37-264E-9321-C9CC7DBF1FA2}"/>
                </a:ext>
              </a:extLst>
            </p:cNvPr>
            <p:cNvSpPr>
              <a:spLocks noChangeArrowheads="1"/>
            </p:cNvSpPr>
            <p:nvPr/>
          </p:nvSpPr>
          <p:spPr bwMode="auto">
            <a:xfrm>
              <a:off x="3108325" y="3665538"/>
              <a:ext cx="223838" cy="241300"/>
            </a:xfrm>
            <a:custGeom>
              <a:avLst/>
              <a:gdLst>
                <a:gd name="T0" fmla="*/ 621 w 622"/>
                <a:gd name="T1" fmla="*/ 335 h 672"/>
                <a:gd name="T2" fmla="*/ 542 w 622"/>
                <a:gd name="T3" fmla="*/ 584 h 672"/>
                <a:gd name="T4" fmla="*/ 311 w 622"/>
                <a:gd name="T5" fmla="*/ 671 h 672"/>
                <a:gd name="T6" fmla="*/ 79 w 622"/>
                <a:gd name="T7" fmla="*/ 584 h 672"/>
                <a:gd name="T8" fmla="*/ 0 w 622"/>
                <a:gd name="T9" fmla="*/ 332 h 672"/>
                <a:gd name="T10" fmla="*/ 82 w 622"/>
                <a:gd name="T11" fmla="*/ 85 h 672"/>
                <a:gd name="T12" fmla="*/ 313 w 622"/>
                <a:gd name="T13" fmla="*/ 0 h 672"/>
                <a:gd name="T14" fmla="*/ 545 w 622"/>
                <a:gd name="T15" fmla="*/ 88 h 672"/>
                <a:gd name="T16" fmla="*/ 621 w 622"/>
                <a:gd name="T17" fmla="*/ 335 h 672"/>
                <a:gd name="T18" fmla="*/ 144 w 622"/>
                <a:gd name="T19" fmla="*/ 335 h 672"/>
                <a:gd name="T20" fmla="*/ 186 w 622"/>
                <a:gd name="T21" fmla="*/ 499 h 672"/>
                <a:gd name="T22" fmla="*/ 311 w 622"/>
                <a:gd name="T23" fmla="*/ 555 h 672"/>
                <a:gd name="T24" fmla="*/ 477 w 622"/>
                <a:gd name="T25" fmla="*/ 335 h 672"/>
                <a:gd name="T26" fmla="*/ 313 w 622"/>
                <a:gd name="T27" fmla="*/ 116 h 672"/>
                <a:gd name="T28" fmla="*/ 189 w 622"/>
                <a:gd name="T29" fmla="*/ 173 h 672"/>
                <a:gd name="T30" fmla="*/ 144 w 622"/>
                <a:gd name="T31" fmla="*/ 335 h 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22" h="672">
                  <a:moveTo>
                    <a:pt x="621" y="335"/>
                  </a:moveTo>
                  <a:cubicBezTo>
                    <a:pt x="621" y="442"/>
                    <a:pt x="596" y="527"/>
                    <a:pt x="542" y="584"/>
                  </a:cubicBezTo>
                  <a:cubicBezTo>
                    <a:pt x="488" y="643"/>
                    <a:pt x="412" y="671"/>
                    <a:pt x="311" y="671"/>
                  </a:cubicBezTo>
                  <a:cubicBezTo>
                    <a:pt x="212" y="671"/>
                    <a:pt x="132" y="644"/>
                    <a:pt x="79" y="584"/>
                  </a:cubicBezTo>
                  <a:cubicBezTo>
                    <a:pt x="25" y="525"/>
                    <a:pt x="0" y="442"/>
                    <a:pt x="0" y="332"/>
                  </a:cubicBezTo>
                  <a:cubicBezTo>
                    <a:pt x="0" y="226"/>
                    <a:pt x="28" y="141"/>
                    <a:pt x="82" y="85"/>
                  </a:cubicBezTo>
                  <a:cubicBezTo>
                    <a:pt x="136" y="28"/>
                    <a:pt x="212" y="0"/>
                    <a:pt x="313" y="0"/>
                  </a:cubicBezTo>
                  <a:cubicBezTo>
                    <a:pt x="415" y="0"/>
                    <a:pt x="491" y="29"/>
                    <a:pt x="545" y="88"/>
                  </a:cubicBezTo>
                  <a:cubicBezTo>
                    <a:pt x="599" y="147"/>
                    <a:pt x="621" y="229"/>
                    <a:pt x="621" y="335"/>
                  </a:cubicBezTo>
                  <a:close/>
                  <a:moveTo>
                    <a:pt x="144" y="335"/>
                  </a:moveTo>
                  <a:cubicBezTo>
                    <a:pt x="144" y="409"/>
                    <a:pt x="157" y="462"/>
                    <a:pt x="186" y="499"/>
                  </a:cubicBezTo>
                  <a:cubicBezTo>
                    <a:pt x="214" y="536"/>
                    <a:pt x="254" y="555"/>
                    <a:pt x="311" y="555"/>
                  </a:cubicBezTo>
                  <a:cubicBezTo>
                    <a:pt x="421" y="555"/>
                    <a:pt x="477" y="482"/>
                    <a:pt x="477" y="335"/>
                  </a:cubicBezTo>
                  <a:cubicBezTo>
                    <a:pt x="477" y="189"/>
                    <a:pt x="424" y="116"/>
                    <a:pt x="313" y="116"/>
                  </a:cubicBezTo>
                  <a:cubicBezTo>
                    <a:pt x="257" y="116"/>
                    <a:pt x="218" y="136"/>
                    <a:pt x="189" y="173"/>
                  </a:cubicBezTo>
                  <a:cubicBezTo>
                    <a:pt x="158" y="209"/>
                    <a:pt x="144" y="266"/>
                    <a:pt x="144" y="335"/>
                  </a:cubicBezTo>
                  <a:close/>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8" name="Freeform 8">
              <a:extLst>
                <a:ext uri="{FF2B5EF4-FFF2-40B4-BE49-F238E27FC236}">
                  <a16:creationId xmlns:a16="http://schemas.microsoft.com/office/drawing/2014/main" id="{FE273AAA-113A-0A44-B329-0D0920FC260D}"/>
                </a:ext>
              </a:extLst>
            </p:cNvPr>
            <p:cNvSpPr>
              <a:spLocks noChangeArrowheads="1"/>
            </p:cNvSpPr>
            <p:nvPr/>
          </p:nvSpPr>
          <p:spPr bwMode="auto">
            <a:xfrm>
              <a:off x="3365500" y="3670300"/>
              <a:ext cx="206375" cy="234950"/>
            </a:xfrm>
            <a:custGeom>
              <a:avLst/>
              <a:gdLst>
                <a:gd name="T0" fmla="*/ 288 w 574"/>
                <a:gd name="T1" fmla="*/ 268 h 652"/>
                <a:gd name="T2" fmla="*/ 423 w 574"/>
                <a:gd name="T3" fmla="*/ 0 h 652"/>
                <a:gd name="T4" fmla="*/ 573 w 574"/>
                <a:gd name="T5" fmla="*/ 0 h 652"/>
                <a:gd name="T6" fmla="*/ 356 w 574"/>
                <a:gd name="T7" fmla="*/ 397 h 652"/>
                <a:gd name="T8" fmla="*/ 356 w 574"/>
                <a:gd name="T9" fmla="*/ 651 h 652"/>
                <a:gd name="T10" fmla="*/ 217 w 574"/>
                <a:gd name="T11" fmla="*/ 651 h 652"/>
                <a:gd name="T12" fmla="*/ 217 w 574"/>
                <a:gd name="T13" fmla="*/ 402 h 652"/>
                <a:gd name="T14" fmla="*/ 0 w 574"/>
                <a:gd name="T15" fmla="*/ 0 h 652"/>
                <a:gd name="T16" fmla="*/ 150 w 574"/>
                <a:gd name="T17" fmla="*/ 0 h 652"/>
                <a:gd name="T18" fmla="*/ 288 w 574"/>
                <a:gd name="T19" fmla="*/ 268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4" h="652">
                  <a:moveTo>
                    <a:pt x="288" y="268"/>
                  </a:moveTo>
                  <a:lnTo>
                    <a:pt x="423" y="0"/>
                  </a:lnTo>
                  <a:lnTo>
                    <a:pt x="573" y="0"/>
                  </a:lnTo>
                  <a:lnTo>
                    <a:pt x="356" y="397"/>
                  </a:lnTo>
                  <a:lnTo>
                    <a:pt x="356" y="651"/>
                  </a:lnTo>
                  <a:lnTo>
                    <a:pt x="217" y="651"/>
                  </a:lnTo>
                  <a:lnTo>
                    <a:pt x="217" y="402"/>
                  </a:lnTo>
                  <a:lnTo>
                    <a:pt x="0" y="0"/>
                  </a:lnTo>
                  <a:lnTo>
                    <a:pt x="150" y="0"/>
                  </a:lnTo>
                  <a:lnTo>
                    <a:pt x="288" y="268"/>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9" name="Freeform 9">
              <a:extLst>
                <a:ext uri="{FF2B5EF4-FFF2-40B4-BE49-F238E27FC236}">
                  <a16:creationId xmlns:a16="http://schemas.microsoft.com/office/drawing/2014/main" id="{F4746C53-4D95-D043-82D7-B699C197AE80}"/>
                </a:ext>
              </a:extLst>
            </p:cNvPr>
            <p:cNvSpPr>
              <a:spLocks noChangeArrowheads="1"/>
            </p:cNvSpPr>
            <p:nvPr/>
          </p:nvSpPr>
          <p:spPr bwMode="auto">
            <a:xfrm>
              <a:off x="3721100" y="3670300"/>
              <a:ext cx="134938" cy="234950"/>
            </a:xfrm>
            <a:custGeom>
              <a:avLst/>
              <a:gdLst>
                <a:gd name="T0" fmla="*/ 135 w 373"/>
                <a:gd name="T1" fmla="*/ 651 h 652"/>
                <a:gd name="T2" fmla="*/ 0 w 373"/>
                <a:gd name="T3" fmla="*/ 651 h 652"/>
                <a:gd name="T4" fmla="*/ 0 w 373"/>
                <a:gd name="T5" fmla="*/ 0 h 652"/>
                <a:gd name="T6" fmla="*/ 372 w 373"/>
                <a:gd name="T7" fmla="*/ 0 h 652"/>
                <a:gd name="T8" fmla="*/ 372 w 373"/>
                <a:gd name="T9" fmla="*/ 113 h 652"/>
                <a:gd name="T10" fmla="*/ 135 w 373"/>
                <a:gd name="T11" fmla="*/ 113 h 652"/>
                <a:gd name="T12" fmla="*/ 135 w 373"/>
                <a:gd name="T13" fmla="*/ 282 h 652"/>
                <a:gd name="T14" fmla="*/ 355 w 373"/>
                <a:gd name="T15" fmla="*/ 282 h 652"/>
                <a:gd name="T16" fmla="*/ 355 w 373"/>
                <a:gd name="T17" fmla="*/ 394 h 652"/>
                <a:gd name="T18" fmla="*/ 135 w 373"/>
                <a:gd name="T19" fmla="*/ 394 h 652"/>
                <a:gd name="T20" fmla="*/ 135 w 373"/>
                <a:gd name="T21" fmla="*/ 651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3" h="652">
                  <a:moveTo>
                    <a:pt x="135" y="651"/>
                  </a:moveTo>
                  <a:lnTo>
                    <a:pt x="0" y="651"/>
                  </a:lnTo>
                  <a:lnTo>
                    <a:pt x="0" y="0"/>
                  </a:lnTo>
                  <a:lnTo>
                    <a:pt x="372" y="0"/>
                  </a:lnTo>
                  <a:lnTo>
                    <a:pt x="372" y="113"/>
                  </a:lnTo>
                  <a:lnTo>
                    <a:pt x="135" y="113"/>
                  </a:lnTo>
                  <a:lnTo>
                    <a:pt x="135" y="282"/>
                  </a:lnTo>
                  <a:lnTo>
                    <a:pt x="355" y="282"/>
                  </a:lnTo>
                  <a:lnTo>
                    <a:pt x="355" y="394"/>
                  </a:lnTo>
                  <a:lnTo>
                    <a:pt x="135" y="394"/>
                  </a:lnTo>
                  <a:lnTo>
                    <a:pt x="135" y="651"/>
                  </a:lnTo>
                </a:path>
              </a:pathLst>
            </a:custGeom>
            <a:solidFill>
              <a:srgbClr val="42413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70" name="Freeform 10">
              <a:extLst>
                <a:ext uri="{FF2B5EF4-FFF2-40B4-BE49-F238E27FC236}">
                  <a16:creationId xmlns:a16="http://schemas.microsoft.com/office/drawing/2014/main" id="{1ED3AE4B-E136-2843-9E21-050E5B0C1EC2}"/>
                </a:ext>
              </a:extLst>
            </p:cNvPr>
            <p:cNvSpPr>
              <a:spLocks noChangeArrowheads="1"/>
            </p:cNvSpPr>
            <p:nvPr/>
          </p:nvSpPr>
          <p:spPr bwMode="auto">
            <a:xfrm>
              <a:off x="3906838" y="3665538"/>
              <a:ext cx="223837" cy="241300"/>
            </a:xfrm>
            <a:custGeom>
              <a:avLst/>
              <a:gdLst>
                <a:gd name="T0" fmla="*/ 621 w 622"/>
                <a:gd name="T1" fmla="*/ 335 h 672"/>
                <a:gd name="T2" fmla="*/ 542 w 622"/>
                <a:gd name="T3" fmla="*/ 584 h 672"/>
                <a:gd name="T4" fmla="*/ 311 w 622"/>
                <a:gd name="T5" fmla="*/ 671 h 672"/>
                <a:gd name="T6" fmla="*/ 79 w 622"/>
                <a:gd name="T7" fmla="*/ 584 h 672"/>
                <a:gd name="T8" fmla="*/ 0 w 622"/>
                <a:gd name="T9" fmla="*/ 332 h 672"/>
                <a:gd name="T10" fmla="*/ 82 w 622"/>
                <a:gd name="T11" fmla="*/ 85 h 672"/>
                <a:gd name="T12" fmla="*/ 314 w 622"/>
                <a:gd name="T13" fmla="*/ 0 h 672"/>
                <a:gd name="T14" fmla="*/ 545 w 622"/>
                <a:gd name="T15" fmla="*/ 88 h 672"/>
                <a:gd name="T16" fmla="*/ 621 w 622"/>
                <a:gd name="T17" fmla="*/ 335 h 672"/>
                <a:gd name="T18" fmla="*/ 144 w 622"/>
                <a:gd name="T19" fmla="*/ 335 h 672"/>
                <a:gd name="T20" fmla="*/ 187 w 622"/>
                <a:gd name="T21" fmla="*/ 499 h 672"/>
                <a:gd name="T22" fmla="*/ 311 w 622"/>
                <a:gd name="T23" fmla="*/ 555 h 672"/>
                <a:gd name="T24" fmla="*/ 477 w 622"/>
                <a:gd name="T25" fmla="*/ 335 h 672"/>
                <a:gd name="T26" fmla="*/ 314 w 622"/>
                <a:gd name="T27" fmla="*/ 116 h 672"/>
                <a:gd name="T28" fmla="*/ 189 w 622"/>
                <a:gd name="T29" fmla="*/ 173 h 672"/>
                <a:gd name="T30" fmla="*/ 144 w 622"/>
                <a:gd name="T31" fmla="*/ 335 h 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22" h="672">
                  <a:moveTo>
                    <a:pt x="621" y="335"/>
                  </a:moveTo>
                  <a:cubicBezTo>
                    <a:pt x="621" y="442"/>
                    <a:pt x="596" y="527"/>
                    <a:pt x="542" y="584"/>
                  </a:cubicBezTo>
                  <a:cubicBezTo>
                    <a:pt x="489" y="643"/>
                    <a:pt x="412" y="671"/>
                    <a:pt x="311" y="671"/>
                  </a:cubicBezTo>
                  <a:cubicBezTo>
                    <a:pt x="212" y="671"/>
                    <a:pt x="132" y="644"/>
                    <a:pt x="79" y="584"/>
                  </a:cubicBezTo>
                  <a:cubicBezTo>
                    <a:pt x="25" y="525"/>
                    <a:pt x="0" y="442"/>
                    <a:pt x="0" y="332"/>
                  </a:cubicBezTo>
                  <a:cubicBezTo>
                    <a:pt x="0" y="226"/>
                    <a:pt x="28" y="141"/>
                    <a:pt x="82" y="85"/>
                  </a:cubicBezTo>
                  <a:cubicBezTo>
                    <a:pt x="136" y="28"/>
                    <a:pt x="212" y="0"/>
                    <a:pt x="314" y="0"/>
                  </a:cubicBezTo>
                  <a:cubicBezTo>
                    <a:pt x="415" y="0"/>
                    <a:pt x="491" y="29"/>
                    <a:pt x="545" y="88"/>
                  </a:cubicBezTo>
                  <a:cubicBezTo>
                    <a:pt x="599" y="147"/>
                    <a:pt x="621" y="229"/>
                    <a:pt x="621" y="335"/>
                  </a:cubicBezTo>
                  <a:close/>
                  <a:moveTo>
                    <a:pt x="144" y="335"/>
                  </a:moveTo>
                  <a:cubicBezTo>
                    <a:pt x="144" y="409"/>
                    <a:pt x="158" y="462"/>
                    <a:pt x="187" y="499"/>
                  </a:cubicBezTo>
                  <a:cubicBezTo>
                    <a:pt x="215" y="536"/>
                    <a:pt x="254" y="555"/>
                    <a:pt x="311" y="555"/>
                  </a:cubicBezTo>
                  <a:cubicBezTo>
                    <a:pt x="421" y="555"/>
                    <a:pt x="477" y="482"/>
                    <a:pt x="477" y="335"/>
                  </a:cubicBezTo>
                  <a:cubicBezTo>
                    <a:pt x="477" y="189"/>
                    <a:pt x="424" y="116"/>
                    <a:pt x="314" y="116"/>
                  </a:cubicBezTo>
                  <a:cubicBezTo>
                    <a:pt x="257" y="116"/>
                    <a:pt x="218" y="136"/>
                    <a:pt x="189" y="173"/>
                  </a:cubicBezTo>
                  <a:cubicBezTo>
                    <a:pt x="158" y="209"/>
                    <a:pt x="144" y="266"/>
                    <a:pt x="144" y="335"/>
                  </a:cubicBezTo>
                  <a:close/>
                </a:path>
              </a:pathLst>
            </a:custGeom>
            <a:solidFill>
              <a:srgbClr val="42413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71" name="Freeform 11">
              <a:extLst>
                <a:ext uri="{FF2B5EF4-FFF2-40B4-BE49-F238E27FC236}">
                  <a16:creationId xmlns:a16="http://schemas.microsoft.com/office/drawing/2014/main" id="{CFFC6ED1-BCBE-8D41-A70A-05164DBD3F47}"/>
                </a:ext>
              </a:extLst>
            </p:cNvPr>
            <p:cNvSpPr>
              <a:spLocks noChangeArrowheads="1"/>
            </p:cNvSpPr>
            <p:nvPr/>
          </p:nvSpPr>
          <p:spPr bwMode="auto">
            <a:xfrm>
              <a:off x="4195763" y="3670300"/>
              <a:ext cx="188912" cy="234950"/>
            </a:xfrm>
            <a:custGeom>
              <a:avLst/>
              <a:gdLst>
                <a:gd name="T0" fmla="*/ 138 w 523"/>
                <a:gd name="T1" fmla="*/ 399 h 651"/>
                <a:gd name="T2" fmla="*/ 138 w 523"/>
                <a:gd name="T3" fmla="*/ 650 h 651"/>
                <a:gd name="T4" fmla="*/ 0 w 523"/>
                <a:gd name="T5" fmla="*/ 650 h 651"/>
                <a:gd name="T6" fmla="*/ 0 w 523"/>
                <a:gd name="T7" fmla="*/ 0 h 651"/>
                <a:gd name="T8" fmla="*/ 189 w 523"/>
                <a:gd name="T9" fmla="*/ 0 h 651"/>
                <a:gd name="T10" fmla="*/ 386 w 523"/>
                <a:gd name="T11" fmla="*/ 48 h 651"/>
                <a:gd name="T12" fmla="*/ 451 w 523"/>
                <a:gd name="T13" fmla="*/ 194 h 651"/>
                <a:gd name="T14" fmla="*/ 420 w 523"/>
                <a:gd name="T15" fmla="*/ 296 h 651"/>
                <a:gd name="T16" fmla="*/ 330 w 523"/>
                <a:gd name="T17" fmla="*/ 365 h 651"/>
                <a:gd name="T18" fmla="*/ 522 w 523"/>
                <a:gd name="T19" fmla="*/ 650 h 651"/>
                <a:gd name="T20" fmla="*/ 369 w 523"/>
                <a:gd name="T21" fmla="*/ 650 h 651"/>
                <a:gd name="T22" fmla="*/ 214 w 523"/>
                <a:gd name="T23" fmla="*/ 399 h 651"/>
                <a:gd name="T24" fmla="*/ 138 w 523"/>
                <a:gd name="T25" fmla="*/ 399 h 651"/>
                <a:gd name="T26" fmla="*/ 138 w 523"/>
                <a:gd name="T27" fmla="*/ 287 h 651"/>
                <a:gd name="T28" fmla="*/ 183 w 523"/>
                <a:gd name="T29" fmla="*/ 287 h 651"/>
                <a:gd name="T30" fmla="*/ 279 w 523"/>
                <a:gd name="T31" fmla="*/ 265 h 651"/>
                <a:gd name="T32" fmla="*/ 310 w 523"/>
                <a:gd name="T33" fmla="*/ 197 h 651"/>
                <a:gd name="T34" fmla="*/ 279 w 523"/>
                <a:gd name="T35" fmla="*/ 132 h 651"/>
                <a:gd name="T36" fmla="*/ 180 w 523"/>
                <a:gd name="T37" fmla="*/ 112 h 651"/>
                <a:gd name="T38" fmla="*/ 138 w 523"/>
                <a:gd name="T39" fmla="*/ 112 h 651"/>
                <a:gd name="T40" fmla="*/ 138 w 523"/>
                <a:gd name="T41" fmla="*/ 287 h 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23" h="651">
                  <a:moveTo>
                    <a:pt x="138" y="399"/>
                  </a:moveTo>
                  <a:lnTo>
                    <a:pt x="138" y="650"/>
                  </a:lnTo>
                  <a:lnTo>
                    <a:pt x="0" y="650"/>
                  </a:lnTo>
                  <a:lnTo>
                    <a:pt x="0" y="0"/>
                  </a:lnTo>
                  <a:lnTo>
                    <a:pt x="189" y="0"/>
                  </a:lnTo>
                  <a:cubicBezTo>
                    <a:pt x="276" y="0"/>
                    <a:pt x="344" y="16"/>
                    <a:pt x="386" y="48"/>
                  </a:cubicBezTo>
                  <a:cubicBezTo>
                    <a:pt x="429" y="79"/>
                    <a:pt x="451" y="129"/>
                    <a:pt x="451" y="194"/>
                  </a:cubicBezTo>
                  <a:cubicBezTo>
                    <a:pt x="451" y="234"/>
                    <a:pt x="440" y="268"/>
                    <a:pt x="420" y="296"/>
                  </a:cubicBezTo>
                  <a:cubicBezTo>
                    <a:pt x="401" y="326"/>
                    <a:pt x="369" y="348"/>
                    <a:pt x="330" y="365"/>
                  </a:cubicBezTo>
                  <a:cubicBezTo>
                    <a:pt x="429" y="512"/>
                    <a:pt x="491" y="608"/>
                    <a:pt x="522" y="650"/>
                  </a:cubicBezTo>
                  <a:lnTo>
                    <a:pt x="369" y="650"/>
                  </a:lnTo>
                  <a:lnTo>
                    <a:pt x="214" y="399"/>
                  </a:lnTo>
                  <a:lnTo>
                    <a:pt x="138" y="399"/>
                  </a:lnTo>
                  <a:close/>
                  <a:moveTo>
                    <a:pt x="138" y="287"/>
                  </a:moveTo>
                  <a:lnTo>
                    <a:pt x="183" y="287"/>
                  </a:lnTo>
                  <a:cubicBezTo>
                    <a:pt x="226" y="287"/>
                    <a:pt x="259" y="279"/>
                    <a:pt x="279" y="265"/>
                  </a:cubicBezTo>
                  <a:cubicBezTo>
                    <a:pt x="299" y="251"/>
                    <a:pt x="310" y="228"/>
                    <a:pt x="310" y="197"/>
                  </a:cubicBezTo>
                  <a:cubicBezTo>
                    <a:pt x="310" y="166"/>
                    <a:pt x="299" y="143"/>
                    <a:pt x="279" y="132"/>
                  </a:cubicBezTo>
                  <a:cubicBezTo>
                    <a:pt x="257" y="118"/>
                    <a:pt x="226" y="112"/>
                    <a:pt x="180" y="112"/>
                  </a:cubicBezTo>
                  <a:lnTo>
                    <a:pt x="138" y="112"/>
                  </a:lnTo>
                  <a:lnTo>
                    <a:pt x="138" y="287"/>
                  </a:lnTo>
                  <a:close/>
                </a:path>
              </a:pathLst>
            </a:custGeom>
            <a:solidFill>
              <a:srgbClr val="42413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72" name="Freeform 12">
              <a:extLst>
                <a:ext uri="{FF2B5EF4-FFF2-40B4-BE49-F238E27FC236}">
                  <a16:creationId xmlns:a16="http://schemas.microsoft.com/office/drawing/2014/main" id="{C4547FA0-DB8D-C340-A131-E844D6257F5B}"/>
                </a:ext>
              </a:extLst>
            </p:cNvPr>
            <p:cNvSpPr>
              <a:spLocks noChangeArrowheads="1"/>
            </p:cNvSpPr>
            <p:nvPr/>
          </p:nvSpPr>
          <p:spPr bwMode="auto">
            <a:xfrm>
              <a:off x="4502150" y="3668713"/>
              <a:ext cx="228600" cy="236537"/>
            </a:xfrm>
            <a:custGeom>
              <a:avLst/>
              <a:gdLst>
                <a:gd name="T0" fmla="*/ 483 w 633"/>
                <a:gd name="T1" fmla="*/ 654 h 655"/>
                <a:gd name="T2" fmla="*/ 435 w 633"/>
                <a:gd name="T3" fmla="*/ 498 h 655"/>
                <a:gd name="T4" fmla="*/ 198 w 633"/>
                <a:gd name="T5" fmla="*/ 498 h 655"/>
                <a:gd name="T6" fmla="*/ 150 w 633"/>
                <a:gd name="T7" fmla="*/ 654 h 655"/>
                <a:gd name="T8" fmla="*/ 0 w 633"/>
                <a:gd name="T9" fmla="*/ 654 h 655"/>
                <a:gd name="T10" fmla="*/ 232 w 633"/>
                <a:gd name="T11" fmla="*/ 0 h 655"/>
                <a:gd name="T12" fmla="*/ 401 w 633"/>
                <a:gd name="T13" fmla="*/ 0 h 655"/>
                <a:gd name="T14" fmla="*/ 632 w 633"/>
                <a:gd name="T15" fmla="*/ 654 h 655"/>
                <a:gd name="T16" fmla="*/ 483 w 633"/>
                <a:gd name="T17" fmla="*/ 654 h 655"/>
                <a:gd name="T18" fmla="*/ 401 w 633"/>
                <a:gd name="T19" fmla="*/ 383 h 655"/>
                <a:gd name="T20" fmla="*/ 328 w 633"/>
                <a:gd name="T21" fmla="*/ 144 h 655"/>
                <a:gd name="T22" fmla="*/ 316 w 633"/>
                <a:gd name="T23" fmla="*/ 101 h 655"/>
                <a:gd name="T24" fmla="*/ 232 w 633"/>
                <a:gd name="T25" fmla="*/ 383 h 655"/>
                <a:gd name="T26" fmla="*/ 401 w 633"/>
                <a:gd name="T27" fmla="*/ 383 h 6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33" h="655">
                  <a:moveTo>
                    <a:pt x="483" y="654"/>
                  </a:moveTo>
                  <a:lnTo>
                    <a:pt x="435" y="498"/>
                  </a:lnTo>
                  <a:lnTo>
                    <a:pt x="198" y="498"/>
                  </a:lnTo>
                  <a:lnTo>
                    <a:pt x="150" y="654"/>
                  </a:lnTo>
                  <a:lnTo>
                    <a:pt x="0" y="654"/>
                  </a:lnTo>
                  <a:lnTo>
                    <a:pt x="232" y="0"/>
                  </a:lnTo>
                  <a:lnTo>
                    <a:pt x="401" y="0"/>
                  </a:lnTo>
                  <a:lnTo>
                    <a:pt x="632" y="654"/>
                  </a:lnTo>
                  <a:lnTo>
                    <a:pt x="483" y="654"/>
                  </a:lnTo>
                  <a:close/>
                  <a:moveTo>
                    <a:pt x="401" y="383"/>
                  </a:moveTo>
                  <a:cubicBezTo>
                    <a:pt x="359" y="243"/>
                    <a:pt x="333" y="164"/>
                    <a:pt x="328" y="144"/>
                  </a:cubicBezTo>
                  <a:cubicBezTo>
                    <a:pt x="322" y="124"/>
                    <a:pt x="319" y="110"/>
                    <a:pt x="316" y="101"/>
                  </a:cubicBezTo>
                  <a:cubicBezTo>
                    <a:pt x="308" y="138"/>
                    <a:pt x="280" y="234"/>
                    <a:pt x="232" y="383"/>
                  </a:cubicBezTo>
                  <a:lnTo>
                    <a:pt x="401" y="383"/>
                  </a:lnTo>
                  <a:close/>
                </a:path>
              </a:pathLst>
            </a:custGeom>
            <a:solidFill>
              <a:srgbClr val="42413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73" name="Freeform 13">
              <a:extLst>
                <a:ext uri="{FF2B5EF4-FFF2-40B4-BE49-F238E27FC236}">
                  <a16:creationId xmlns:a16="http://schemas.microsoft.com/office/drawing/2014/main" id="{51C2DDD3-045F-004F-97D1-A12063749127}"/>
                </a:ext>
              </a:extLst>
            </p:cNvPr>
            <p:cNvSpPr>
              <a:spLocks noChangeArrowheads="1"/>
            </p:cNvSpPr>
            <p:nvPr/>
          </p:nvSpPr>
          <p:spPr bwMode="auto">
            <a:xfrm>
              <a:off x="4865688" y="3667125"/>
              <a:ext cx="193675" cy="241300"/>
            </a:xfrm>
            <a:custGeom>
              <a:avLst/>
              <a:gdLst>
                <a:gd name="T0" fmla="*/ 536 w 537"/>
                <a:gd name="T1" fmla="*/ 294 h 669"/>
                <a:gd name="T2" fmla="*/ 536 w 537"/>
                <a:gd name="T3" fmla="*/ 631 h 669"/>
                <a:gd name="T4" fmla="*/ 418 w 537"/>
                <a:gd name="T5" fmla="*/ 659 h 669"/>
                <a:gd name="T6" fmla="*/ 305 w 537"/>
                <a:gd name="T7" fmla="*/ 668 h 669"/>
                <a:gd name="T8" fmla="*/ 79 w 537"/>
                <a:gd name="T9" fmla="*/ 580 h 669"/>
                <a:gd name="T10" fmla="*/ 0 w 537"/>
                <a:gd name="T11" fmla="*/ 332 h 669"/>
                <a:gd name="T12" fmla="*/ 91 w 537"/>
                <a:gd name="T13" fmla="*/ 88 h 669"/>
                <a:gd name="T14" fmla="*/ 342 w 537"/>
                <a:gd name="T15" fmla="*/ 0 h 669"/>
                <a:gd name="T16" fmla="*/ 536 w 537"/>
                <a:gd name="T17" fmla="*/ 40 h 669"/>
                <a:gd name="T18" fmla="*/ 491 w 537"/>
                <a:gd name="T19" fmla="*/ 150 h 669"/>
                <a:gd name="T20" fmla="*/ 342 w 537"/>
                <a:gd name="T21" fmla="*/ 113 h 669"/>
                <a:gd name="T22" fmla="*/ 198 w 537"/>
                <a:gd name="T23" fmla="*/ 172 h 669"/>
                <a:gd name="T24" fmla="*/ 144 w 537"/>
                <a:gd name="T25" fmla="*/ 332 h 669"/>
                <a:gd name="T26" fmla="*/ 187 w 537"/>
                <a:gd name="T27" fmla="*/ 493 h 669"/>
                <a:gd name="T28" fmla="*/ 314 w 537"/>
                <a:gd name="T29" fmla="*/ 549 h 669"/>
                <a:gd name="T30" fmla="*/ 401 w 537"/>
                <a:gd name="T31" fmla="*/ 541 h 669"/>
                <a:gd name="T32" fmla="*/ 401 w 537"/>
                <a:gd name="T33" fmla="*/ 405 h 669"/>
                <a:gd name="T34" fmla="*/ 277 w 537"/>
                <a:gd name="T35" fmla="*/ 405 h 669"/>
                <a:gd name="T36" fmla="*/ 277 w 537"/>
                <a:gd name="T37" fmla="*/ 294 h 669"/>
                <a:gd name="T38" fmla="*/ 536 w 537"/>
                <a:gd name="T39" fmla="*/ 294 h 6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37" h="669">
                  <a:moveTo>
                    <a:pt x="536" y="294"/>
                  </a:moveTo>
                  <a:lnTo>
                    <a:pt x="536" y="631"/>
                  </a:lnTo>
                  <a:cubicBezTo>
                    <a:pt x="494" y="645"/>
                    <a:pt x="455" y="654"/>
                    <a:pt x="418" y="659"/>
                  </a:cubicBezTo>
                  <a:cubicBezTo>
                    <a:pt x="381" y="665"/>
                    <a:pt x="342" y="668"/>
                    <a:pt x="305" y="668"/>
                  </a:cubicBezTo>
                  <a:cubicBezTo>
                    <a:pt x="206" y="668"/>
                    <a:pt x="129" y="640"/>
                    <a:pt x="79" y="580"/>
                  </a:cubicBezTo>
                  <a:cubicBezTo>
                    <a:pt x="28" y="521"/>
                    <a:pt x="0" y="439"/>
                    <a:pt x="0" y="332"/>
                  </a:cubicBezTo>
                  <a:cubicBezTo>
                    <a:pt x="0" y="229"/>
                    <a:pt x="31" y="147"/>
                    <a:pt x="91" y="88"/>
                  </a:cubicBezTo>
                  <a:cubicBezTo>
                    <a:pt x="150" y="28"/>
                    <a:pt x="235" y="0"/>
                    <a:pt x="342" y="0"/>
                  </a:cubicBezTo>
                  <a:cubicBezTo>
                    <a:pt x="410" y="0"/>
                    <a:pt x="475" y="14"/>
                    <a:pt x="536" y="40"/>
                  </a:cubicBezTo>
                  <a:lnTo>
                    <a:pt x="491" y="150"/>
                  </a:lnTo>
                  <a:cubicBezTo>
                    <a:pt x="443" y="127"/>
                    <a:pt x="396" y="113"/>
                    <a:pt x="342" y="113"/>
                  </a:cubicBezTo>
                  <a:cubicBezTo>
                    <a:pt x="283" y="113"/>
                    <a:pt x="235" y="133"/>
                    <a:pt x="198" y="172"/>
                  </a:cubicBezTo>
                  <a:cubicBezTo>
                    <a:pt x="161" y="212"/>
                    <a:pt x="144" y="265"/>
                    <a:pt x="144" y="332"/>
                  </a:cubicBezTo>
                  <a:cubicBezTo>
                    <a:pt x="144" y="403"/>
                    <a:pt x="158" y="456"/>
                    <a:pt x="187" y="493"/>
                  </a:cubicBezTo>
                  <a:cubicBezTo>
                    <a:pt x="215" y="530"/>
                    <a:pt x="257" y="549"/>
                    <a:pt x="314" y="549"/>
                  </a:cubicBezTo>
                  <a:cubicBezTo>
                    <a:pt x="342" y="549"/>
                    <a:pt x="373" y="547"/>
                    <a:pt x="401" y="541"/>
                  </a:cubicBezTo>
                  <a:lnTo>
                    <a:pt x="401" y="405"/>
                  </a:lnTo>
                  <a:lnTo>
                    <a:pt x="277" y="405"/>
                  </a:lnTo>
                  <a:lnTo>
                    <a:pt x="277" y="294"/>
                  </a:lnTo>
                  <a:lnTo>
                    <a:pt x="536" y="294"/>
                  </a:lnTo>
                </a:path>
              </a:pathLst>
            </a:custGeom>
            <a:solidFill>
              <a:srgbClr val="42413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74" name="Freeform 14">
              <a:extLst>
                <a:ext uri="{FF2B5EF4-FFF2-40B4-BE49-F238E27FC236}">
                  <a16:creationId xmlns:a16="http://schemas.microsoft.com/office/drawing/2014/main" id="{BB4DB0E9-4CFE-D347-A42F-FE1A77379843}"/>
                </a:ext>
              </a:extLst>
            </p:cNvPr>
            <p:cNvSpPr>
              <a:spLocks noChangeArrowheads="1"/>
            </p:cNvSpPr>
            <p:nvPr/>
          </p:nvSpPr>
          <p:spPr bwMode="auto">
            <a:xfrm>
              <a:off x="5130800" y="3670300"/>
              <a:ext cx="188913" cy="234950"/>
            </a:xfrm>
            <a:custGeom>
              <a:avLst/>
              <a:gdLst>
                <a:gd name="T0" fmla="*/ 138 w 523"/>
                <a:gd name="T1" fmla="*/ 399 h 651"/>
                <a:gd name="T2" fmla="*/ 138 w 523"/>
                <a:gd name="T3" fmla="*/ 650 h 651"/>
                <a:gd name="T4" fmla="*/ 0 w 523"/>
                <a:gd name="T5" fmla="*/ 650 h 651"/>
                <a:gd name="T6" fmla="*/ 0 w 523"/>
                <a:gd name="T7" fmla="*/ 0 h 651"/>
                <a:gd name="T8" fmla="*/ 189 w 523"/>
                <a:gd name="T9" fmla="*/ 0 h 651"/>
                <a:gd name="T10" fmla="*/ 387 w 523"/>
                <a:gd name="T11" fmla="*/ 48 h 651"/>
                <a:gd name="T12" fmla="*/ 452 w 523"/>
                <a:gd name="T13" fmla="*/ 194 h 651"/>
                <a:gd name="T14" fmla="*/ 420 w 523"/>
                <a:gd name="T15" fmla="*/ 296 h 651"/>
                <a:gd name="T16" fmla="*/ 330 w 523"/>
                <a:gd name="T17" fmla="*/ 365 h 651"/>
                <a:gd name="T18" fmla="*/ 522 w 523"/>
                <a:gd name="T19" fmla="*/ 650 h 651"/>
                <a:gd name="T20" fmla="*/ 370 w 523"/>
                <a:gd name="T21" fmla="*/ 650 h 651"/>
                <a:gd name="T22" fmla="*/ 214 w 523"/>
                <a:gd name="T23" fmla="*/ 399 h 651"/>
                <a:gd name="T24" fmla="*/ 138 w 523"/>
                <a:gd name="T25" fmla="*/ 399 h 651"/>
                <a:gd name="T26" fmla="*/ 138 w 523"/>
                <a:gd name="T27" fmla="*/ 287 h 651"/>
                <a:gd name="T28" fmla="*/ 183 w 523"/>
                <a:gd name="T29" fmla="*/ 287 h 651"/>
                <a:gd name="T30" fmla="*/ 279 w 523"/>
                <a:gd name="T31" fmla="*/ 265 h 651"/>
                <a:gd name="T32" fmla="*/ 310 w 523"/>
                <a:gd name="T33" fmla="*/ 197 h 651"/>
                <a:gd name="T34" fmla="*/ 279 w 523"/>
                <a:gd name="T35" fmla="*/ 132 h 651"/>
                <a:gd name="T36" fmla="*/ 181 w 523"/>
                <a:gd name="T37" fmla="*/ 112 h 651"/>
                <a:gd name="T38" fmla="*/ 138 w 523"/>
                <a:gd name="T39" fmla="*/ 112 h 651"/>
                <a:gd name="T40" fmla="*/ 138 w 523"/>
                <a:gd name="T41" fmla="*/ 287 h 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23" h="651">
                  <a:moveTo>
                    <a:pt x="138" y="399"/>
                  </a:moveTo>
                  <a:lnTo>
                    <a:pt x="138" y="650"/>
                  </a:lnTo>
                  <a:lnTo>
                    <a:pt x="0" y="650"/>
                  </a:lnTo>
                  <a:lnTo>
                    <a:pt x="0" y="0"/>
                  </a:lnTo>
                  <a:lnTo>
                    <a:pt x="189" y="0"/>
                  </a:lnTo>
                  <a:cubicBezTo>
                    <a:pt x="277" y="0"/>
                    <a:pt x="344" y="16"/>
                    <a:pt x="387" y="48"/>
                  </a:cubicBezTo>
                  <a:cubicBezTo>
                    <a:pt x="429" y="79"/>
                    <a:pt x="452" y="129"/>
                    <a:pt x="452" y="194"/>
                  </a:cubicBezTo>
                  <a:cubicBezTo>
                    <a:pt x="452" y="234"/>
                    <a:pt x="440" y="268"/>
                    <a:pt x="420" y="296"/>
                  </a:cubicBezTo>
                  <a:cubicBezTo>
                    <a:pt x="401" y="326"/>
                    <a:pt x="370" y="348"/>
                    <a:pt x="330" y="365"/>
                  </a:cubicBezTo>
                  <a:cubicBezTo>
                    <a:pt x="429" y="512"/>
                    <a:pt x="491" y="608"/>
                    <a:pt x="522" y="650"/>
                  </a:cubicBezTo>
                  <a:lnTo>
                    <a:pt x="370" y="650"/>
                  </a:lnTo>
                  <a:lnTo>
                    <a:pt x="214" y="399"/>
                  </a:lnTo>
                  <a:lnTo>
                    <a:pt x="138" y="399"/>
                  </a:lnTo>
                  <a:close/>
                  <a:moveTo>
                    <a:pt x="138" y="287"/>
                  </a:moveTo>
                  <a:lnTo>
                    <a:pt x="183" y="287"/>
                  </a:lnTo>
                  <a:cubicBezTo>
                    <a:pt x="226" y="287"/>
                    <a:pt x="260" y="279"/>
                    <a:pt x="279" y="265"/>
                  </a:cubicBezTo>
                  <a:cubicBezTo>
                    <a:pt x="299" y="251"/>
                    <a:pt x="310" y="228"/>
                    <a:pt x="310" y="197"/>
                  </a:cubicBezTo>
                  <a:cubicBezTo>
                    <a:pt x="310" y="166"/>
                    <a:pt x="299" y="143"/>
                    <a:pt x="279" y="132"/>
                  </a:cubicBezTo>
                  <a:cubicBezTo>
                    <a:pt x="260" y="121"/>
                    <a:pt x="226" y="112"/>
                    <a:pt x="181" y="112"/>
                  </a:cubicBezTo>
                  <a:lnTo>
                    <a:pt x="138" y="112"/>
                  </a:lnTo>
                  <a:lnTo>
                    <a:pt x="138" y="287"/>
                  </a:lnTo>
                  <a:close/>
                </a:path>
              </a:pathLst>
            </a:custGeom>
            <a:solidFill>
              <a:srgbClr val="42413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75" name="Freeform 15">
              <a:extLst>
                <a:ext uri="{FF2B5EF4-FFF2-40B4-BE49-F238E27FC236}">
                  <a16:creationId xmlns:a16="http://schemas.microsoft.com/office/drawing/2014/main" id="{7D52D3FD-E94C-E04C-AF55-EE9B0FBC2930}"/>
                </a:ext>
              </a:extLst>
            </p:cNvPr>
            <p:cNvSpPr>
              <a:spLocks noChangeArrowheads="1"/>
            </p:cNvSpPr>
            <p:nvPr/>
          </p:nvSpPr>
          <p:spPr bwMode="auto">
            <a:xfrm>
              <a:off x="5354638" y="3665538"/>
              <a:ext cx="223837" cy="241300"/>
            </a:xfrm>
            <a:custGeom>
              <a:avLst/>
              <a:gdLst>
                <a:gd name="T0" fmla="*/ 621 w 622"/>
                <a:gd name="T1" fmla="*/ 335 h 672"/>
                <a:gd name="T2" fmla="*/ 542 w 622"/>
                <a:gd name="T3" fmla="*/ 584 h 672"/>
                <a:gd name="T4" fmla="*/ 310 w 622"/>
                <a:gd name="T5" fmla="*/ 671 h 672"/>
                <a:gd name="T6" fmla="*/ 79 w 622"/>
                <a:gd name="T7" fmla="*/ 584 h 672"/>
                <a:gd name="T8" fmla="*/ 0 w 622"/>
                <a:gd name="T9" fmla="*/ 332 h 672"/>
                <a:gd name="T10" fmla="*/ 82 w 622"/>
                <a:gd name="T11" fmla="*/ 85 h 672"/>
                <a:gd name="T12" fmla="*/ 313 w 622"/>
                <a:gd name="T13" fmla="*/ 0 h 672"/>
                <a:gd name="T14" fmla="*/ 545 w 622"/>
                <a:gd name="T15" fmla="*/ 88 h 672"/>
                <a:gd name="T16" fmla="*/ 621 w 622"/>
                <a:gd name="T17" fmla="*/ 335 h 672"/>
                <a:gd name="T18" fmla="*/ 144 w 622"/>
                <a:gd name="T19" fmla="*/ 335 h 672"/>
                <a:gd name="T20" fmla="*/ 186 w 622"/>
                <a:gd name="T21" fmla="*/ 499 h 672"/>
                <a:gd name="T22" fmla="*/ 310 w 622"/>
                <a:gd name="T23" fmla="*/ 555 h 672"/>
                <a:gd name="T24" fmla="*/ 477 w 622"/>
                <a:gd name="T25" fmla="*/ 335 h 672"/>
                <a:gd name="T26" fmla="*/ 313 w 622"/>
                <a:gd name="T27" fmla="*/ 116 h 672"/>
                <a:gd name="T28" fmla="*/ 189 w 622"/>
                <a:gd name="T29" fmla="*/ 173 h 672"/>
                <a:gd name="T30" fmla="*/ 144 w 622"/>
                <a:gd name="T31" fmla="*/ 335 h 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22" h="672">
                  <a:moveTo>
                    <a:pt x="621" y="335"/>
                  </a:moveTo>
                  <a:cubicBezTo>
                    <a:pt x="621" y="442"/>
                    <a:pt x="596" y="527"/>
                    <a:pt x="542" y="584"/>
                  </a:cubicBezTo>
                  <a:cubicBezTo>
                    <a:pt x="488" y="643"/>
                    <a:pt x="412" y="671"/>
                    <a:pt x="310" y="671"/>
                  </a:cubicBezTo>
                  <a:cubicBezTo>
                    <a:pt x="212" y="671"/>
                    <a:pt x="133" y="644"/>
                    <a:pt x="79" y="584"/>
                  </a:cubicBezTo>
                  <a:cubicBezTo>
                    <a:pt x="25" y="525"/>
                    <a:pt x="0" y="442"/>
                    <a:pt x="0" y="332"/>
                  </a:cubicBezTo>
                  <a:cubicBezTo>
                    <a:pt x="0" y="226"/>
                    <a:pt x="28" y="142"/>
                    <a:pt x="82" y="85"/>
                  </a:cubicBezTo>
                  <a:cubicBezTo>
                    <a:pt x="136" y="29"/>
                    <a:pt x="212" y="0"/>
                    <a:pt x="313" y="0"/>
                  </a:cubicBezTo>
                  <a:cubicBezTo>
                    <a:pt x="415" y="0"/>
                    <a:pt x="491" y="29"/>
                    <a:pt x="545" y="88"/>
                  </a:cubicBezTo>
                  <a:cubicBezTo>
                    <a:pt x="596" y="147"/>
                    <a:pt x="621" y="229"/>
                    <a:pt x="621" y="335"/>
                  </a:cubicBezTo>
                  <a:close/>
                  <a:moveTo>
                    <a:pt x="144" y="335"/>
                  </a:moveTo>
                  <a:cubicBezTo>
                    <a:pt x="144" y="409"/>
                    <a:pt x="158" y="462"/>
                    <a:pt x="186" y="499"/>
                  </a:cubicBezTo>
                  <a:cubicBezTo>
                    <a:pt x="215" y="536"/>
                    <a:pt x="254" y="555"/>
                    <a:pt x="310" y="555"/>
                  </a:cubicBezTo>
                  <a:cubicBezTo>
                    <a:pt x="421" y="555"/>
                    <a:pt x="477" y="482"/>
                    <a:pt x="477" y="335"/>
                  </a:cubicBezTo>
                  <a:cubicBezTo>
                    <a:pt x="477" y="189"/>
                    <a:pt x="423" y="116"/>
                    <a:pt x="313" y="116"/>
                  </a:cubicBezTo>
                  <a:cubicBezTo>
                    <a:pt x="257" y="116"/>
                    <a:pt x="217" y="136"/>
                    <a:pt x="189" y="173"/>
                  </a:cubicBezTo>
                  <a:cubicBezTo>
                    <a:pt x="158" y="209"/>
                    <a:pt x="144" y="266"/>
                    <a:pt x="144" y="335"/>
                  </a:cubicBezTo>
                  <a:close/>
                </a:path>
              </a:pathLst>
            </a:custGeom>
            <a:solidFill>
              <a:srgbClr val="42413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76" name="Freeform 16">
              <a:extLst>
                <a:ext uri="{FF2B5EF4-FFF2-40B4-BE49-F238E27FC236}">
                  <a16:creationId xmlns:a16="http://schemas.microsoft.com/office/drawing/2014/main" id="{34397141-8684-C944-9509-3C9B8F409B93}"/>
                </a:ext>
              </a:extLst>
            </p:cNvPr>
            <p:cNvSpPr>
              <a:spLocks noChangeArrowheads="1"/>
            </p:cNvSpPr>
            <p:nvPr/>
          </p:nvSpPr>
          <p:spPr bwMode="auto">
            <a:xfrm>
              <a:off x="5613400" y="3670300"/>
              <a:ext cx="317500" cy="234950"/>
            </a:xfrm>
            <a:custGeom>
              <a:avLst/>
              <a:gdLst>
                <a:gd name="T0" fmla="*/ 719 w 881"/>
                <a:gd name="T1" fmla="*/ 651 h 652"/>
                <a:gd name="T2" fmla="*/ 561 w 881"/>
                <a:gd name="T3" fmla="*/ 651 h 652"/>
                <a:gd name="T4" fmla="*/ 474 w 881"/>
                <a:gd name="T5" fmla="*/ 309 h 652"/>
                <a:gd name="T6" fmla="*/ 457 w 881"/>
                <a:gd name="T7" fmla="*/ 234 h 652"/>
                <a:gd name="T8" fmla="*/ 443 w 881"/>
                <a:gd name="T9" fmla="*/ 158 h 652"/>
                <a:gd name="T10" fmla="*/ 429 w 881"/>
                <a:gd name="T11" fmla="*/ 234 h 652"/>
                <a:gd name="T12" fmla="*/ 412 w 881"/>
                <a:gd name="T13" fmla="*/ 309 h 652"/>
                <a:gd name="T14" fmla="*/ 324 w 881"/>
                <a:gd name="T15" fmla="*/ 651 h 652"/>
                <a:gd name="T16" fmla="*/ 166 w 881"/>
                <a:gd name="T17" fmla="*/ 651 h 652"/>
                <a:gd name="T18" fmla="*/ 0 w 881"/>
                <a:gd name="T19" fmla="*/ 0 h 652"/>
                <a:gd name="T20" fmla="*/ 135 w 881"/>
                <a:gd name="T21" fmla="*/ 0 h 652"/>
                <a:gd name="T22" fmla="*/ 220 w 881"/>
                <a:gd name="T23" fmla="*/ 354 h 652"/>
                <a:gd name="T24" fmla="*/ 251 w 881"/>
                <a:gd name="T25" fmla="*/ 526 h 652"/>
                <a:gd name="T26" fmla="*/ 262 w 881"/>
                <a:gd name="T27" fmla="*/ 447 h 652"/>
                <a:gd name="T28" fmla="*/ 279 w 881"/>
                <a:gd name="T29" fmla="*/ 366 h 652"/>
                <a:gd name="T30" fmla="*/ 375 w 881"/>
                <a:gd name="T31" fmla="*/ 0 h 652"/>
                <a:gd name="T32" fmla="*/ 505 w 881"/>
                <a:gd name="T33" fmla="*/ 0 h 652"/>
                <a:gd name="T34" fmla="*/ 601 w 881"/>
                <a:gd name="T35" fmla="*/ 366 h 652"/>
                <a:gd name="T36" fmla="*/ 618 w 881"/>
                <a:gd name="T37" fmla="*/ 442 h 652"/>
                <a:gd name="T38" fmla="*/ 632 w 881"/>
                <a:gd name="T39" fmla="*/ 529 h 652"/>
                <a:gd name="T40" fmla="*/ 646 w 881"/>
                <a:gd name="T41" fmla="*/ 442 h 652"/>
                <a:gd name="T42" fmla="*/ 663 w 881"/>
                <a:gd name="T43" fmla="*/ 357 h 652"/>
                <a:gd name="T44" fmla="*/ 745 w 881"/>
                <a:gd name="T45" fmla="*/ 3 h 652"/>
                <a:gd name="T46" fmla="*/ 880 w 881"/>
                <a:gd name="T47" fmla="*/ 3 h 652"/>
                <a:gd name="T48" fmla="*/ 719 w 881"/>
                <a:gd name="T49" fmla="*/ 651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1" h="652">
                  <a:moveTo>
                    <a:pt x="719" y="651"/>
                  </a:moveTo>
                  <a:lnTo>
                    <a:pt x="561" y="651"/>
                  </a:lnTo>
                  <a:lnTo>
                    <a:pt x="474" y="309"/>
                  </a:lnTo>
                  <a:cubicBezTo>
                    <a:pt x="471" y="299"/>
                    <a:pt x="465" y="273"/>
                    <a:pt x="457" y="234"/>
                  </a:cubicBezTo>
                  <a:cubicBezTo>
                    <a:pt x="448" y="194"/>
                    <a:pt x="446" y="169"/>
                    <a:pt x="443" y="158"/>
                  </a:cubicBezTo>
                  <a:cubicBezTo>
                    <a:pt x="440" y="175"/>
                    <a:pt x="438" y="200"/>
                    <a:pt x="429" y="234"/>
                  </a:cubicBezTo>
                  <a:cubicBezTo>
                    <a:pt x="421" y="268"/>
                    <a:pt x="417" y="296"/>
                    <a:pt x="412" y="309"/>
                  </a:cubicBezTo>
                  <a:lnTo>
                    <a:pt x="324" y="651"/>
                  </a:lnTo>
                  <a:lnTo>
                    <a:pt x="166" y="651"/>
                  </a:lnTo>
                  <a:lnTo>
                    <a:pt x="0" y="0"/>
                  </a:lnTo>
                  <a:lnTo>
                    <a:pt x="135" y="0"/>
                  </a:lnTo>
                  <a:lnTo>
                    <a:pt x="220" y="354"/>
                  </a:lnTo>
                  <a:cubicBezTo>
                    <a:pt x="234" y="419"/>
                    <a:pt x="245" y="476"/>
                    <a:pt x="251" y="526"/>
                  </a:cubicBezTo>
                  <a:cubicBezTo>
                    <a:pt x="254" y="510"/>
                    <a:pt x="257" y="484"/>
                    <a:pt x="262" y="447"/>
                  </a:cubicBezTo>
                  <a:cubicBezTo>
                    <a:pt x="268" y="411"/>
                    <a:pt x="273" y="385"/>
                    <a:pt x="279" y="366"/>
                  </a:cubicBezTo>
                  <a:lnTo>
                    <a:pt x="375" y="0"/>
                  </a:lnTo>
                  <a:lnTo>
                    <a:pt x="505" y="0"/>
                  </a:lnTo>
                  <a:lnTo>
                    <a:pt x="601" y="366"/>
                  </a:lnTo>
                  <a:cubicBezTo>
                    <a:pt x="604" y="383"/>
                    <a:pt x="609" y="408"/>
                    <a:pt x="618" y="442"/>
                  </a:cubicBezTo>
                  <a:cubicBezTo>
                    <a:pt x="623" y="476"/>
                    <a:pt x="629" y="504"/>
                    <a:pt x="632" y="529"/>
                  </a:cubicBezTo>
                  <a:cubicBezTo>
                    <a:pt x="635" y="507"/>
                    <a:pt x="640" y="478"/>
                    <a:pt x="646" y="442"/>
                  </a:cubicBezTo>
                  <a:cubicBezTo>
                    <a:pt x="652" y="408"/>
                    <a:pt x="657" y="380"/>
                    <a:pt x="663" y="357"/>
                  </a:cubicBezTo>
                  <a:lnTo>
                    <a:pt x="745" y="3"/>
                  </a:lnTo>
                  <a:lnTo>
                    <a:pt x="880" y="3"/>
                  </a:lnTo>
                  <a:lnTo>
                    <a:pt x="719" y="651"/>
                  </a:lnTo>
                </a:path>
              </a:pathLst>
            </a:custGeom>
            <a:solidFill>
              <a:srgbClr val="42413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77" name="Freeform 17">
              <a:extLst>
                <a:ext uri="{FF2B5EF4-FFF2-40B4-BE49-F238E27FC236}">
                  <a16:creationId xmlns:a16="http://schemas.microsoft.com/office/drawing/2014/main" id="{04B2EB1C-75C8-C847-A01D-6CE55D6E1A6C}"/>
                </a:ext>
              </a:extLst>
            </p:cNvPr>
            <p:cNvSpPr>
              <a:spLocks noChangeArrowheads="1"/>
            </p:cNvSpPr>
            <p:nvPr/>
          </p:nvSpPr>
          <p:spPr bwMode="auto">
            <a:xfrm>
              <a:off x="5978525" y="3670300"/>
              <a:ext cx="50800" cy="234950"/>
            </a:xfrm>
            <a:custGeom>
              <a:avLst/>
              <a:gdLst>
                <a:gd name="T0" fmla="*/ 0 w 139"/>
                <a:gd name="T1" fmla="*/ 651 h 652"/>
                <a:gd name="T2" fmla="*/ 0 w 139"/>
                <a:gd name="T3" fmla="*/ 0 h 652"/>
                <a:gd name="T4" fmla="*/ 138 w 139"/>
                <a:gd name="T5" fmla="*/ 0 h 652"/>
                <a:gd name="T6" fmla="*/ 138 w 139"/>
                <a:gd name="T7" fmla="*/ 651 h 652"/>
                <a:gd name="T8" fmla="*/ 0 w 139"/>
                <a:gd name="T9" fmla="*/ 651 h 652"/>
              </a:gdLst>
              <a:ahLst/>
              <a:cxnLst>
                <a:cxn ang="0">
                  <a:pos x="T0" y="T1"/>
                </a:cxn>
                <a:cxn ang="0">
                  <a:pos x="T2" y="T3"/>
                </a:cxn>
                <a:cxn ang="0">
                  <a:pos x="T4" y="T5"/>
                </a:cxn>
                <a:cxn ang="0">
                  <a:pos x="T6" y="T7"/>
                </a:cxn>
                <a:cxn ang="0">
                  <a:pos x="T8" y="T9"/>
                </a:cxn>
              </a:cxnLst>
              <a:rect l="0" t="0" r="r" b="b"/>
              <a:pathLst>
                <a:path w="139" h="652">
                  <a:moveTo>
                    <a:pt x="0" y="651"/>
                  </a:moveTo>
                  <a:lnTo>
                    <a:pt x="0" y="0"/>
                  </a:lnTo>
                  <a:lnTo>
                    <a:pt x="138" y="0"/>
                  </a:lnTo>
                  <a:lnTo>
                    <a:pt x="138" y="651"/>
                  </a:lnTo>
                  <a:lnTo>
                    <a:pt x="0" y="651"/>
                  </a:lnTo>
                </a:path>
              </a:pathLst>
            </a:custGeom>
            <a:solidFill>
              <a:srgbClr val="42413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78" name="Freeform 18">
              <a:extLst>
                <a:ext uri="{FF2B5EF4-FFF2-40B4-BE49-F238E27FC236}">
                  <a16:creationId xmlns:a16="http://schemas.microsoft.com/office/drawing/2014/main" id="{66DC939E-56FE-7548-B262-96E028E10860}"/>
                </a:ext>
              </a:extLst>
            </p:cNvPr>
            <p:cNvSpPr>
              <a:spLocks noChangeArrowheads="1"/>
            </p:cNvSpPr>
            <p:nvPr/>
          </p:nvSpPr>
          <p:spPr bwMode="auto">
            <a:xfrm>
              <a:off x="6102350" y="3670300"/>
              <a:ext cx="209550" cy="234950"/>
            </a:xfrm>
            <a:custGeom>
              <a:avLst/>
              <a:gdLst>
                <a:gd name="T0" fmla="*/ 404 w 580"/>
                <a:gd name="T1" fmla="*/ 651 h 652"/>
                <a:gd name="T2" fmla="*/ 119 w 580"/>
                <a:gd name="T3" fmla="*/ 158 h 652"/>
                <a:gd name="T4" fmla="*/ 116 w 580"/>
                <a:gd name="T5" fmla="*/ 158 h 652"/>
                <a:gd name="T6" fmla="*/ 124 w 580"/>
                <a:gd name="T7" fmla="*/ 343 h 652"/>
                <a:gd name="T8" fmla="*/ 124 w 580"/>
                <a:gd name="T9" fmla="*/ 651 h 652"/>
                <a:gd name="T10" fmla="*/ 0 w 580"/>
                <a:gd name="T11" fmla="*/ 651 h 652"/>
                <a:gd name="T12" fmla="*/ 0 w 580"/>
                <a:gd name="T13" fmla="*/ 0 h 652"/>
                <a:gd name="T14" fmla="*/ 175 w 580"/>
                <a:gd name="T15" fmla="*/ 0 h 652"/>
                <a:gd name="T16" fmla="*/ 457 w 580"/>
                <a:gd name="T17" fmla="*/ 487 h 652"/>
                <a:gd name="T18" fmla="*/ 460 w 580"/>
                <a:gd name="T19" fmla="*/ 487 h 652"/>
                <a:gd name="T20" fmla="*/ 454 w 580"/>
                <a:gd name="T21" fmla="*/ 306 h 652"/>
                <a:gd name="T22" fmla="*/ 454 w 580"/>
                <a:gd name="T23" fmla="*/ 0 h 652"/>
                <a:gd name="T24" fmla="*/ 579 w 580"/>
                <a:gd name="T25" fmla="*/ 0 h 652"/>
                <a:gd name="T26" fmla="*/ 579 w 580"/>
                <a:gd name="T27" fmla="*/ 651 h 652"/>
                <a:gd name="T28" fmla="*/ 404 w 580"/>
                <a:gd name="T29" fmla="*/ 651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0" h="652">
                  <a:moveTo>
                    <a:pt x="404" y="651"/>
                  </a:moveTo>
                  <a:lnTo>
                    <a:pt x="119" y="158"/>
                  </a:lnTo>
                  <a:lnTo>
                    <a:pt x="116" y="158"/>
                  </a:lnTo>
                  <a:cubicBezTo>
                    <a:pt x="121" y="245"/>
                    <a:pt x="124" y="306"/>
                    <a:pt x="124" y="343"/>
                  </a:cubicBezTo>
                  <a:lnTo>
                    <a:pt x="124" y="651"/>
                  </a:lnTo>
                  <a:lnTo>
                    <a:pt x="0" y="651"/>
                  </a:lnTo>
                  <a:lnTo>
                    <a:pt x="0" y="0"/>
                  </a:lnTo>
                  <a:lnTo>
                    <a:pt x="175" y="0"/>
                  </a:lnTo>
                  <a:lnTo>
                    <a:pt x="457" y="487"/>
                  </a:lnTo>
                  <a:lnTo>
                    <a:pt x="460" y="487"/>
                  </a:lnTo>
                  <a:cubicBezTo>
                    <a:pt x="454" y="402"/>
                    <a:pt x="454" y="343"/>
                    <a:pt x="454" y="306"/>
                  </a:cubicBezTo>
                  <a:lnTo>
                    <a:pt x="454" y="0"/>
                  </a:lnTo>
                  <a:lnTo>
                    <a:pt x="579" y="0"/>
                  </a:lnTo>
                  <a:lnTo>
                    <a:pt x="579" y="651"/>
                  </a:lnTo>
                  <a:lnTo>
                    <a:pt x="404" y="651"/>
                  </a:lnTo>
                </a:path>
              </a:pathLst>
            </a:custGeom>
            <a:solidFill>
              <a:srgbClr val="42413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79" name="Freeform 19">
              <a:extLst>
                <a:ext uri="{FF2B5EF4-FFF2-40B4-BE49-F238E27FC236}">
                  <a16:creationId xmlns:a16="http://schemas.microsoft.com/office/drawing/2014/main" id="{91AB4BF9-1D3D-9E4E-BE75-CAB2B37561F0}"/>
                </a:ext>
              </a:extLst>
            </p:cNvPr>
            <p:cNvSpPr>
              <a:spLocks noChangeArrowheads="1"/>
            </p:cNvSpPr>
            <p:nvPr/>
          </p:nvSpPr>
          <p:spPr bwMode="auto">
            <a:xfrm>
              <a:off x="6375400" y="3667125"/>
              <a:ext cx="193675" cy="241300"/>
            </a:xfrm>
            <a:custGeom>
              <a:avLst/>
              <a:gdLst>
                <a:gd name="T0" fmla="*/ 536 w 537"/>
                <a:gd name="T1" fmla="*/ 294 h 669"/>
                <a:gd name="T2" fmla="*/ 536 w 537"/>
                <a:gd name="T3" fmla="*/ 631 h 669"/>
                <a:gd name="T4" fmla="*/ 418 w 537"/>
                <a:gd name="T5" fmla="*/ 659 h 669"/>
                <a:gd name="T6" fmla="*/ 305 w 537"/>
                <a:gd name="T7" fmla="*/ 668 h 669"/>
                <a:gd name="T8" fmla="*/ 79 w 537"/>
                <a:gd name="T9" fmla="*/ 580 h 669"/>
                <a:gd name="T10" fmla="*/ 0 w 537"/>
                <a:gd name="T11" fmla="*/ 332 h 669"/>
                <a:gd name="T12" fmla="*/ 90 w 537"/>
                <a:gd name="T13" fmla="*/ 88 h 669"/>
                <a:gd name="T14" fmla="*/ 342 w 537"/>
                <a:gd name="T15" fmla="*/ 0 h 669"/>
                <a:gd name="T16" fmla="*/ 536 w 537"/>
                <a:gd name="T17" fmla="*/ 40 h 669"/>
                <a:gd name="T18" fmla="*/ 491 w 537"/>
                <a:gd name="T19" fmla="*/ 150 h 669"/>
                <a:gd name="T20" fmla="*/ 342 w 537"/>
                <a:gd name="T21" fmla="*/ 113 h 669"/>
                <a:gd name="T22" fmla="*/ 198 w 537"/>
                <a:gd name="T23" fmla="*/ 172 h 669"/>
                <a:gd name="T24" fmla="*/ 144 w 537"/>
                <a:gd name="T25" fmla="*/ 332 h 669"/>
                <a:gd name="T26" fmla="*/ 186 w 537"/>
                <a:gd name="T27" fmla="*/ 493 h 669"/>
                <a:gd name="T28" fmla="*/ 313 w 537"/>
                <a:gd name="T29" fmla="*/ 549 h 669"/>
                <a:gd name="T30" fmla="*/ 401 w 537"/>
                <a:gd name="T31" fmla="*/ 541 h 669"/>
                <a:gd name="T32" fmla="*/ 401 w 537"/>
                <a:gd name="T33" fmla="*/ 405 h 669"/>
                <a:gd name="T34" fmla="*/ 277 w 537"/>
                <a:gd name="T35" fmla="*/ 405 h 669"/>
                <a:gd name="T36" fmla="*/ 277 w 537"/>
                <a:gd name="T37" fmla="*/ 294 h 669"/>
                <a:gd name="T38" fmla="*/ 536 w 537"/>
                <a:gd name="T39" fmla="*/ 294 h 6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37" h="669">
                  <a:moveTo>
                    <a:pt x="536" y="294"/>
                  </a:moveTo>
                  <a:lnTo>
                    <a:pt x="536" y="631"/>
                  </a:lnTo>
                  <a:cubicBezTo>
                    <a:pt x="494" y="645"/>
                    <a:pt x="455" y="654"/>
                    <a:pt x="418" y="659"/>
                  </a:cubicBezTo>
                  <a:cubicBezTo>
                    <a:pt x="381" y="665"/>
                    <a:pt x="342" y="668"/>
                    <a:pt x="305" y="668"/>
                  </a:cubicBezTo>
                  <a:cubicBezTo>
                    <a:pt x="206" y="668"/>
                    <a:pt x="130" y="640"/>
                    <a:pt x="79" y="580"/>
                  </a:cubicBezTo>
                  <a:cubicBezTo>
                    <a:pt x="28" y="521"/>
                    <a:pt x="0" y="439"/>
                    <a:pt x="0" y="332"/>
                  </a:cubicBezTo>
                  <a:cubicBezTo>
                    <a:pt x="0" y="229"/>
                    <a:pt x="31" y="147"/>
                    <a:pt x="90" y="88"/>
                  </a:cubicBezTo>
                  <a:cubicBezTo>
                    <a:pt x="150" y="28"/>
                    <a:pt x="234" y="0"/>
                    <a:pt x="342" y="0"/>
                  </a:cubicBezTo>
                  <a:cubicBezTo>
                    <a:pt x="409" y="0"/>
                    <a:pt x="474" y="14"/>
                    <a:pt x="536" y="40"/>
                  </a:cubicBezTo>
                  <a:lnTo>
                    <a:pt x="491" y="150"/>
                  </a:lnTo>
                  <a:cubicBezTo>
                    <a:pt x="443" y="127"/>
                    <a:pt x="395" y="113"/>
                    <a:pt x="342" y="113"/>
                  </a:cubicBezTo>
                  <a:cubicBezTo>
                    <a:pt x="282" y="113"/>
                    <a:pt x="234" y="133"/>
                    <a:pt x="198" y="172"/>
                  </a:cubicBezTo>
                  <a:cubicBezTo>
                    <a:pt x="161" y="212"/>
                    <a:pt x="144" y="265"/>
                    <a:pt x="144" y="332"/>
                  </a:cubicBezTo>
                  <a:cubicBezTo>
                    <a:pt x="144" y="403"/>
                    <a:pt x="158" y="456"/>
                    <a:pt x="186" y="493"/>
                  </a:cubicBezTo>
                  <a:cubicBezTo>
                    <a:pt x="215" y="530"/>
                    <a:pt x="257" y="549"/>
                    <a:pt x="313" y="549"/>
                  </a:cubicBezTo>
                  <a:cubicBezTo>
                    <a:pt x="342" y="549"/>
                    <a:pt x="373" y="547"/>
                    <a:pt x="401" y="541"/>
                  </a:cubicBezTo>
                  <a:lnTo>
                    <a:pt x="401" y="405"/>
                  </a:lnTo>
                  <a:lnTo>
                    <a:pt x="277" y="405"/>
                  </a:lnTo>
                  <a:lnTo>
                    <a:pt x="277" y="294"/>
                  </a:lnTo>
                  <a:lnTo>
                    <a:pt x="536" y="294"/>
                  </a:lnTo>
                </a:path>
              </a:pathLst>
            </a:custGeom>
            <a:solidFill>
              <a:srgbClr val="42413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80" name="Freeform 20">
              <a:extLst>
                <a:ext uri="{FF2B5EF4-FFF2-40B4-BE49-F238E27FC236}">
                  <a16:creationId xmlns:a16="http://schemas.microsoft.com/office/drawing/2014/main" id="{891EEB98-48CB-8A4B-8D83-D3185DBEA8F3}"/>
                </a:ext>
              </a:extLst>
            </p:cNvPr>
            <p:cNvSpPr>
              <a:spLocks noChangeArrowheads="1"/>
            </p:cNvSpPr>
            <p:nvPr/>
          </p:nvSpPr>
          <p:spPr bwMode="auto">
            <a:xfrm>
              <a:off x="6711950" y="3670300"/>
              <a:ext cx="317500" cy="234950"/>
            </a:xfrm>
            <a:custGeom>
              <a:avLst/>
              <a:gdLst>
                <a:gd name="T0" fmla="*/ 720 w 882"/>
                <a:gd name="T1" fmla="*/ 651 h 652"/>
                <a:gd name="T2" fmla="*/ 562 w 882"/>
                <a:gd name="T3" fmla="*/ 651 h 652"/>
                <a:gd name="T4" fmla="*/ 474 w 882"/>
                <a:gd name="T5" fmla="*/ 309 h 652"/>
                <a:gd name="T6" fmla="*/ 457 w 882"/>
                <a:gd name="T7" fmla="*/ 234 h 652"/>
                <a:gd name="T8" fmla="*/ 443 w 882"/>
                <a:gd name="T9" fmla="*/ 158 h 652"/>
                <a:gd name="T10" fmla="*/ 429 w 882"/>
                <a:gd name="T11" fmla="*/ 234 h 652"/>
                <a:gd name="T12" fmla="*/ 412 w 882"/>
                <a:gd name="T13" fmla="*/ 309 h 652"/>
                <a:gd name="T14" fmla="*/ 325 w 882"/>
                <a:gd name="T15" fmla="*/ 651 h 652"/>
                <a:gd name="T16" fmla="*/ 167 w 882"/>
                <a:gd name="T17" fmla="*/ 651 h 652"/>
                <a:gd name="T18" fmla="*/ 0 w 882"/>
                <a:gd name="T19" fmla="*/ 0 h 652"/>
                <a:gd name="T20" fmla="*/ 136 w 882"/>
                <a:gd name="T21" fmla="*/ 0 h 652"/>
                <a:gd name="T22" fmla="*/ 220 w 882"/>
                <a:gd name="T23" fmla="*/ 354 h 652"/>
                <a:gd name="T24" fmla="*/ 251 w 882"/>
                <a:gd name="T25" fmla="*/ 526 h 652"/>
                <a:gd name="T26" fmla="*/ 263 w 882"/>
                <a:gd name="T27" fmla="*/ 447 h 652"/>
                <a:gd name="T28" fmla="*/ 280 w 882"/>
                <a:gd name="T29" fmla="*/ 366 h 652"/>
                <a:gd name="T30" fmla="*/ 376 w 882"/>
                <a:gd name="T31" fmla="*/ 0 h 652"/>
                <a:gd name="T32" fmla="*/ 505 w 882"/>
                <a:gd name="T33" fmla="*/ 0 h 652"/>
                <a:gd name="T34" fmla="*/ 601 w 882"/>
                <a:gd name="T35" fmla="*/ 366 h 652"/>
                <a:gd name="T36" fmla="*/ 618 w 882"/>
                <a:gd name="T37" fmla="*/ 442 h 652"/>
                <a:gd name="T38" fmla="*/ 632 w 882"/>
                <a:gd name="T39" fmla="*/ 529 h 652"/>
                <a:gd name="T40" fmla="*/ 647 w 882"/>
                <a:gd name="T41" fmla="*/ 442 h 652"/>
                <a:gd name="T42" fmla="*/ 663 w 882"/>
                <a:gd name="T43" fmla="*/ 357 h 652"/>
                <a:gd name="T44" fmla="*/ 745 w 882"/>
                <a:gd name="T45" fmla="*/ 3 h 652"/>
                <a:gd name="T46" fmla="*/ 881 w 882"/>
                <a:gd name="T47" fmla="*/ 3 h 652"/>
                <a:gd name="T48" fmla="*/ 720 w 882"/>
                <a:gd name="T49" fmla="*/ 651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2" h="652">
                  <a:moveTo>
                    <a:pt x="720" y="651"/>
                  </a:moveTo>
                  <a:lnTo>
                    <a:pt x="562" y="651"/>
                  </a:lnTo>
                  <a:lnTo>
                    <a:pt x="474" y="309"/>
                  </a:lnTo>
                  <a:cubicBezTo>
                    <a:pt x="472" y="299"/>
                    <a:pt x="466" y="273"/>
                    <a:pt x="457" y="234"/>
                  </a:cubicBezTo>
                  <a:cubicBezTo>
                    <a:pt x="449" y="194"/>
                    <a:pt x="446" y="169"/>
                    <a:pt x="443" y="158"/>
                  </a:cubicBezTo>
                  <a:cubicBezTo>
                    <a:pt x="441" y="175"/>
                    <a:pt x="438" y="200"/>
                    <a:pt x="429" y="234"/>
                  </a:cubicBezTo>
                  <a:cubicBezTo>
                    <a:pt x="421" y="271"/>
                    <a:pt x="418" y="296"/>
                    <a:pt x="412" y="309"/>
                  </a:cubicBezTo>
                  <a:lnTo>
                    <a:pt x="325" y="651"/>
                  </a:lnTo>
                  <a:lnTo>
                    <a:pt x="167" y="651"/>
                  </a:lnTo>
                  <a:lnTo>
                    <a:pt x="0" y="0"/>
                  </a:lnTo>
                  <a:lnTo>
                    <a:pt x="136" y="0"/>
                  </a:lnTo>
                  <a:lnTo>
                    <a:pt x="220" y="354"/>
                  </a:lnTo>
                  <a:cubicBezTo>
                    <a:pt x="235" y="419"/>
                    <a:pt x="246" y="476"/>
                    <a:pt x="251" y="526"/>
                  </a:cubicBezTo>
                  <a:cubicBezTo>
                    <a:pt x="254" y="510"/>
                    <a:pt x="257" y="484"/>
                    <a:pt x="263" y="447"/>
                  </a:cubicBezTo>
                  <a:cubicBezTo>
                    <a:pt x="268" y="411"/>
                    <a:pt x="274" y="385"/>
                    <a:pt x="280" y="366"/>
                  </a:cubicBezTo>
                  <a:lnTo>
                    <a:pt x="376" y="0"/>
                  </a:lnTo>
                  <a:lnTo>
                    <a:pt x="505" y="0"/>
                  </a:lnTo>
                  <a:lnTo>
                    <a:pt x="601" y="366"/>
                  </a:lnTo>
                  <a:cubicBezTo>
                    <a:pt x="604" y="383"/>
                    <a:pt x="610" y="408"/>
                    <a:pt x="618" y="442"/>
                  </a:cubicBezTo>
                  <a:cubicBezTo>
                    <a:pt x="624" y="476"/>
                    <a:pt x="630" y="504"/>
                    <a:pt x="632" y="529"/>
                  </a:cubicBezTo>
                  <a:cubicBezTo>
                    <a:pt x="635" y="507"/>
                    <a:pt x="641" y="478"/>
                    <a:pt x="647" y="442"/>
                  </a:cubicBezTo>
                  <a:cubicBezTo>
                    <a:pt x="652" y="408"/>
                    <a:pt x="658" y="380"/>
                    <a:pt x="663" y="357"/>
                  </a:cubicBezTo>
                  <a:lnTo>
                    <a:pt x="745" y="3"/>
                  </a:lnTo>
                  <a:lnTo>
                    <a:pt x="881" y="3"/>
                  </a:lnTo>
                  <a:lnTo>
                    <a:pt x="720" y="651"/>
                  </a:lnTo>
                </a:path>
              </a:pathLst>
            </a:custGeom>
            <a:solidFill>
              <a:srgbClr val="42413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81" name="Freeform 21">
              <a:extLst>
                <a:ext uri="{FF2B5EF4-FFF2-40B4-BE49-F238E27FC236}">
                  <a16:creationId xmlns:a16="http://schemas.microsoft.com/office/drawing/2014/main" id="{56ED756A-6684-E74E-BFC0-B5EBC1C0BD21}"/>
                </a:ext>
              </a:extLst>
            </p:cNvPr>
            <p:cNvSpPr>
              <a:spLocks noChangeArrowheads="1"/>
            </p:cNvSpPr>
            <p:nvPr/>
          </p:nvSpPr>
          <p:spPr bwMode="auto">
            <a:xfrm>
              <a:off x="7067550" y="3665538"/>
              <a:ext cx="223838" cy="241300"/>
            </a:xfrm>
            <a:custGeom>
              <a:avLst/>
              <a:gdLst>
                <a:gd name="T0" fmla="*/ 621 w 622"/>
                <a:gd name="T1" fmla="*/ 335 h 672"/>
                <a:gd name="T2" fmla="*/ 542 w 622"/>
                <a:gd name="T3" fmla="*/ 584 h 672"/>
                <a:gd name="T4" fmla="*/ 311 w 622"/>
                <a:gd name="T5" fmla="*/ 671 h 672"/>
                <a:gd name="T6" fmla="*/ 79 w 622"/>
                <a:gd name="T7" fmla="*/ 584 h 672"/>
                <a:gd name="T8" fmla="*/ 0 w 622"/>
                <a:gd name="T9" fmla="*/ 332 h 672"/>
                <a:gd name="T10" fmla="*/ 82 w 622"/>
                <a:gd name="T11" fmla="*/ 85 h 672"/>
                <a:gd name="T12" fmla="*/ 313 w 622"/>
                <a:gd name="T13" fmla="*/ 0 h 672"/>
                <a:gd name="T14" fmla="*/ 545 w 622"/>
                <a:gd name="T15" fmla="*/ 88 h 672"/>
                <a:gd name="T16" fmla="*/ 621 w 622"/>
                <a:gd name="T17" fmla="*/ 335 h 672"/>
                <a:gd name="T18" fmla="*/ 144 w 622"/>
                <a:gd name="T19" fmla="*/ 335 h 672"/>
                <a:gd name="T20" fmla="*/ 186 w 622"/>
                <a:gd name="T21" fmla="*/ 499 h 672"/>
                <a:gd name="T22" fmla="*/ 311 w 622"/>
                <a:gd name="T23" fmla="*/ 555 h 672"/>
                <a:gd name="T24" fmla="*/ 477 w 622"/>
                <a:gd name="T25" fmla="*/ 335 h 672"/>
                <a:gd name="T26" fmla="*/ 313 w 622"/>
                <a:gd name="T27" fmla="*/ 116 h 672"/>
                <a:gd name="T28" fmla="*/ 189 w 622"/>
                <a:gd name="T29" fmla="*/ 173 h 672"/>
                <a:gd name="T30" fmla="*/ 144 w 622"/>
                <a:gd name="T31" fmla="*/ 335 h 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22" h="672">
                  <a:moveTo>
                    <a:pt x="621" y="335"/>
                  </a:moveTo>
                  <a:cubicBezTo>
                    <a:pt x="621" y="442"/>
                    <a:pt x="596" y="528"/>
                    <a:pt x="542" y="584"/>
                  </a:cubicBezTo>
                  <a:cubicBezTo>
                    <a:pt x="488" y="641"/>
                    <a:pt x="412" y="671"/>
                    <a:pt x="311" y="671"/>
                  </a:cubicBezTo>
                  <a:cubicBezTo>
                    <a:pt x="212" y="671"/>
                    <a:pt x="133" y="643"/>
                    <a:pt x="79" y="584"/>
                  </a:cubicBezTo>
                  <a:cubicBezTo>
                    <a:pt x="26" y="524"/>
                    <a:pt x="0" y="442"/>
                    <a:pt x="0" y="332"/>
                  </a:cubicBezTo>
                  <a:cubicBezTo>
                    <a:pt x="0" y="226"/>
                    <a:pt x="28" y="141"/>
                    <a:pt x="82" y="85"/>
                  </a:cubicBezTo>
                  <a:cubicBezTo>
                    <a:pt x="136" y="28"/>
                    <a:pt x="212" y="0"/>
                    <a:pt x="313" y="0"/>
                  </a:cubicBezTo>
                  <a:cubicBezTo>
                    <a:pt x="415" y="0"/>
                    <a:pt x="491" y="29"/>
                    <a:pt x="545" y="88"/>
                  </a:cubicBezTo>
                  <a:cubicBezTo>
                    <a:pt x="596" y="147"/>
                    <a:pt x="621" y="229"/>
                    <a:pt x="621" y="335"/>
                  </a:cubicBezTo>
                  <a:close/>
                  <a:moveTo>
                    <a:pt x="144" y="335"/>
                  </a:moveTo>
                  <a:cubicBezTo>
                    <a:pt x="144" y="409"/>
                    <a:pt x="158" y="462"/>
                    <a:pt x="186" y="499"/>
                  </a:cubicBezTo>
                  <a:cubicBezTo>
                    <a:pt x="215" y="536"/>
                    <a:pt x="254" y="555"/>
                    <a:pt x="311" y="555"/>
                  </a:cubicBezTo>
                  <a:cubicBezTo>
                    <a:pt x="421" y="555"/>
                    <a:pt x="477" y="482"/>
                    <a:pt x="477" y="335"/>
                  </a:cubicBezTo>
                  <a:cubicBezTo>
                    <a:pt x="477" y="189"/>
                    <a:pt x="424" y="116"/>
                    <a:pt x="313" y="116"/>
                  </a:cubicBezTo>
                  <a:cubicBezTo>
                    <a:pt x="257" y="116"/>
                    <a:pt x="218" y="136"/>
                    <a:pt x="189" y="173"/>
                  </a:cubicBezTo>
                  <a:cubicBezTo>
                    <a:pt x="158" y="209"/>
                    <a:pt x="144" y="266"/>
                    <a:pt x="144" y="335"/>
                  </a:cubicBezTo>
                  <a:close/>
                </a:path>
              </a:pathLst>
            </a:custGeom>
            <a:solidFill>
              <a:srgbClr val="42413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82" name="Freeform 22">
              <a:extLst>
                <a:ext uri="{FF2B5EF4-FFF2-40B4-BE49-F238E27FC236}">
                  <a16:creationId xmlns:a16="http://schemas.microsoft.com/office/drawing/2014/main" id="{CE829A0A-A8D1-3C40-A45A-69C68BC758B6}"/>
                </a:ext>
              </a:extLst>
            </p:cNvPr>
            <p:cNvSpPr>
              <a:spLocks noChangeArrowheads="1"/>
            </p:cNvSpPr>
            <p:nvPr/>
          </p:nvSpPr>
          <p:spPr bwMode="auto">
            <a:xfrm>
              <a:off x="7354888" y="3670300"/>
              <a:ext cx="188912" cy="234950"/>
            </a:xfrm>
            <a:custGeom>
              <a:avLst/>
              <a:gdLst>
                <a:gd name="T0" fmla="*/ 138 w 523"/>
                <a:gd name="T1" fmla="*/ 399 h 651"/>
                <a:gd name="T2" fmla="*/ 138 w 523"/>
                <a:gd name="T3" fmla="*/ 650 h 651"/>
                <a:gd name="T4" fmla="*/ 0 w 523"/>
                <a:gd name="T5" fmla="*/ 650 h 651"/>
                <a:gd name="T6" fmla="*/ 0 w 523"/>
                <a:gd name="T7" fmla="*/ 0 h 651"/>
                <a:gd name="T8" fmla="*/ 189 w 523"/>
                <a:gd name="T9" fmla="*/ 0 h 651"/>
                <a:gd name="T10" fmla="*/ 386 w 523"/>
                <a:gd name="T11" fmla="*/ 48 h 651"/>
                <a:gd name="T12" fmla="*/ 451 w 523"/>
                <a:gd name="T13" fmla="*/ 194 h 651"/>
                <a:gd name="T14" fmla="*/ 420 w 523"/>
                <a:gd name="T15" fmla="*/ 296 h 651"/>
                <a:gd name="T16" fmla="*/ 330 w 523"/>
                <a:gd name="T17" fmla="*/ 365 h 651"/>
                <a:gd name="T18" fmla="*/ 522 w 523"/>
                <a:gd name="T19" fmla="*/ 650 h 651"/>
                <a:gd name="T20" fmla="*/ 369 w 523"/>
                <a:gd name="T21" fmla="*/ 650 h 651"/>
                <a:gd name="T22" fmla="*/ 214 w 523"/>
                <a:gd name="T23" fmla="*/ 399 h 651"/>
                <a:gd name="T24" fmla="*/ 138 w 523"/>
                <a:gd name="T25" fmla="*/ 399 h 651"/>
                <a:gd name="T26" fmla="*/ 138 w 523"/>
                <a:gd name="T27" fmla="*/ 287 h 651"/>
                <a:gd name="T28" fmla="*/ 183 w 523"/>
                <a:gd name="T29" fmla="*/ 287 h 651"/>
                <a:gd name="T30" fmla="*/ 279 w 523"/>
                <a:gd name="T31" fmla="*/ 265 h 651"/>
                <a:gd name="T32" fmla="*/ 310 w 523"/>
                <a:gd name="T33" fmla="*/ 197 h 651"/>
                <a:gd name="T34" fmla="*/ 279 w 523"/>
                <a:gd name="T35" fmla="*/ 132 h 651"/>
                <a:gd name="T36" fmla="*/ 180 w 523"/>
                <a:gd name="T37" fmla="*/ 112 h 651"/>
                <a:gd name="T38" fmla="*/ 138 w 523"/>
                <a:gd name="T39" fmla="*/ 112 h 651"/>
                <a:gd name="T40" fmla="*/ 138 w 523"/>
                <a:gd name="T41" fmla="*/ 287 h 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23" h="651">
                  <a:moveTo>
                    <a:pt x="138" y="399"/>
                  </a:moveTo>
                  <a:lnTo>
                    <a:pt x="138" y="650"/>
                  </a:lnTo>
                  <a:lnTo>
                    <a:pt x="0" y="650"/>
                  </a:lnTo>
                  <a:lnTo>
                    <a:pt x="0" y="0"/>
                  </a:lnTo>
                  <a:lnTo>
                    <a:pt x="189" y="0"/>
                  </a:lnTo>
                  <a:cubicBezTo>
                    <a:pt x="276" y="0"/>
                    <a:pt x="344" y="16"/>
                    <a:pt x="386" y="48"/>
                  </a:cubicBezTo>
                  <a:cubicBezTo>
                    <a:pt x="429" y="79"/>
                    <a:pt x="451" y="129"/>
                    <a:pt x="451" y="194"/>
                  </a:cubicBezTo>
                  <a:cubicBezTo>
                    <a:pt x="451" y="234"/>
                    <a:pt x="440" y="268"/>
                    <a:pt x="420" y="296"/>
                  </a:cubicBezTo>
                  <a:cubicBezTo>
                    <a:pt x="400" y="326"/>
                    <a:pt x="369" y="348"/>
                    <a:pt x="330" y="365"/>
                  </a:cubicBezTo>
                  <a:cubicBezTo>
                    <a:pt x="429" y="512"/>
                    <a:pt x="491" y="608"/>
                    <a:pt x="522" y="650"/>
                  </a:cubicBezTo>
                  <a:lnTo>
                    <a:pt x="369" y="650"/>
                  </a:lnTo>
                  <a:lnTo>
                    <a:pt x="214" y="399"/>
                  </a:lnTo>
                  <a:lnTo>
                    <a:pt x="138" y="399"/>
                  </a:lnTo>
                  <a:close/>
                  <a:moveTo>
                    <a:pt x="138" y="287"/>
                  </a:moveTo>
                  <a:lnTo>
                    <a:pt x="183" y="287"/>
                  </a:lnTo>
                  <a:cubicBezTo>
                    <a:pt x="225" y="287"/>
                    <a:pt x="259" y="279"/>
                    <a:pt x="279" y="265"/>
                  </a:cubicBezTo>
                  <a:cubicBezTo>
                    <a:pt x="299" y="251"/>
                    <a:pt x="310" y="228"/>
                    <a:pt x="310" y="197"/>
                  </a:cubicBezTo>
                  <a:cubicBezTo>
                    <a:pt x="310" y="166"/>
                    <a:pt x="299" y="143"/>
                    <a:pt x="279" y="132"/>
                  </a:cubicBezTo>
                  <a:cubicBezTo>
                    <a:pt x="259" y="121"/>
                    <a:pt x="225" y="112"/>
                    <a:pt x="180" y="112"/>
                  </a:cubicBezTo>
                  <a:lnTo>
                    <a:pt x="138" y="112"/>
                  </a:lnTo>
                  <a:lnTo>
                    <a:pt x="138" y="287"/>
                  </a:lnTo>
                  <a:close/>
                </a:path>
              </a:pathLst>
            </a:custGeom>
            <a:solidFill>
              <a:srgbClr val="42413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83" name="Freeform 23">
              <a:extLst>
                <a:ext uri="{FF2B5EF4-FFF2-40B4-BE49-F238E27FC236}">
                  <a16:creationId xmlns:a16="http://schemas.microsoft.com/office/drawing/2014/main" id="{547FF082-A6A4-3841-AFE3-E61DA6878187}"/>
                </a:ext>
              </a:extLst>
            </p:cNvPr>
            <p:cNvSpPr>
              <a:spLocks noChangeArrowheads="1"/>
            </p:cNvSpPr>
            <p:nvPr/>
          </p:nvSpPr>
          <p:spPr bwMode="auto">
            <a:xfrm>
              <a:off x="7589838" y="3670300"/>
              <a:ext cx="146050" cy="234950"/>
            </a:xfrm>
            <a:custGeom>
              <a:avLst/>
              <a:gdLst>
                <a:gd name="T0" fmla="*/ 0 w 404"/>
                <a:gd name="T1" fmla="*/ 651 h 652"/>
                <a:gd name="T2" fmla="*/ 0 w 404"/>
                <a:gd name="T3" fmla="*/ 0 h 652"/>
                <a:gd name="T4" fmla="*/ 138 w 404"/>
                <a:gd name="T5" fmla="*/ 0 h 652"/>
                <a:gd name="T6" fmla="*/ 138 w 404"/>
                <a:gd name="T7" fmla="*/ 538 h 652"/>
                <a:gd name="T8" fmla="*/ 403 w 404"/>
                <a:gd name="T9" fmla="*/ 538 h 652"/>
                <a:gd name="T10" fmla="*/ 403 w 404"/>
                <a:gd name="T11" fmla="*/ 651 h 652"/>
                <a:gd name="T12" fmla="*/ 0 w 404"/>
                <a:gd name="T13" fmla="*/ 651 h 652"/>
              </a:gdLst>
              <a:ahLst/>
              <a:cxnLst>
                <a:cxn ang="0">
                  <a:pos x="T0" y="T1"/>
                </a:cxn>
                <a:cxn ang="0">
                  <a:pos x="T2" y="T3"/>
                </a:cxn>
                <a:cxn ang="0">
                  <a:pos x="T4" y="T5"/>
                </a:cxn>
                <a:cxn ang="0">
                  <a:pos x="T6" y="T7"/>
                </a:cxn>
                <a:cxn ang="0">
                  <a:pos x="T8" y="T9"/>
                </a:cxn>
                <a:cxn ang="0">
                  <a:pos x="T10" y="T11"/>
                </a:cxn>
                <a:cxn ang="0">
                  <a:pos x="T12" y="T13"/>
                </a:cxn>
              </a:cxnLst>
              <a:rect l="0" t="0" r="r" b="b"/>
              <a:pathLst>
                <a:path w="404" h="652">
                  <a:moveTo>
                    <a:pt x="0" y="651"/>
                  </a:moveTo>
                  <a:lnTo>
                    <a:pt x="0" y="0"/>
                  </a:lnTo>
                  <a:lnTo>
                    <a:pt x="138" y="0"/>
                  </a:lnTo>
                  <a:lnTo>
                    <a:pt x="138" y="538"/>
                  </a:lnTo>
                  <a:lnTo>
                    <a:pt x="403" y="538"/>
                  </a:lnTo>
                  <a:lnTo>
                    <a:pt x="403" y="651"/>
                  </a:lnTo>
                  <a:lnTo>
                    <a:pt x="0" y="651"/>
                  </a:lnTo>
                </a:path>
              </a:pathLst>
            </a:custGeom>
            <a:solidFill>
              <a:srgbClr val="42413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84" name="Freeform 24">
              <a:extLst>
                <a:ext uri="{FF2B5EF4-FFF2-40B4-BE49-F238E27FC236}">
                  <a16:creationId xmlns:a16="http://schemas.microsoft.com/office/drawing/2014/main" id="{B8FD2E96-849F-D147-8A53-E301FCAAA7DC}"/>
                </a:ext>
              </a:extLst>
            </p:cNvPr>
            <p:cNvSpPr>
              <a:spLocks noChangeArrowheads="1"/>
            </p:cNvSpPr>
            <p:nvPr/>
          </p:nvSpPr>
          <p:spPr bwMode="auto">
            <a:xfrm>
              <a:off x="7791450" y="3670300"/>
              <a:ext cx="195263" cy="234950"/>
            </a:xfrm>
            <a:custGeom>
              <a:avLst/>
              <a:gdLst>
                <a:gd name="T0" fmla="*/ 542 w 543"/>
                <a:gd name="T1" fmla="*/ 320 h 652"/>
                <a:gd name="T2" fmla="*/ 449 w 543"/>
                <a:gd name="T3" fmla="*/ 566 h 652"/>
                <a:gd name="T4" fmla="*/ 184 w 543"/>
                <a:gd name="T5" fmla="*/ 651 h 652"/>
                <a:gd name="T6" fmla="*/ 0 w 543"/>
                <a:gd name="T7" fmla="*/ 651 h 652"/>
                <a:gd name="T8" fmla="*/ 0 w 543"/>
                <a:gd name="T9" fmla="*/ 0 h 652"/>
                <a:gd name="T10" fmla="*/ 206 w 543"/>
                <a:gd name="T11" fmla="*/ 0 h 652"/>
                <a:gd name="T12" fmla="*/ 455 w 543"/>
                <a:gd name="T13" fmla="*/ 84 h 652"/>
                <a:gd name="T14" fmla="*/ 542 w 543"/>
                <a:gd name="T15" fmla="*/ 320 h 652"/>
                <a:gd name="T16" fmla="*/ 398 w 543"/>
                <a:gd name="T17" fmla="*/ 323 h 652"/>
                <a:gd name="T18" fmla="*/ 212 w 543"/>
                <a:gd name="T19" fmla="*/ 115 h 652"/>
                <a:gd name="T20" fmla="*/ 139 w 543"/>
                <a:gd name="T21" fmla="*/ 115 h 652"/>
                <a:gd name="T22" fmla="*/ 139 w 543"/>
                <a:gd name="T23" fmla="*/ 541 h 652"/>
                <a:gd name="T24" fmla="*/ 198 w 543"/>
                <a:gd name="T25" fmla="*/ 541 h 652"/>
                <a:gd name="T26" fmla="*/ 398 w 543"/>
                <a:gd name="T27" fmla="*/ 323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43" h="652">
                  <a:moveTo>
                    <a:pt x="542" y="320"/>
                  </a:moveTo>
                  <a:cubicBezTo>
                    <a:pt x="542" y="428"/>
                    <a:pt x="511" y="510"/>
                    <a:pt x="449" y="566"/>
                  </a:cubicBezTo>
                  <a:cubicBezTo>
                    <a:pt x="387" y="622"/>
                    <a:pt x="300" y="651"/>
                    <a:pt x="184" y="651"/>
                  </a:cubicBezTo>
                  <a:lnTo>
                    <a:pt x="0" y="651"/>
                  </a:lnTo>
                  <a:lnTo>
                    <a:pt x="0" y="0"/>
                  </a:lnTo>
                  <a:lnTo>
                    <a:pt x="206" y="0"/>
                  </a:lnTo>
                  <a:cubicBezTo>
                    <a:pt x="314" y="0"/>
                    <a:pt x="396" y="28"/>
                    <a:pt x="455" y="84"/>
                  </a:cubicBezTo>
                  <a:cubicBezTo>
                    <a:pt x="514" y="141"/>
                    <a:pt x="542" y="220"/>
                    <a:pt x="542" y="320"/>
                  </a:cubicBezTo>
                  <a:close/>
                  <a:moveTo>
                    <a:pt x="398" y="323"/>
                  </a:moveTo>
                  <a:cubicBezTo>
                    <a:pt x="398" y="183"/>
                    <a:pt x="336" y="115"/>
                    <a:pt x="212" y="115"/>
                  </a:cubicBezTo>
                  <a:lnTo>
                    <a:pt x="139" y="115"/>
                  </a:lnTo>
                  <a:lnTo>
                    <a:pt x="139" y="541"/>
                  </a:lnTo>
                  <a:lnTo>
                    <a:pt x="198" y="541"/>
                  </a:lnTo>
                  <a:cubicBezTo>
                    <a:pt x="331" y="538"/>
                    <a:pt x="398" y="467"/>
                    <a:pt x="398" y="323"/>
                  </a:cubicBezTo>
                  <a:close/>
                </a:path>
              </a:pathLst>
            </a:custGeom>
            <a:solidFill>
              <a:srgbClr val="42413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821113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03540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hank You Standard">
    <p:spTree>
      <p:nvGrpSpPr>
        <p:cNvPr id="1" name=""/>
        <p:cNvGrpSpPr/>
        <p:nvPr/>
      </p:nvGrpSpPr>
      <p:grpSpPr>
        <a:xfrm>
          <a:off x="0" y="0"/>
          <a:ext cx="0" cy="0"/>
          <a:chOff x="0" y="0"/>
          <a:chExt cx="0" cy="0"/>
        </a:xfrm>
      </p:grpSpPr>
      <p:pic>
        <p:nvPicPr>
          <p:cNvPr id="21" name="Picture 20" descr="filed_thankyou.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4238" y="-19264"/>
            <a:ext cx="12257300" cy="6896528"/>
          </a:xfrm>
          <a:prstGeom prst="rect">
            <a:avLst/>
          </a:prstGeom>
        </p:spPr>
      </p:pic>
      <p:sp>
        <p:nvSpPr>
          <p:cNvPr id="8" name="Title 11"/>
          <p:cNvSpPr>
            <a:spLocks noGrp="1"/>
          </p:cNvSpPr>
          <p:nvPr>
            <p:ph type="title" hasCustomPrompt="1"/>
          </p:nvPr>
        </p:nvSpPr>
        <p:spPr>
          <a:xfrm>
            <a:off x="0" y="3370662"/>
            <a:ext cx="12223063" cy="1357327"/>
          </a:xfrm>
          <a:solidFill>
            <a:srgbClr val="FFFFFF">
              <a:alpha val="63000"/>
            </a:srgbClr>
          </a:solidFill>
        </p:spPr>
        <p:txBody>
          <a:bodyPr>
            <a:normAutofit/>
          </a:bodyPr>
          <a:lstStyle>
            <a:lvl1pPr algn="ctr">
              <a:defRPr sz="3749">
                <a:solidFill>
                  <a:schemeClr val="tx1"/>
                </a:solidFill>
              </a:defRPr>
            </a:lvl1pPr>
          </a:lstStyle>
          <a:p>
            <a:r>
              <a:rPr lang="en-US" dirty="0"/>
              <a:t>Thank You!</a:t>
            </a:r>
          </a:p>
        </p:txBody>
      </p:sp>
      <p:sp>
        <p:nvSpPr>
          <p:cNvPr id="7" name="TextBox 6"/>
          <p:cNvSpPr txBox="1"/>
          <p:nvPr userDrawn="1"/>
        </p:nvSpPr>
        <p:spPr>
          <a:xfrm>
            <a:off x="2566433" y="6025058"/>
            <a:ext cx="6773124" cy="784830"/>
          </a:xfrm>
          <a:prstGeom prst="rect">
            <a:avLst/>
          </a:prstGeom>
          <a:noFill/>
        </p:spPr>
        <p:txBody>
          <a:bodyPr wrap="square" rtlCol="0">
            <a:spAutoFit/>
          </a:bodyPr>
          <a:lstStyle/>
          <a:p>
            <a:pPr marL="0" marR="0" indent="0" algn="l" defTabSz="544106" rtl="0" eaLnBrk="1" fontAlgn="auto" latinLnBrk="0" hangingPunct="1">
              <a:lnSpc>
                <a:spcPct val="100000"/>
              </a:lnSpc>
              <a:spcBef>
                <a:spcPts val="0"/>
              </a:spcBef>
              <a:spcAft>
                <a:spcPts val="0"/>
              </a:spcAft>
              <a:buClrTx/>
              <a:buSzTx/>
              <a:buFontTx/>
              <a:buNone/>
              <a:tabLst/>
              <a:defRPr/>
            </a:pPr>
            <a:r>
              <a:rPr lang="en-US" sz="750" kern="1200" dirty="0">
                <a:solidFill>
                  <a:schemeClr val="bg1"/>
                </a:solidFill>
                <a:effectLst/>
                <a:latin typeface="+mn-lt"/>
                <a:ea typeface="+mn-ea"/>
                <a:cs typeface="+mn-cs"/>
              </a:rPr>
              <a:t>While the U.S. Soybean Export Council (USSEC) does not guarantee the forecasts or statements of USSEC Staff or Contractors, we have taken care in selecting them to represent our organization.  We believe they are knowledgeable and their presentations and opinions will provide listeners with </a:t>
            </a:r>
            <a:r>
              <a:rPr lang="en-US" sz="750" i="1" kern="1200" dirty="0">
                <a:solidFill>
                  <a:schemeClr val="bg1"/>
                </a:solidFill>
                <a:effectLst/>
                <a:latin typeface="+mn-lt"/>
                <a:ea typeface="+mn-ea"/>
                <a:cs typeface="+mn-cs"/>
              </a:rPr>
              <a:t>detailed</a:t>
            </a:r>
            <a:r>
              <a:rPr lang="en-US" sz="750" kern="1200" dirty="0">
                <a:solidFill>
                  <a:schemeClr val="bg1"/>
                </a:solidFill>
                <a:effectLst/>
                <a:latin typeface="+mn-lt"/>
                <a:ea typeface="+mn-ea"/>
                <a:cs typeface="+mn-cs"/>
              </a:rPr>
              <a:t> information and valuable insights into the U.S. Soy and U.S. Ag Industry.  We welcome further questions and always encourage listeners to seek a wide array of opinions before </a:t>
            </a:r>
            <a:r>
              <a:rPr lang="en-US" sz="750" i="1" kern="1200" dirty="0">
                <a:solidFill>
                  <a:schemeClr val="bg1"/>
                </a:solidFill>
                <a:effectLst/>
                <a:latin typeface="+mn-lt"/>
                <a:ea typeface="+mn-ea"/>
                <a:cs typeface="+mn-cs"/>
              </a:rPr>
              <a:t>making any</a:t>
            </a:r>
            <a:r>
              <a:rPr lang="en-US" sz="750" kern="1200" dirty="0">
                <a:solidFill>
                  <a:schemeClr val="bg1"/>
                </a:solidFill>
                <a:effectLst/>
                <a:latin typeface="+mn-lt"/>
                <a:ea typeface="+mn-ea"/>
                <a:cs typeface="+mn-cs"/>
              </a:rPr>
              <a:t> financial decisions </a:t>
            </a:r>
            <a:r>
              <a:rPr lang="en-US" sz="750" i="1" kern="1200" dirty="0">
                <a:solidFill>
                  <a:schemeClr val="bg1"/>
                </a:solidFill>
                <a:effectLst/>
                <a:latin typeface="+mn-lt"/>
                <a:ea typeface="+mn-ea"/>
                <a:cs typeface="+mn-cs"/>
              </a:rPr>
              <a:t>based on the information presented</a:t>
            </a:r>
            <a:r>
              <a:rPr lang="en-US" sz="750" kern="1200" dirty="0">
                <a:solidFill>
                  <a:schemeClr val="bg1"/>
                </a:solidFill>
                <a:effectLst/>
                <a:latin typeface="+mn-lt"/>
                <a:ea typeface="+mn-ea"/>
                <a:cs typeface="+mn-cs"/>
              </a:rPr>
              <a:t>.  </a:t>
            </a:r>
            <a:r>
              <a:rPr lang="en-US" sz="750" i="1" kern="1200" dirty="0">
                <a:solidFill>
                  <a:schemeClr val="bg1"/>
                </a:solidFill>
                <a:effectLst/>
                <a:latin typeface="+mn-lt"/>
                <a:ea typeface="+mn-ea"/>
                <a:cs typeface="+mn-cs"/>
              </a:rPr>
              <a:t>Accordingly, </a:t>
            </a:r>
            <a:r>
              <a:rPr lang="en-US" sz="750" kern="1200" dirty="0">
                <a:solidFill>
                  <a:schemeClr val="bg1"/>
                </a:solidFill>
                <a:effectLst/>
                <a:latin typeface="+mn-lt"/>
                <a:ea typeface="+mn-ea"/>
                <a:cs typeface="+mn-cs"/>
              </a:rPr>
              <a:t>USSEC </a:t>
            </a:r>
            <a:r>
              <a:rPr lang="en-US" sz="750" i="1" kern="1200" dirty="0">
                <a:solidFill>
                  <a:schemeClr val="bg1"/>
                </a:solidFill>
                <a:effectLst/>
                <a:latin typeface="+mn-lt"/>
                <a:ea typeface="+mn-ea"/>
                <a:cs typeface="+mn-cs"/>
              </a:rPr>
              <a:t>will not accept any </a:t>
            </a:r>
            <a:r>
              <a:rPr lang="en-US" sz="750" kern="1200" dirty="0">
                <a:solidFill>
                  <a:schemeClr val="bg1"/>
                </a:solidFill>
                <a:effectLst/>
                <a:latin typeface="+mn-lt"/>
                <a:ea typeface="+mn-ea"/>
                <a:cs typeface="+mn-cs"/>
              </a:rPr>
              <a:t>liability</a:t>
            </a:r>
            <a:r>
              <a:rPr lang="en-US" sz="750" i="1" kern="1200" dirty="0">
                <a:solidFill>
                  <a:schemeClr val="bg1"/>
                </a:solidFill>
                <a:effectLst/>
                <a:latin typeface="+mn-lt"/>
                <a:ea typeface="+mn-ea"/>
                <a:cs typeface="+mn-cs"/>
              </a:rPr>
              <a:t> stemming from </a:t>
            </a:r>
            <a:r>
              <a:rPr lang="en-US" sz="750" kern="1200" dirty="0">
                <a:solidFill>
                  <a:schemeClr val="bg1"/>
                </a:solidFill>
                <a:effectLst/>
                <a:latin typeface="+mn-lt"/>
                <a:ea typeface="+mn-ea"/>
                <a:cs typeface="+mn-cs"/>
              </a:rPr>
              <a:t>the information</a:t>
            </a:r>
            <a:r>
              <a:rPr lang="en-US" sz="750" i="1" kern="1200" dirty="0">
                <a:solidFill>
                  <a:schemeClr val="bg1"/>
                </a:solidFill>
                <a:effectLst/>
                <a:latin typeface="+mn-lt"/>
                <a:ea typeface="+mn-ea"/>
                <a:cs typeface="+mn-cs"/>
              </a:rPr>
              <a:t> contained in this presentation.</a:t>
            </a:r>
            <a:endParaRPr lang="en-US" sz="750" kern="1200" dirty="0">
              <a:solidFill>
                <a:schemeClr val="bg1"/>
              </a:solidFill>
              <a:effectLst/>
              <a:latin typeface="+mn-lt"/>
              <a:ea typeface="+mn-ea"/>
              <a:cs typeface="+mn-cs"/>
            </a:endParaRPr>
          </a:p>
          <a:p>
            <a:endParaRPr lang="en-US" sz="750" dirty="0">
              <a:solidFill>
                <a:schemeClr val="bg1"/>
              </a:solidFill>
            </a:endParaRPr>
          </a:p>
        </p:txBody>
      </p:sp>
      <p:grpSp>
        <p:nvGrpSpPr>
          <p:cNvPr id="9" name="Group 8"/>
          <p:cNvGrpSpPr/>
          <p:nvPr userDrawn="1"/>
        </p:nvGrpSpPr>
        <p:grpSpPr>
          <a:xfrm>
            <a:off x="10618688" y="6520962"/>
            <a:ext cx="976393" cy="325832"/>
            <a:chOff x="10618688" y="6520962"/>
            <a:chExt cx="976393" cy="325832"/>
          </a:xfrm>
        </p:grpSpPr>
        <p:pic>
          <p:nvPicPr>
            <p:cNvPr id="10" name="Picture 9" descr="tri-logo_20.png"/>
            <p:cNvPicPr>
              <a:picLocks noChangeAspect="1"/>
            </p:cNvPicPr>
            <p:nvPr userDrawn="1"/>
          </p:nvPicPr>
          <p:blipFill rotWithShape="1">
            <a:blip r:embed="rId3" cstate="email">
              <a:extLst>
                <a:ext uri="{28A0092B-C50C-407E-A947-70E740481C1C}">
                  <a14:useLocalDpi xmlns:a14="http://schemas.microsoft.com/office/drawing/2010/main"/>
                </a:ext>
              </a:extLst>
            </a:blip>
            <a:srcRect b="-5646"/>
            <a:stretch/>
          </p:blipFill>
          <p:spPr>
            <a:xfrm>
              <a:off x="11180334" y="6539614"/>
              <a:ext cx="414747" cy="307180"/>
            </a:xfrm>
            <a:prstGeom prst="rect">
              <a:avLst/>
            </a:prstGeom>
          </p:spPr>
        </p:pic>
        <p:grpSp>
          <p:nvGrpSpPr>
            <p:cNvPr id="11" name="Group 10"/>
            <p:cNvGrpSpPr/>
            <p:nvPr userDrawn="1"/>
          </p:nvGrpSpPr>
          <p:grpSpPr>
            <a:xfrm>
              <a:off x="10618688" y="6520962"/>
              <a:ext cx="477855" cy="288926"/>
              <a:chOff x="4173538" y="3265488"/>
              <a:chExt cx="1919287" cy="1160462"/>
            </a:xfrm>
            <a:solidFill>
              <a:schemeClr val="bg1"/>
            </a:solidFill>
          </p:grpSpPr>
          <p:sp>
            <p:nvSpPr>
              <p:cNvPr id="13" name="Freeform 1"/>
              <p:cNvSpPr>
                <a:spLocks noChangeArrowheads="1"/>
              </p:cNvSpPr>
              <p:nvPr/>
            </p:nvSpPr>
            <p:spPr bwMode="auto">
              <a:xfrm>
                <a:off x="5121275" y="3595688"/>
                <a:ext cx="155575" cy="231775"/>
              </a:xfrm>
              <a:custGeom>
                <a:avLst/>
                <a:gdLst>
                  <a:gd name="T0" fmla="*/ 91 w 431"/>
                  <a:gd name="T1" fmla="*/ 0 h 642"/>
                  <a:gd name="T2" fmla="*/ 210 w 431"/>
                  <a:gd name="T3" fmla="*/ 0 h 642"/>
                  <a:gd name="T4" fmla="*/ 118 w 431"/>
                  <a:gd name="T5" fmla="*/ 466 h 642"/>
                  <a:gd name="T6" fmla="*/ 115 w 431"/>
                  <a:gd name="T7" fmla="*/ 490 h 642"/>
                  <a:gd name="T8" fmla="*/ 157 w 431"/>
                  <a:gd name="T9" fmla="*/ 532 h 642"/>
                  <a:gd name="T10" fmla="*/ 218 w 431"/>
                  <a:gd name="T11" fmla="*/ 472 h 642"/>
                  <a:gd name="T12" fmla="*/ 311 w 431"/>
                  <a:gd name="T13" fmla="*/ 3 h 642"/>
                  <a:gd name="T14" fmla="*/ 430 w 431"/>
                  <a:gd name="T15" fmla="*/ 3 h 642"/>
                  <a:gd name="T16" fmla="*/ 338 w 431"/>
                  <a:gd name="T17" fmla="*/ 474 h 642"/>
                  <a:gd name="T18" fmla="*/ 274 w 431"/>
                  <a:gd name="T19" fmla="*/ 599 h 642"/>
                  <a:gd name="T20" fmla="*/ 144 w 431"/>
                  <a:gd name="T21" fmla="*/ 641 h 642"/>
                  <a:gd name="T22" fmla="*/ 34 w 431"/>
                  <a:gd name="T23" fmla="*/ 601 h 642"/>
                  <a:gd name="T24" fmla="*/ 0 w 431"/>
                  <a:gd name="T25" fmla="*/ 506 h 642"/>
                  <a:gd name="T26" fmla="*/ 5 w 431"/>
                  <a:gd name="T27" fmla="*/ 461 h 642"/>
                  <a:gd name="T28" fmla="*/ 91 w 431"/>
                  <a:gd name="T29" fmla="*/ 0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31" h="642">
                    <a:moveTo>
                      <a:pt x="91" y="0"/>
                    </a:moveTo>
                    <a:lnTo>
                      <a:pt x="210" y="0"/>
                    </a:lnTo>
                    <a:lnTo>
                      <a:pt x="118" y="466"/>
                    </a:lnTo>
                    <a:cubicBezTo>
                      <a:pt x="115" y="477"/>
                      <a:pt x="115" y="485"/>
                      <a:pt x="115" y="490"/>
                    </a:cubicBezTo>
                    <a:cubicBezTo>
                      <a:pt x="115" y="517"/>
                      <a:pt x="131" y="532"/>
                      <a:pt x="157" y="532"/>
                    </a:cubicBezTo>
                    <a:cubicBezTo>
                      <a:pt x="189" y="532"/>
                      <a:pt x="210" y="511"/>
                      <a:pt x="218" y="472"/>
                    </a:cubicBezTo>
                    <a:lnTo>
                      <a:pt x="311" y="3"/>
                    </a:lnTo>
                    <a:lnTo>
                      <a:pt x="430" y="3"/>
                    </a:lnTo>
                    <a:lnTo>
                      <a:pt x="338" y="474"/>
                    </a:lnTo>
                    <a:cubicBezTo>
                      <a:pt x="327" y="527"/>
                      <a:pt x="308" y="567"/>
                      <a:pt x="274" y="599"/>
                    </a:cubicBezTo>
                    <a:cubicBezTo>
                      <a:pt x="240" y="628"/>
                      <a:pt x="202" y="641"/>
                      <a:pt x="144" y="641"/>
                    </a:cubicBezTo>
                    <a:cubicBezTo>
                      <a:pt x="94" y="641"/>
                      <a:pt x="60" y="627"/>
                      <a:pt x="34" y="601"/>
                    </a:cubicBezTo>
                    <a:cubicBezTo>
                      <a:pt x="10" y="577"/>
                      <a:pt x="0" y="546"/>
                      <a:pt x="0" y="506"/>
                    </a:cubicBezTo>
                    <a:cubicBezTo>
                      <a:pt x="0" y="493"/>
                      <a:pt x="2" y="474"/>
                      <a:pt x="5" y="461"/>
                    </a:cubicBezTo>
                    <a:lnTo>
                      <a:pt x="91" y="0"/>
                    </a:ln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5" name="Freeform 2"/>
              <p:cNvSpPr>
                <a:spLocks noChangeArrowheads="1"/>
              </p:cNvSpPr>
              <p:nvPr/>
            </p:nvSpPr>
            <p:spPr bwMode="auto">
              <a:xfrm>
                <a:off x="5265738" y="3595688"/>
                <a:ext cx="166687" cy="227012"/>
              </a:xfrm>
              <a:custGeom>
                <a:avLst/>
                <a:gdLst>
                  <a:gd name="T0" fmla="*/ 127 w 464"/>
                  <a:gd name="T1" fmla="*/ 0 h 631"/>
                  <a:gd name="T2" fmla="*/ 222 w 464"/>
                  <a:gd name="T3" fmla="*/ 0 h 631"/>
                  <a:gd name="T4" fmla="*/ 286 w 464"/>
                  <a:gd name="T5" fmla="*/ 321 h 631"/>
                  <a:gd name="T6" fmla="*/ 344 w 464"/>
                  <a:gd name="T7" fmla="*/ 0 h 631"/>
                  <a:gd name="T8" fmla="*/ 463 w 464"/>
                  <a:gd name="T9" fmla="*/ 0 h 631"/>
                  <a:gd name="T10" fmla="*/ 339 w 464"/>
                  <a:gd name="T11" fmla="*/ 630 h 631"/>
                  <a:gd name="T12" fmla="*/ 246 w 464"/>
                  <a:gd name="T13" fmla="*/ 630 h 631"/>
                  <a:gd name="T14" fmla="*/ 183 w 464"/>
                  <a:gd name="T15" fmla="*/ 313 h 631"/>
                  <a:gd name="T16" fmla="*/ 119 w 464"/>
                  <a:gd name="T17" fmla="*/ 630 h 631"/>
                  <a:gd name="T18" fmla="*/ 0 w 464"/>
                  <a:gd name="T19" fmla="*/ 630 h 631"/>
                  <a:gd name="T20" fmla="*/ 127 w 464"/>
                  <a:gd name="T21" fmla="*/ 0 h 6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4" h="631">
                    <a:moveTo>
                      <a:pt x="127" y="0"/>
                    </a:moveTo>
                    <a:lnTo>
                      <a:pt x="222" y="0"/>
                    </a:lnTo>
                    <a:lnTo>
                      <a:pt x="286" y="321"/>
                    </a:lnTo>
                    <a:lnTo>
                      <a:pt x="344" y="0"/>
                    </a:lnTo>
                    <a:lnTo>
                      <a:pt x="463" y="0"/>
                    </a:lnTo>
                    <a:lnTo>
                      <a:pt x="339" y="630"/>
                    </a:lnTo>
                    <a:lnTo>
                      <a:pt x="246" y="630"/>
                    </a:lnTo>
                    <a:lnTo>
                      <a:pt x="183" y="313"/>
                    </a:lnTo>
                    <a:lnTo>
                      <a:pt x="119" y="630"/>
                    </a:lnTo>
                    <a:lnTo>
                      <a:pt x="0" y="630"/>
                    </a:lnTo>
                    <a:lnTo>
                      <a:pt x="127" y="0"/>
                    </a:ln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6" name="Freeform 3"/>
              <p:cNvSpPr>
                <a:spLocks noChangeArrowheads="1"/>
              </p:cNvSpPr>
              <p:nvPr/>
            </p:nvSpPr>
            <p:spPr bwMode="auto">
              <a:xfrm>
                <a:off x="5424488" y="3595688"/>
                <a:ext cx="88900" cy="227012"/>
              </a:xfrm>
              <a:custGeom>
                <a:avLst/>
                <a:gdLst>
                  <a:gd name="T0" fmla="*/ 125 w 245"/>
                  <a:gd name="T1" fmla="*/ 0 h 631"/>
                  <a:gd name="T2" fmla="*/ 244 w 245"/>
                  <a:gd name="T3" fmla="*/ 0 h 631"/>
                  <a:gd name="T4" fmla="*/ 119 w 245"/>
                  <a:gd name="T5" fmla="*/ 630 h 631"/>
                  <a:gd name="T6" fmla="*/ 0 w 245"/>
                  <a:gd name="T7" fmla="*/ 630 h 631"/>
                  <a:gd name="T8" fmla="*/ 125 w 245"/>
                  <a:gd name="T9" fmla="*/ 0 h 631"/>
                </a:gdLst>
                <a:ahLst/>
                <a:cxnLst>
                  <a:cxn ang="0">
                    <a:pos x="T0" y="T1"/>
                  </a:cxn>
                  <a:cxn ang="0">
                    <a:pos x="T2" y="T3"/>
                  </a:cxn>
                  <a:cxn ang="0">
                    <a:pos x="T4" y="T5"/>
                  </a:cxn>
                  <a:cxn ang="0">
                    <a:pos x="T6" y="T7"/>
                  </a:cxn>
                  <a:cxn ang="0">
                    <a:pos x="T8" y="T9"/>
                  </a:cxn>
                </a:cxnLst>
                <a:rect l="0" t="0" r="r" b="b"/>
                <a:pathLst>
                  <a:path w="245" h="631">
                    <a:moveTo>
                      <a:pt x="125" y="0"/>
                    </a:moveTo>
                    <a:lnTo>
                      <a:pt x="244" y="0"/>
                    </a:lnTo>
                    <a:lnTo>
                      <a:pt x="119" y="630"/>
                    </a:lnTo>
                    <a:lnTo>
                      <a:pt x="0" y="630"/>
                    </a:lnTo>
                    <a:lnTo>
                      <a:pt x="125" y="0"/>
                    </a:ln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7" name="Freeform 4"/>
              <p:cNvSpPr>
                <a:spLocks noChangeArrowheads="1"/>
              </p:cNvSpPr>
              <p:nvPr/>
            </p:nvSpPr>
            <p:spPr bwMode="auto">
              <a:xfrm>
                <a:off x="5532438" y="3595688"/>
                <a:ext cx="123825" cy="227012"/>
              </a:xfrm>
              <a:custGeom>
                <a:avLst/>
                <a:gdLst>
                  <a:gd name="T0" fmla="*/ 104 w 346"/>
                  <a:gd name="T1" fmla="*/ 106 h 631"/>
                  <a:gd name="T2" fmla="*/ 3 w 346"/>
                  <a:gd name="T3" fmla="*/ 106 h 631"/>
                  <a:gd name="T4" fmla="*/ 24 w 346"/>
                  <a:gd name="T5" fmla="*/ 0 h 631"/>
                  <a:gd name="T6" fmla="*/ 345 w 346"/>
                  <a:gd name="T7" fmla="*/ 0 h 631"/>
                  <a:gd name="T8" fmla="*/ 324 w 346"/>
                  <a:gd name="T9" fmla="*/ 106 h 631"/>
                  <a:gd name="T10" fmla="*/ 223 w 346"/>
                  <a:gd name="T11" fmla="*/ 106 h 631"/>
                  <a:gd name="T12" fmla="*/ 120 w 346"/>
                  <a:gd name="T13" fmla="*/ 630 h 631"/>
                  <a:gd name="T14" fmla="*/ 0 w 346"/>
                  <a:gd name="T15" fmla="*/ 630 h 631"/>
                  <a:gd name="T16" fmla="*/ 104 w 346"/>
                  <a:gd name="T17" fmla="*/ 106 h 6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6" h="631">
                    <a:moveTo>
                      <a:pt x="104" y="106"/>
                    </a:moveTo>
                    <a:lnTo>
                      <a:pt x="3" y="106"/>
                    </a:lnTo>
                    <a:lnTo>
                      <a:pt x="24" y="0"/>
                    </a:lnTo>
                    <a:lnTo>
                      <a:pt x="345" y="0"/>
                    </a:lnTo>
                    <a:lnTo>
                      <a:pt x="324" y="106"/>
                    </a:lnTo>
                    <a:lnTo>
                      <a:pt x="223" y="106"/>
                    </a:lnTo>
                    <a:lnTo>
                      <a:pt x="120" y="630"/>
                    </a:lnTo>
                    <a:lnTo>
                      <a:pt x="0" y="630"/>
                    </a:lnTo>
                    <a:lnTo>
                      <a:pt x="104" y="106"/>
                    </a:ln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0" name="Freeform 5"/>
              <p:cNvSpPr>
                <a:spLocks noChangeArrowheads="1"/>
              </p:cNvSpPr>
              <p:nvPr/>
            </p:nvSpPr>
            <p:spPr bwMode="auto">
              <a:xfrm>
                <a:off x="5638800" y="3595688"/>
                <a:ext cx="146050" cy="227012"/>
              </a:xfrm>
              <a:custGeom>
                <a:avLst/>
                <a:gdLst>
                  <a:gd name="T0" fmla="*/ 127 w 404"/>
                  <a:gd name="T1" fmla="*/ 0 h 631"/>
                  <a:gd name="T2" fmla="*/ 403 w 404"/>
                  <a:gd name="T3" fmla="*/ 0 h 631"/>
                  <a:gd name="T4" fmla="*/ 381 w 404"/>
                  <a:gd name="T5" fmla="*/ 106 h 631"/>
                  <a:gd name="T6" fmla="*/ 222 w 404"/>
                  <a:gd name="T7" fmla="*/ 106 h 631"/>
                  <a:gd name="T8" fmla="*/ 191 w 404"/>
                  <a:gd name="T9" fmla="*/ 260 h 631"/>
                  <a:gd name="T10" fmla="*/ 326 w 404"/>
                  <a:gd name="T11" fmla="*/ 260 h 631"/>
                  <a:gd name="T12" fmla="*/ 305 w 404"/>
                  <a:gd name="T13" fmla="*/ 366 h 631"/>
                  <a:gd name="T14" fmla="*/ 170 w 404"/>
                  <a:gd name="T15" fmla="*/ 366 h 631"/>
                  <a:gd name="T16" fmla="*/ 138 w 404"/>
                  <a:gd name="T17" fmla="*/ 525 h 631"/>
                  <a:gd name="T18" fmla="*/ 297 w 404"/>
                  <a:gd name="T19" fmla="*/ 525 h 631"/>
                  <a:gd name="T20" fmla="*/ 275 w 404"/>
                  <a:gd name="T21" fmla="*/ 630 h 631"/>
                  <a:gd name="T22" fmla="*/ 0 w 404"/>
                  <a:gd name="T23" fmla="*/ 630 h 631"/>
                  <a:gd name="T24" fmla="*/ 127 w 404"/>
                  <a:gd name="T25" fmla="*/ 0 h 6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04" h="631">
                    <a:moveTo>
                      <a:pt x="127" y="0"/>
                    </a:moveTo>
                    <a:lnTo>
                      <a:pt x="403" y="0"/>
                    </a:lnTo>
                    <a:lnTo>
                      <a:pt x="381" y="106"/>
                    </a:lnTo>
                    <a:lnTo>
                      <a:pt x="222" y="106"/>
                    </a:lnTo>
                    <a:lnTo>
                      <a:pt x="191" y="260"/>
                    </a:lnTo>
                    <a:lnTo>
                      <a:pt x="326" y="260"/>
                    </a:lnTo>
                    <a:lnTo>
                      <a:pt x="305" y="366"/>
                    </a:lnTo>
                    <a:lnTo>
                      <a:pt x="170" y="366"/>
                    </a:lnTo>
                    <a:lnTo>
                      <a:pt x="138" y="525"/>
                    </a:lnTo>
                    <a:lnTo>
                      <a:pt x="297" y="525"/>
                    </a:lnTo>
                    <a:lnTo>
                      <a:pt x="275" y="630"/>
                    </a:lnTo>
                    <a:lnTo>
                      <a:pt x="0" y="630"/>
                    </a:lnTo>
                    <a:lnTo>
                      <a:pt x="127" y="0"/>
                    </a:ln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2" name="Freeform 6"/>
              <p:cNvSpPr>
                <a:spLocks noChangeArrowheads="1"/>
              </p:cNvSpPr>
              <p:nvPr/>
            </p:nvSpPr>
            <p:spPr bwMode="auto">
              <a:xfrm>
                <a:off x="5770563" y="3595688"/>
                <a:ext cx="155575" cy="227012"/>
              </a:xfrm>
              <a:custGeom>
                <a:avLst/>
                <a:gdLst>
                  <a:gd name="T0" fmla="*/ 125 w 433"/>
                  <a:gd name="T1" fmla="*/ 0 h 629"/>
                  <a:gd name="T2" fmla="*/ 289 w 433"/>
                  <a:gd name="T3" fmla="*/ 0 h 629"/>
                  <a:gd name="T4" fmla="*/ 411 w 433"/>
                  <a:gd name="T5" fmla="*/ 61 h 629"/>
                  <a:gd name="T6" fmla="*/ 432 w 433"/>
                  <a:gd name="T7" fmla="*/ 151 h 629"/>
                  <a:gd name="T8" fmla="*/ 408 w 433"/>
                  <a:gd name="T9" fmla="*/ 313 h 629"/>
                  <a:gd name="T10" fmla="*/ 318 w 433"/>
                  <a:gd name="T11" fmla="*/ 575 h 629"/>
                  <a:gd name="T12" fmla="*/ 175 w 433"/>
                  <a:gd name="T13" fmla="*/ 628 h 629"/>
                  <a:gd name="T14" fmla="*/ 0 w 433"/>
                  <a:gd name="T15" fmla="*/ 628 h 629"/>
                  <a:gd name="T16" fmla="*/ 125 w 433"/>
                  <a:gd name="T17" fmla="*/ 0 h 629"/>
                  <a:gd name="T18" fmla="*/ 181 w 433"/>
                  <a:gd name="T19" fmla="*/ 525 h 629"/>
                  <a:gd name="T20" fmla="*/ 234 w 433"/>
                  <a:gd name="T21" fmla="*/ 498 h 629"/>
                  <a:gd name="T22" fmla="*/ 284 w 433"/>
                  <a:gd name="T23" fmla="*/ 315 h 629"/>
                  <a:gd name="T24" fmla="*/ 308 w 433"/>
                  <a:gd name="T25" fmla="*/ 154 h 629"/>
                  <a:gd name="T26" fmla="*/ 297 w 433"/>
                  <a:gd name="T27" fmla="*/ 119 h 629"/>
                  <a:gd name="T28" fmla="*/ 265 w 433"/>
                  <a:gd name="T29" fmla="*/ 106 h 629"/>
                  <a:gd name="T30" fmla="*/ 218 w 433"/>
                  <a:gd name="T31" fmla="*/ 106 h 629"/>
                  <a:gd name="T32" fmla="*/ 136 w 433"/>
                  <a:gd name="T33" fmla="*/ 525 h 629"/>
                  <a:gd name="T34" fmla="*/ 181 w 433"/>
                  <a:gd name="T35" fmla="*/ 525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33" h="629">
                    <a:moveTo>
                      <a:pt x="125" y="0"/>
                    </a:moveTo>
                    <a:lnTo>
                      <a:pt x="289" y="0"/>
                    </a:lnTo>
                    <a:cubicBezTo>
                      <a:pt x="355" y="0"/>
                      <a:pt x="384" y="21"/>
                      <a:pt x="411" y="61"/>
                    </a:cubicBezTo>
                    <a:cubicBezTo>
                      <a:pt x="427" y="85"/>
                      <a:pt x="432" y="114"/>
                      <a:pt x="432" y="151"/>
                    </a:cubicBezTo>
                    <a:cubicBezTo>
                      <a:pt x="432" y="180"/>
                      <a:pt x="422" y="244"/>
                      <a:pt x="408" y="313"/>
                    </a:cubicBezTo>
                    <a:cubicBezTo>
                      <a:pt x="376" y="469"/>
                      <a:pt x="361" y="532"/>
                      <a:pt x="318" y="575"/>
                    </a:cubicBezTo>
                    <a:cubicBezTo>
                      <a:pt x="281" y="612"/>
                      <a:pt x="239" y="628"/>
                      <a:pt x="175" y="628"/>
                    </a:cubicBezTo>
                    <a:lnTo>
                      <a:pt x="0" y="628"/>
                    </a:lnTo>
                    <a:lnTo>
                      <a:pt x="125" y="0"/>
                    </a:lnTo>
                    <a:close/>
                    <a:moveTo>
                      <a:pt x="181" y="525"/>
                    </a:moveTo>
                    <a:cubicBezTo>
                      <a:pt x="207" y="525"/>
                      <a:pt x="223" y="514"/>
                      <a:pt x="234" y="498"/>
                    </a:cubicBezTo>
                    <a:cubicBezTo>
                      <a:pt x="252" y="469"/>
                      <a:pt x="271" y="387"/>
                      <a:pt x="284" y="315"/>
                    </a:cubicBezTo>
                    <a:cubicBezTo>
                      <a:pt x="294" y="260"/>
                      <a:pt x="308" y="191"/>
                      <a:pt x="308" y="154"/>
                    </a:cubicBezTo>
                    <a:cubicBezTo>
                      <a:pt x="308" y="141"/>
                      <a:pt x="305" y="127"/>
                      <a:pt x="297" y="119"/>
                    </a:cubicBezTo>
                    <a:cubicBezTo>
                      <a:pt x="289" y="111"/>
                      <a:pt x="279" y="106"/>
                      <a:pt x="265" y="106"/>
                    </a:cubicBezTo>
                    <a:lnTo>
                      <a:pt x="218" y="106"/>
                    </a:lnTo>
                    <a:lnTo>
                      <a:pt x="136" y="525"/>
                    </a:lnTo>
                    <a:lnTo>
                      <a:pt x="181" y="525"/>
                    </a:ln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3" name="Freeform 7"/>
              <p:cNvSpPr>
                <a:spLocks noChangeArrowheads="1"/>
              </p:cNvSpPr>
              <p:nvPr/>
            </p:nvSpPr>
            <p:spPr bwMode="auto">
              <a:xfrm>
                <a:off x="5057775" y="3868738"/>
                <a:ext cx="141288" cy="231775"/>
              </a:xfrm>
              <a:custGeom>
                <a:avLst/>
                <a:gdLst>
                  <a:gd name="T0" fmla="*/ 122 w 392"/>
                  <a:gd name="T1" fmla="*/ 495 h 645"/>
                  <a:gd name="T2" fmla="*/ 133 w 392"/>
                  <a:gd name="T3" fmla="*/ 527 h 645"/>
                  <a:gd name="T4" fmla="*/ 164 w 392"/>
                  <a:gd name="T5" fmla="*/ 540 h 645"/>
                  <a:gd name="T6" fmla="*/ 204 w 392"/>
                  <a:gd name="T7" fmla="*/ 525 h 645"/>
                  <a:gd name="T8" fmla="*/ 227 w 392"/>
                  <a:gd name="T9" fmla="*/ 469 h 645"/>
                  <a:gd name="T10" fmla="*/ 232 w 392"/>
                  <a:gd name="T11" fmla="*/ 421 h 645"/>
                  <a:gd name="T12" fmla="*/ 191 w 392"/>
                  <a:gd name="T13" fmla="*/ 371 h 645"/>
                  <a:gd name="T14" fmla="*/ 130 w 392"/>
                  <a:gd name="T15" fmla="*/ 342 h 645"/>
                  <a:gd name="T16" fmla="*/ 61 w 392"/>
                  <a:gd name="T17" fmla="*/ 239 h 645"/>
                  <a:gd name="T18" fmla="*/ 69 w 392"/>
                  <a:gd name="T19" fmla="*/ 164 h 645"/>
                  <a:gd name="T20" fmla="*/ 122 w 392"/>
                  <a:gd name="T21" fmla="*/ 48 h 645"/>
                  <a:gd name="T22" fmla="*/ 245 w 392"/>
                  <a:gd name="T23" fmla="*/ 0 h 645"/>
                  <a:gd name="T24" fmla="*/ 362 w 392"/>
                  <a:gd name="T25" fmla="*/ 40 h 645"/>
                  <a:gd name="T26" fmla="*/ 391 w 392"/>
                  <a:gd name="T27" fmla="*/ 122 h 645"/>
                  <a:gd name="T28" fmla="*/ 386 w 392"/>
                  <a:gd name="T29" fmla="*/ 186 h 645"/>
                  <a:gd name="T30" fmla="*/ 267 w 392"/>
                  <a:gd name="T31" fmla="*/ 186 h 645"/>
                  <a:gd name="T32" fmla="*/ 272 w 392"/>
                  <a:gd name="T33" fmla="*/ 146 h 645"/>
                  <a:gd name="T34" fmla="*/ 264 w 392"/>
                  <a:gd name="T35" fmla="*/ 114 h 645"/>
                  <a:gd name="T36" fmla="*/ 237 w 392"/>
                  <a:gd name="T37" fmla="*/ 103 h 645"/>
                  <a:gd name="T38" fmla="*/ 204 w 392"/>
                  <a:gd name="T39" fmla="*/ 117 h 645"/>
                  <a:gd name="T40" fmla="*/ 186 w 392"/>
                  <a:gd name="T41" fmla="*/ 162 h 645"/>
                  <a:gd name="T42" fmla="*/ 180 w 392"/>
                  <a:gd name="T43" fmla="*/ 201 h 645"/>
                  <a:gd name="T44" fmla="*/ 212 w 392"/>
                  <a:gd name="T45" fmla="*/ 246 h 645"/>
                  <a:gd name="T46" fmla="*/ 261 w 392"/>
                  <a:gd name="T47" fmla="*/ 270 h 645"/>
                  <a:gd name="T48" fmla="*/ 351 w 392"/>
                  <a:gd name="T49" fmla="*/ 384 h 645"/>
                  <a:gd name="T50" fmla="*/ 343 w 392"/>
                  <a:gd name="T51" fmla="*/ 469 h 645"/>
                  <a:gd name="T52" fmla="*/ 288 w 392"/>
                  <a:gd name="T53" fmla="*/ 596 h 645"/>
                  <a:gd name="T54" fmla="*/ 151 w 392"/>
                  <a:gd name="T55" fmla="*/ 644 h 645"/>
                  <a:gd name="T56" fmla="*/ 32 w 392"/>
                  <a:gd name="T57" fmla="*/ 604 h 645"/>
                  <a:gd name="T58" fmla="*/ 0 w 392"/>
                  <a:gd name="T59" fmla="*/ 522 h 645"/>
                  <a:gd name="T60" fmla="*/ 5 w 392"/>
                  <a:gd name="T61" fmla="*/ 458 h 645"/>
                  <a:gd name="T62" fmla="*/ 125 w 392"/>
                  <a:gd name="T63" fmla="*/ 458 h 645"/>
                  <a:gd name="T64" fmla="*/ 122 w 392"/>
                  <a:gd name="T65" fmla="*/ 495 h 6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92" h="645">
                    <a:moveTo>
                      <a:pt x="122" y="495"/>
                    </a:moveTo>
                    <a:cubicBezTo>
                      <a:pt x="122" y="511"/>
                      <a:pt x="125" y="522"/>
                      <a:pt x="133" y="527"/>
                    </a:cubicBezTo>
                    <a:cubicBezTo>
                      <a:pt x="141" y="535"/>
                      <a:pt x="148" y="540"/>
                      <a:pt x="164" y="540"/>
                    </a:cubicBezTo>
                    <a:cubicBezTo>
                      <a:pt x="180" y="540"/>
                      <a:pt x="193" y="538"/>
                      <a:pt x="204" y="525"/>
                    </a:cubicBezTo>
                    <a:cubicBezTo>
                      <a:pt x="216" y="511"/>
                      <a:pt x="222" y="495"/>
                      <a:pt x="227" y="469"/>
                    </a:cubicBezTo>
                    <a:cubicBezTo>
                      <a:pt x="230" y="450"/>
                      <a:pt x="232" y="432"/>
                      <a:pt x="232" y="421"/>
                    </a:cubicBezTo>
                    <a:cubicBezTo>
                      <a:pt x="232" y="397"/>
                      <a:pt x="219" y="382"/>
                      <a:pt x="191" y="371"/>
                    </a:cubicBezTo>
                    <a:lnTo>
                      <a:pt x="130" y="342"/>
                    </a:lnTo>
                    <a:cubicBezTo>
                      <a:pt x="82" y="318"/>
                      <a:pt x="61" y="284"/>
                      <a:pt x="61" y="239"/>
                    </a:cubicBezTo>
                    <a:cubicBezTo>
                      <a:pt x="61" y="212"/>
                      <a:pt x="64" y="191"/>
                      <a:pt x="69" y="164"/>
                    </a:cubicBezTo>
                    <a:cubicBezTo>
                      <a:pt x="77" y="119"/>
                      <a:pt x="93" y="77"/>
                      <a:pt x="122" y="48"/>
                    </a:cubicBezTo>
                    <a:cubicBezTo>
                      <a:pt x="151" y="19"/>
                      <a:pt x="186" y="0"/>
                      <a:pt x="245" y="0"/>
                    </a:cubicBezTo>
                    <a:cubicBezTo>
                      <a:pt x="304" y="0"/>
                      <a:pt x="338" y="13"/>
                      <a:pt x="362" y="40"/>
                    </a:cubicBezTo>
                    <a:cubicBezTo>
                      <a:pt x="380" y="58"/>
                      <a:pt x="391" y="90"/>
                      <a:pt x="391" y="122"/>
                    </a:cubicBezTo>
                    <a:cubicBezTo>
                      <a:pt x="391" y="141"/>
                      <a:pt x="391" y="162"/>
                      <a:pt x="386" y="186"/>
                    </a:cubicBezTo>
                    <a:lnTo>
                      <a:pt x="267" y="186"/>
                    </a:lnTo>
                    <a:cubicBezTo>
                      <a:pt x="269" y="167"/>
                      <a:pt x="272" y="156"/>
                      <a:pt x="272" y="146"/>
                    </a:cubicBezTo>
                    <a:cubicBezTo>
                      <a:pt x="272" y="130"/>
                      <a:pt x="269" y="122"/>
                      <a:pt x="264" y="114"/>
                    </a:cubicBezTo>
                    <a:cubicBezTo>
                      <a:pt x="259" y="109"/>
                      <a:pt x="251" y="103"/>
                      <a:pt x="237" y="103"/>
                    </a:cubicBezTo>
                    <a:cubicBezTo>
                      <a:pt x="224" y="103"/>
                      <a:pt x="214" y="106"/>
                      <a:pt x="204" y="117"/>
                    </a:cubicBezTo>
                    <a:cubicBezTo>
                      <a:pt x="193" y="127"/>
                      <a:pt x="188" y="149"/>
                      <a:pt x="186" y="162"/>
                    </a:cubicBezTo>
                    <a:cubicBezTo>
                      <a:pt x="183" y="175"/>
                      <a:pt x="180" y="188"/>
                      <a:pt x="180" y="201"/>
                    </a:cubicBezTo>
                    <a:cubicBezTo>
                      <a:pt x="180" y="223"/>
                      <a:pt x="191" y="236"/>
                      <a:pt x="212" y="246"/>
                    </a:cubicBezTo>
                    <a:lnTo>
                      <a:pt x="261" y="270"/>
                    </a:lnTo>
                    <a:cubicBezTo>
                      <a:pt x="328" y="302"/>
                      <a:pt x="351" y="331"/>
                      <a:pt x="351" y="384"/>
                    </a:cubicBezTo>
                    <a:cubicBezTo>
                      <a:pt x="351" y="408"/>
                      <a:pt x="349" y="437"/>
                      <a:pt x="343" y="469"/>
                    </a:cubicBezTo>
                    <a:cubicBezTo>
                      <a:pt x="330" y="540"/>
                      <a:pt x="314" y="570"/>
                      <a:pt x="288" y="596"/>
                    </a:cubicBezTo>
                    <a:cubicBezTo>
                      <a:pt x="256" y="628"/>
                      <a:pt x="219" y="644"/>
                      <a:pt x="151" y="644"/>
                    </a:cubicBezTo>
                    <a:cubicBezTo>
                      <a:pt x="93" y="644"/>
                      <a:pt x="58" y="630"/>
                      <a:pt x="32" y="604"/>
                    </a:cubicBezTo>
                    <a:cubicBezTo>
                      <a:pt x="11" y="583"/>
                      <a:pt x="0" y="554"/>
                      <a:pt x="0" y="522"/>
                    </a:cubicBezTo>
                    <a:cubicBezTo>
                      <a:pt x="0" y="503"/>
                      <a:pt x="3" y="485"/>
                      <a:pt x="5" y="458"/>
                    </a:cubicBezTo>
                    <a:lnTo>
                      <a:pt x="125" y="458"/>
                    </a:lnTo>
                    <a:cubicBezTo>
                      <a:pt x="122" y="474"/>
                      <a:pt x="122" y="485"/>
                      <a:pt x="122" y="495"/>
                    </a:cubicBez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4" name="Freeform 8"/>
              <p:cNvSpPr>
                <a:spLocks noChangeArrowheads="1"/>
              </p:cNvSpPr>
              <p:nvPr/>
            </p:nvSpPr>
            <p:spPr bwMode="auto">
              <a:xfrm>
                <a:off x="5207000" y="3867150"/>
                <a:ext cx="142875" cy="231775"/>
              </a:xfrm>
              <a:custGeom>
                <a:avLst/>
                <a:gdLst>
                  <a:gd name="T0" fmla="*/ 119 w 398"/>
                  <a:gd name="T1" fmla="*/ 50 h 644"/>
                  <a:gd name="T2" fmla="*/ 251 w 398"/>
                  <a:gd name="T3" fmla="*/ 0 h 644"/>
                  <a:gd name="T4" fmla="*/ 376 w 398"/>
                  <a:gd name="T5" fmla="*/ 60 h 644"/>
                  <a:gd name="T6" fmla="*/ 397 w 398"/>
                  <a:gd name="T7" fmla="*/ 151 h 644"/>
                  <a:gd name="T8" fmla="*/ 373 w 398"/>
                  <a:gd name="T9" fmla="*/ 320 h 644"/>
                  <a:gd name="T10" fmla="*/ 278 w 398"/>
                  <a:gd name="T11" fmla="*/ 593 h 644"/>
                  <a:gd name="T12" fmla="*/ 145 w 398"/>
                  <a:gd name="T13" fmla="*/ 643 h 644"/>
                  <a:gd name="T14" fmla="*/ 21 w 398"/>
                  <a:gd name="T15" fmla="*/ 582 h 644"/>
                  <a:gd name="T16" fmla="*/ 0 w 398"/>
                  <a:gd name="T17" fmla="*/ 492 h 644"/>
                  <a:gd name="T18" fmla="*/ 23 w 398"/>
                  <a:gd name="T19" fmla="*/ 323 h 644"/>
                  <a:gd name="T20" fmla="*/ 119 w 398"/>
                  <a:gd name="T21" fmla="*/ 50 h 644"/>
                  <a:gd name="T22" fmla="*/ 116 w 398"/>
                  <a:gd name="T23" fmla="*/ 492 h 644"/>
                  <a:gd name="T24" fmla="*/ 156 w 398"/>
                  <a:gd name="T25" fmla="*/ 540 h 644"/>
                  <a:gd name="T26" fmla="*/ 193 w 398"/>
                  <a:gd name="T27" fmla="*/ 524 h 644"/>
                  <a:gd name="T28" fmla="*/ 254 w 398"/>
                  <a:gd name="T29" fmla="*/ 325 h 644"/>
                  <a:gd name="T30" fmla="*/ 278 w 398"/>
                  <a:gd name="T31" fmla="*/ 156 h 644"/>
                  <a:gd name="T32" fmla="*/ 238 w 398"/>
                  <a:gd name="T33" fmla="*/ 108 h 644"/>
                  <a:gd name="T34" fmla="*/ 201 w 398"/>
                  <a:gd name="T35" fmla="*/ 124 h 644"/>
                  <a:gd name="T36" fmla="*/ 140 w 398"/>
                  <a:gd name="T37" fmla="*/ 323 h 644"/>
                  <a:gd name="T38" fmla="*/ 116 w 398"/>
                  <a:gd name="T39" fmla="*/ 492 h 6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98" h="644">
                    <a:moveTo>
                      <a:pt x="119" y="50"/>
                    </a:moveTo>
                    <a:cubicBezTo>
                      <a:pt x="153" y="15"/>
                      <a:pt x="190" y="0"/>
                      <a:pt x="251" y="0"/>
                    </a:cubicBezTo>
                    <a:cubicBezTo>
                      <a:pt x="317" y="0"/>
                      <a:pt x="354" y="23"/>
                      <a:pt x="376" y="60"/>
                    </a:cubicBezTo>
                    <a:cubicBezTo>
                      <a:pt x="391" y="90"/>
                      <a:pt x="397" y="112"/>
                      <a:pt x="397" y="151"/>
                    </a:cubicBezTo>
                    <a:cubicBezTo>
                      <a:pt x="397" y="191"/>
                      <a:pt x="389" y="248"/>
                      <a:pt x="373" y="320"/>
                    </a:cubicBezTo>
                    <a:cubicBezTo>
                      <a:pt x="336" y="500"/>
                      <a:pt x="318" y="554"/>
                      <a:pt x="278" y="593"/>
                    </a:cubicBezTo>
                    <a:cubicBezTo>
                      <a:pt x="244" y="628"/>
                      <a:pt x="206" y="643"/>
                      <a:pt x="145" y="643"/>
                    </a:cubicBezTo>
                    <a:cubicBezTo>
                      <a:pt x="79" y="643"/>
                      <a:pt x="42" y="619"/>
                      <a:pt x="21" y="582"/>
                    </a:cubicBezTo>
                    <a:cubicBezTo>
                      <a:pt x="5" y="553"/>
                      <a:pt x="0" y="532"/>
                      <a:pt x="0" y="492"/>
                    </a:cubicBezTo>
                    <a:cubicBezTo>
                      <a:pt x="0" y="452"/>
                      <a:pt x="7" y="394"/>
                      <a:pt x="23" y="323"/>
                    </a:cubicBezTo>
                    <a:cubicBezTo>
                      <a:pt x="58" y="143"/>
                      <a:pt x="76" y="92"/>
                      <a:pt x="119" y="50"/>
                    </a:cubicBezTo>
                    <a:close/>
                    <a:moveTo>
                      <a:pt x="116" y="492"/>
                    </a:moveTo>
                    <a:cubicBezTo>
                      <a:pt x="116" y="521"/>
                      <a:pt x="127" y="540"/>
                      <a:pt x="156" y="540"/>
                    </a:cubicBezTo>
                    <a:cubicBezTo>
                      <a:pt x="172" y="540"/>
                      <a:pt x="182" y="534"/>
                      <a:pt x="193" y="524"/>
                    </a:cubicBezTo>
                    <a:cubicBezTo>
                      <a:pt x="214" y="503"/>
                      <a:pt x="227" y="458"/>
                      <a:pt x="254" y="325"/>
                    </a:cubicBezTo>
                    <a:cubicBezTo>
                      <a:pt x="267" y="264"/>
                      <a:pt x="278" y="196"/>
                      <a:pt x="278" y="156"/>
                    </a:cubicBezTo>
                    <a:cubicBezTo>
                      <a:pt x="278" y="127"/>
                      <a:pt x="267" y="108"/>
                      <a:pt x="238" y="108"/>
                    </a:cubicBezTo>
                    <a:cubicBezTo>
                      <a:pt x="222" y="108"/>
                      <a:pt x="211" y="113"/>
                      <a:pt x="201" y="124"/>
                    </a:cubicBezTo>
                    <a:cubicBezTo>
                      <a:pt x="180" y="145"/>
                      <a:pt x="166" y="190"/>
                      <a:pt x="140" y="323"/>
                    </a:cubicBezTo>
                    <a:cubicBezTo>
                      <a:pt x="127" y="386"/>
                      <a:pt x="116" y="455"/>
                      <a:pt x="116" y="492"/>
                    </a:cubicBez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5" name="Freeform 9"/>
              <p:cNvSpPr>
                <a:spLocks noChangeArrowheads="1"/>
              </p:cNvSpPr>
              <p:nvPr/>
            </p:nvSpPr>
            <p:spPr bwMode="auto">
              <a:xfrm>
                <a:off x="5372100" y="3870325"/>
                <a:ext cx="130175" cy="227013"/>
              </a:xfrm>
              <a:custGeom>
                <a:avLst/>
                <a:gdLst>
                  <a:gd name="T0" fmla="*/ 47 w 361"/>
                  <a:gd name="T1" fmla="*/ 389 h 631"/>
                  <a:gd name="T2" fmla="*/ 8 w 361"/>
                  <a:gd name="T3" fmla="*/ 0 h 631"/>
                  <a:gd name="T4" fmla="*/ 129 w 361"/>
                  <a:gd name="T5" fmla="*/ 0 h 631"/>
                  <a:gd name="T6" fmla="*/ 135 w 361"/>
                  <a:gd name="T7" fmla="*/ 233 h 631"/>
                  <a:gd name="T8" fmla="*/ 230 w 361"/>
                  <a:gd name="T9" fmla="*/ 0 h 631"/>
                  <a:gd name="T10" fmla="*/ 360 w 361"/>
                  <a:gd name="T11" fmla="*/ 0 h 631"/>
                  <a:gd name="T12" fmla="*/ 164 w 361"/>
                  <a:gd name="T13" fmla="*/ 397 h 631"/>
                  <a:gd name="T14" fmla="*/ 119 w 361"/>
                  <a:gd name="T15" fmla="*/ 630 h 631"/>
                  <a:gd name="T16" fmla="*/ 0 w 361"/>
                  <a:gd name="T17" fmla="*/ 630 h 631"/>
                  <a:gd name="T18" fmla="*/ 47 w 361"/>
                  <a:gd name="T19" fmla="*/ 389 h 6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1" h="631">
                    <a:moveTo>
                      <a:pt x="47" y="389"/>
                    </a:moveTo>
                    <a:lnTo>
                      <a:pt x="8" y="0"/>
                    </a:lnTo>
                    <a:lnTo>
                      <a:pt x="129" y="0"/>
                    </a:lnTo>
                    <a:lnTo>
                      <a:pt x="135" y="233"/>
                    </a:lnTo>
                    <a:lnTo>
                      <a:pt x="230" y="0"/>
                    </a:lnTo>
                    <a:lnTo>
                      <a:pt x="360" y="0"/>
                    </a:lnTo>
                    <a:lnTo>
                      <a:pt x="164" y="397"/>
                    </a:lnTo>
                    <a:lnTo>
                      <a:pt x="119" y="630"/>
                    </a:lnTo>
                    <a:lnTo>
                      <a:pt x="0" y="630"/>
                    </a:lnTo>
                    <a:lnTo>
                      <a:pt x="47" y="389"/>
                    </a:ln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6" name="Freeform 10"/>
              <p:cNvSpPr>
                <a:spLocks noChangeArrowheads="1"/>
              </p:cNvSpPr>
              <p:nvPr/>
            </p:nvSpPr>
            <p:spPr bwMode="auto">
              <a:xfrm>
                <a:off x="5480050" y="3870325"/>
                <a:ext cx="155575" cy="225425"/>
              </a:xfrm>
              <a:custGeom>
                <a:avLst/>
                <a:gdLst>
                  <a:gd name="T0" fmla="*/ 130 w 432"/>
                  <a:gd name="T1" fmla="*/ 0 h 628"/>
                  <a:gd name="T2" fmla="*/ 291 w 432"/>
                  <a:gd name="T3" fmla="*/ 0 h 628"/>
                  <a:gd name="T4" fmla="*/ 408 w 432"/>
                  <a:gd name="T5" fmla="*/ 42 h 628"/>
                  <a:gd name="T6" fmla="*/ 431 w 432"/>
                  <a:gd name="T7" fmla="*/ 121 h 628"/>
                  <a:gd name="T8" fmla="*/ 424 w 432"/>
                  <a:gd name="T9" fmla="*/ 180 h 628"/>
                  <a:gd name="T10" fmla="*/ 379 w 432"/>
                  <a:gd name="T11" fmla="*/ 278 h 628"/>
                  <a:gd name="T12" fmla="*/ 344 w 432"/>
                  <a:gd name="T13" fmla="*/ 299 h 628"/>
                  <a:gd name="T14" fmla="*/ 368 w 432"/>
                  <a:gd name="T15" fmla="*/ 320 h 628"/>
                  <a:gd name="T16" fmla="*/ 384 w 432"/>
                  <a:gd name="T17" fmla="*/ 376 h 628"/>
                  <a:gd name="T18" fmla="*/ 376 w 432"/>
                  <a:gd name="T19" fmla="*/ 442 h 628"/>
                  <a:gd name="T20" fmla="*/ 310 w 432"/>
                  <a:gd name="T21" fmla="*/ 590 h 628"/>
                  <a:gd name="T22" fmla="*/ 175 w 432"/>
                  <a:gd name="T23" fmla="*/ 627 h 628"/>
                  <a:gd name="T24" fmla="*/ 0 w 432"/>
                  <a:gd name="T25" fmla="*/ 627 h 628"/>
                  <a:gd name="T26" fmla="*/ 130 w 432"/>
                  <a:gd name="T27" fmla="*/ 0 h 628"/>
                  <a:gd name="T28" fmla="*/ 262 w 432"/>
                  <a:gd name="T29" fmla="*/ 442 h 628"/>
                  <a:gd name="T30" fmla="*/ 267 w 432"/>
                  <a:gd name="T31" fmla="*/ 399 h 628"/>
                  <a:gd name="T32" fmla="*/ 220 w 432"/>
                  <a:gd name="T33" fmla="*/ 352 h 628"/>
                  <a:gd name="T34" fmla="*/ 180 w 432"/>
                  <a:gd name="T35" fmla="*/ 352 h 628"/>
                  <a:gd name="T36" fmla="*/ 145 w 432"/>
                  <a:gd name="T37" fmla="*/ 524 h 628"/>
                  <a:gd name="T38" fmla="*/ 185 w 432"/>
                  <a:gd name="T39" fmla="*/ 524 h 628"/>
                  <a:gd name="T40" fmla="*/ 262 w 432"/>
                  <a:gd name="T41" fmla="*/ 442 h 628"/>
                  <a:gd name="T42" fmla="*/ 307 w 432"/>
                  <a:gd name="T43" fmla="*/ 182 h 628"/>
                  <a:gd name="T44" fmla="*/ 312 w 432"/>
                  <a:gd name="T45" fmla="*/ 148 h 628"/>
                  <a:gd name="T46" fmla="*/ 267 w 432"/>
                  <a:gd name="T47" fmla="*/ 108 h 628"/>
                  <a:gd name="T48" fmla="*/ 228 w 432"/>
                  <a:gd name="T49" fmla="*/ 108 h 628"/>
                  <a:gd name="T50" fmla="*/ 198 w 432"/>
                  <a:gd name="T51" fmla="*/ 251 h 628"/>
                  <a:gd name="T52" fmla="*/ 233 w 432"/>
                  <a:gd name="T53" fmla="*/ 251 h 628"/>
                  <a:gd name="T54" fmla="*/ 307 w 432"/>
                  <a:gd name="T55" fmla="*/ 182 h 6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32" h="628">
                    <a:moveTo>
                      <a:pt x="130" y="0"/>
                    </a:moveTo>
                    <a:lnTo>
                      <a:pt x="291" y="0"/>
                    </a:lnTo>
                    <a:cubicBezTo>
                      <a:pt x="347" y="0"/>
                      <a:pt x="384" y="10"/>
                      <a:pt x="408" y="42"/>
                    </a:cubicBezTo>
                    <a:cubicBezTo>
                      <a:pt x="424" y="63"/>
                      <a:pt x="431" y="90"/>
                      <a:pt x="431" y="121"/>
                    </a:cubicBezTo>
                    <a:cubicBezTo>
                      <a:pt x="431" y="135"/>
                      <a:pt x="429" y="156"/>
                      <a:pt x="424" y="180"/>
                    </a:cubicBezTo>
                    <a:cubicBezTo>
                      <a:pt x="416" y="219"/>
                      <a:pt x="408" y="254"/>
                      <a:pt x="379" y="278"/>
                    </a:cubicBezTo>
                    <a:cubicBezTo>
                      <a:pt x="368" y="286"/>
                      <a:pt x="360" y="293"/>
                      <a:pt x="344" y="299"/>
                    </a:cubicBezTo>
                    <a:cubicBezTo>
                      <a:pt x="355" y="304"/>
                      <a:pt x="363" y="313"/>
                      <a:pt x="368" y="320"/>
                    </a:cubicBezTo>
                    <a:cubicBezTo>
                      <a:pt x="379" y="337"/>
                      <a:pt x="384" y="352"/>
                      <a:pt x="384" y="376"/>
                    </a:cubicBezTo>
                    <a:cubicBezTo>
                      <a:pt x="384" y="394"/>
                      <a:pt x="381" y="415"/>
                      <a:pt x="376" y="442"/>
                    </a:cubicBezTo>
                    <a:cubicBezTo>
                      <a:pt x="360" y="521"/>
                      <a:pt x="342" y="561"/>
                      <a:pt x="310" y="590"/>
                    </a:cubicBezTo>
                    <a:cubicBezTo>
                      <a:pt x="279" y="619"/>
                      <a:pt x="241" y="627"/>
                      <a:pt x="175" y="627"/>
                    </a:cubicBezTo>
                    <a:lnTo>
                      <a:pt x="0" y="627"/>
                    </a:lnTo>
                    <a:lnTo>
                      <a:pt x="130" y="0"/>
                    </a:lnTo>
                    <a:close/>
                    <a:moveTo>
                      <a:pt x="262" y="442"/>
                    </a:moveTo>
                    <a:cubicBezTo>
                      <a:pt x="265" y="426"/>
                      <a:pt x="267" y="410"/>
                      <a:pt x="267" y="399"/>
                    </a:cubicBezTo>
                    <a:cubicBezTo>
                      <a:pt x="267" y="368"/>
                      <a:pt x="254" y="352"/>
                      <a:pt x="220" y="352"/>
                    </a:cubicBezTo>
                    <a:lnTo>
                      <a:pt x="180" y="352"/>
                    </a:lnTo>
                    <a:lnTo>
                      <a:pt x="145" y="524"/>
                    </a:lnTo>
                    <a:lnTo>
                      <a:pt x="185" y="524"/>
                    </a:lnTo>
                    <a:cubicBezTo>
                      <a:pt x="236" y="524"/>
                      <a:pt x="251" y="500"/>
                      <a:pt x="262" y="442"/>
                    </a:cubicBezTo>
                    <a:close/>
                    <a:moveTo>
                      <a:pt x="307" y="182"/>
                    </a:moveTo>
                    <a:cubicBezTo>
                      <a:pt x="310" y="169"/>
                      <a:pt x="312" y="158"/>
                      <a:pt x="312" y="148"/>
                    </a:cubicBezTo>
                    <a:cubicBezTo>
                      <a:pt x="312" y="121"/>
                      <a:pt x="302" y="108"/>
                      <a:pt x="267" y="108"/>
                    </a:cubicBezTo>
                    <a:lnTo>
                      <a:pt x="228" y="108"/>
                    </a:lnTo>
                    <a:lnTo>
                      <a:pt x="198" y="251"/>
                    </a:lnTo>
                    <a:lnTo>
                      <a:pt x="233" y="251"/>
                    </a:lnTo>
                    <a:cubicBezTo>
                      <a:pt x="281" y="251"/>
                      <a:pt x="296" y="230"/>
                      <a:pt x="307" y="182"/>
                    </a:cubicBez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7" name="Freeform 11"/>
              <p:cNvSpPr>
                <a:spLocks noChangeArrowheads="1"/>
              </p:cNvSpPr>
              <p:nvPr/>
            </p:nvSpPr>
            <p:spPr bwMode="auto">
              <a:xfrm>
                <a:off x="5634038" y="3870325"/>
                <a:ext cx="144462" cy="227013"/>
              </a:xfrm>
              <a:custGeom>
                <a:avLst/>
                <a:gdLst>
                  <a:gd name="T0" fmla="*/ 127 w 403"/>
                  <a:gd name="T1" fmla="*/ 0 h 631"/>
                  <a:gd name="T2" fmla="*/ 402 w 403"/>
                  <a:gd name="T3" fmla="*/ 0 h 631"/>
                  <a:gd name="T4" fmla="*/ 381 w 403"/>
                  <a:gd name="T5" fmla="*/ 105 h 631"/>
                  <a:gd name="T6" fmla="*/ 222 w 403"/>
                  <a:gd name="T7" fmla="*/ 105 h 631"/>
                  <a:gd name="T8" fmla="*/ 190 w 403"/>
                  <a:gd name="T9" fmla="*/ 259 h 631"/>
                  <a:gd name="T10" fmla="*/ 326 w 403"/>
                  <a:gd name="T11" fmla="*/ 259 h 631"/>
                  <a:gd name="T12" fmla="*/ 304 w 403"/>
                  <a:gd name="T13" fmla="*/ 365 h 631"/>
                  <a:gd name="T14" fmla="*/ 169 w 403"/>
                  <a:gd name="T15" fmla="*/ 365 h 631"/>
                  <a:gd name="T16" fmla="*/ 138 w 403"/>
                  <a:gd name="T17" fmla="*/ 524 h 631"/>
                  <a:gd name="T18" fmla="*/ 296 w 403"/>
                  <a:gd name="T19" fmla="*/ 524 h 631"/>
                  <a:gd name="T20" fmla="*/ 275 w 403"/>
                  <a:gd name="T21" fmla="*/ 630 h 631"/>
                  <a:gd name="T22" fmla="*/ 0 w 403"/>
                  <a:gd name="T23" fmla="*/ 630 h 631"/>
                  <a:gd name="T24" fmla="*/ 127 w 403"/>
                  <a:gd name="T25" fmla="*/ 0 h 6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03" h="631">
                    <a:moveTo>
                      <a:pt x="127" y="0"/>
                    </a:moveTo>
                    <a:lnTo>
                      <a:pt x="402" y="0"/>
                    </a:lnTo>
                    <a:lnTo>
                      <a:pt x="381" y="105"/>
                    </a:lnTo>
                    <a:lnTo>
                      <a:pt x="222" y="105"/>
                    </a:lnTo>
                    <a:lnTo>
                      <a:pt x="190" y="259"/>
                    </a:lnTo>
                    <a:lnTo>
                      <a:pt x="326" y="259"/>
                    </a:lnTo>
                    <a:lnTo>
                      <a:pt x="304" y="365"/>
                    </a:lnTo>
                    <a:lnTo>
                      <a:pt x="169" y="365"/>
                    </a:lnTo>
                    <a:lnTo>
                      <a:pt x="138" y="524"/>
                    </a:lnTo>
                    <a:lnTo>
                      <a:pt x="296" y="524"/>
                    </a:lnTo>
                    <a:lnTo>
                      <a:pt x="275" y="630"/>
                    </a:lnTo>
                    <a:lnTo>
                      <a:pt x="0" y="630"/>
                    </a:lnTo>
                    <a:lnTo>
                      <a:pt x="127" y="0"/>
                    </a:ln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8" name="Freeform 12"/>
              <p:cNvSpPr>
                <a:spLocks noChangeArrowheads="1"/>
              </p:cNvSpPr>
              <p:nvPr/>
            </p:nvSpPr>
            <p:spPr bwMode="auto">
              <a:xfrm>
                <a:off x="5753100" y="3870325"/>
                <a:ext cx="153988" cy="227013"/>
              </a:xfrm>
              <a:custGeom>
                <a:avLst/>
                <a:gdLst>
                  <a:gd name="T0" fmla="*/ 305 w 427"/>
                  <a:gd name="T1" fmla="*/ 630 h 631"/>
                  <a:gd name="T2" fmla="*/ 305 w 427"/>
                  <a:gd name="T3" fmla="*/ 529 h 631"/>
                  <a:gd name="T4" fmla="*/ 167 w 427"/>
                  <a:gd name="T5" fmla="*/ 529 h 631"/>
                  <a:gd name="T6" fmla="*/ 127 w 427"/>
                  <a:gd name="T7" fmla="*/ 630 h 631"/>
                  <a:gd name="T8" fmla="*/ 0 w 427"/>
                  <a:gd name="T9" fmla="*/ 630 h 631"/>
                  <a:gd name="T10" fmla="*/ 281 w 427"/>
                  <a:gd name="T11" fmla="*/ 0 h 631"/>
                  <a:gd name="T12" fmla="*/ 397 w 427"/>
                  <a:gd name="T13" fmla="*/ 0 h 631"/>
                  <a:gd name="T14" fmla="*/ 426 w 427"/>
                  <a:gd name="T15" fmla="*/ 630 h 631"/>
                  <a:gd name="T16" fmla="*/ 305 w 427"/>
                  <a:gd name="T17" fmla="*/ 630 h 631"/>
                  <a:gd name="T18" fmla="*/ 305 w 427"/>
                  <a:gd name="T19" fmla="*/ 177 h 631"/>
                  <a:gd name="T20" fmla="*/ 209 w 427"/>
                  <a:gd name="T21" fmla="*/ 423 h 631"/>
                  <a:gd name="T22" fmla="*/ 302 w 427"/>
                  <a:gd name="T23" fmla="*/ 423 h 631"/>
                  <a:gd name="T24" fmla="*/ 305 w 427"/>
                  <a:gd name="T25" fmla="*/ 177 h 6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7" h="631">
                    <a:moveTo>
                      <a:pt x="305" y="630"/>
                    </a:moveTo>
                    <a:lnTo>
                      <a:pt x="305" y="529"/>
                    </a:lnTo>
                    <a:lnTo>
                      <a:pt x="167" y="529"/>
                    </a:lnTo>
                    <a:lnTo>
                      <a:pt x="127" y="630"/>
                    </a:lnTo>
                    <a:lnTo>
                      <a:pt x="0" y="630"/>
                    </a:lnTo>
                    <a:lnTo>
                      <a:pt x="281" y="0"/>
                    </a:lnTo>
                    <a:lnTo>
                      <a:pt x="397" y="0"/>
                    </a:lnTo>
                    <a:lnTo>
                      <a:pt x="426" y="630"/>
                    </a:lnTo>
                    <a:lnTo>
                      <a:pt x="305" y="630"/>
                    </a:lnTo>
                    <a:close/>
                    <a:moveTo>
                      <a:pt x="305" y="177"/>
                    </a:moveTo>
                    <a:lnTo>
                      <a:pt x="209" y="423"/>
                    </a:lnTo>
                    <a:lnTo>
                      <a:pt x="302" y="423"/>
                    </a:lnTo>
                    <a:lnTo>
                      <a:pt x="305" y="177"/>
                    </a:ln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9" name="Freeform 13"/>
              <p:cNvSpPr>
                <a:spLocks noChangeArrowheads="1"/>
              </p:cNvSpPr>
              <p:nvPr/>
            </p:nvSpPr>
            <p:spPr bwMode="auto">
              <a:xfrm>
                <a:off x="5926138" y="3870325"/>
                <a:ext cx="166687" cy="227013"/>
              </a:xfrm>
              <a:custGeom>
                <a:avLst/>
                <a:gdLst>
                  <a:gd name="T0" fmla="*/ 127 w 464"/>
                  <a:gd name="T1" fmla="*/ 0 h 631"/>
                  <a:gd name="T2" fmla="*/ 223 w 464"/>
                  <a:gd name="T3" fmla="*/ 0 h 631"/>
                  <a:gd name="T4" fmla="*/ 286 w 464"/>
                  <a:gd name="T5" fmla="*/ 320 h 631"/>
                  <a:gd name="T6" fmla="*/ 344 w 464"/>
                  <a:gd name="T7" fmla="*/ 0 h 631"/>
                  <a:gd name="T8" fmla="*/ 463 w 464"/>
                  <a:gd name="T9" fmla="*/ 0 h 631"/>
                  <a:gd name="T10" fmla="*/ 339 w 464"/>
                  <a:gd name="T11" fmla="*/ 630 h 631"/>
                  <a:gd name="T12" fmla="*/ 246 w 464"/>
                  <a:gd name="T13" fmla="*/ 630 h 631"/>
                  <a:gd name="T14" fmla="*/ 183 w 464"/>
                  <a:gd name="T15" fmla="*/ 312 h 631"/>
                  <a:gd name="T16" fmla="*/ 119 w 464"/>
                  <a:gd name="T17" fmla="*/ 630 h 631"/>
                  <a:gd name="T18" fmla="*/ 0 w 464"/>
                  <a:gd name="T19" fmla="*/ 630 h 631"/>
                  <a:gd name="T20" fmla="*/ 127 w 464"/>
                  <a:gd name="T21" fmla="*/ 0 h 6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4" h="631">
                    <a:moveTo>
                      <a:pt x="127" y="0"/>
                    </a:moveTo>
                    <a:lnTo>
                      <a:pt x="223" y="0"/>
                    </a:lnTo>
                    <a:lnTo>
                      <a:pt x="286" y="320"/>
                    </a:lnTo>
                    <a:lnTo>
                      <a:pt x="344" y="0"/>
                    </a:lnTo>
                    <a:lnTo>
                      <a:pt x="463" y="0"/>
                    </a:lnTo>
                    <a:lnTo>
                      <a:pt x="339" y="630"/>
                    </a:lnTo>
                    <a:lnTo>
                      <a:pt x="246" y="630"/>
                    </a:lnTo>
                    <a:lnTo>
                      <a:pt x="183" y="312"/>
                    </a:lnTo>
                    <a:lnTo>
                      <a:pt x="119" y="630"/>
                    </a:lnTo>
                    <a:lnTo>
                      <a:pt x="0" y="630"/>
                    </a:lnTo>
                    <a:lnTo>
                      <a:pt x="127" y="0"/>
                    </a:ln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0" name="Freeform 14"/>
              <p:cNvSpPr>
                <a:spLocks noChangeArrowheads="1"/>
              </p:cNvSpPr>
              <p:nvPr/>
            </p:nvSpPr>
            <p:spPr bwMode="auto">
              <a:xfrm>
                <a:off x="4994275" y="4146550"/>
                <a:ext cx="155575" cy="227013"/>
              </a:xfrm>
              <a:custGeom>
                <a:avLst/>
                <a:gdLst>
                  <a:gd name="T0" fmla="*/ 129 w 431"/>
                  <a:gd name="T1" fmla="*/ 0 h 629"/>
                  <a:gd name="T2" fmla="*/ 291 w 431"/>
                  <a:gd name="T3" fmla="*/ 0 h 629"/>
                  <a:gd name="T4" fmla="*/ 407 w 431"/>
                  <a:gd name="T5" fmla="*/ 43 h 629"/>
                  <a:gd name="T6" fmla="*/ 430 w 431"/>
                  <a:gd name="T7" fmla="*/ 122 h 629"/>
                  <a:gd name="T8" fmla="*/ 422 w 431"/>
                  <a:gd name="T9" fmla="*/ 181 h 629"/>
                  <a:gd name="T10" fmla="*/ 378 w 431"/>
                  <a:gd name="T11" fmla="*/ 278 h 629"/>
                  <a:gd name="T12" fmla="*/ 344 w 431"/>
                  <a:gd name="T13" fmla="*/ 300 h 629"/>
                  <a:gd name="T14" fmla="*/ 368 w 431"/>
                  <a:gd name="T15" fmla="*/ 321 h 629"/>
                  <a:gd name="T16" fmla="*/ 384 w 431"/>
                  <a:gd name="T17" fmla="*/ 376 h 629"/>
                  <a:gd name="T18" fmla="*/ 376 w 431"/>
                  <a:gd name="T19" fmla="*/ 443 h 629"/>
                  <a:gd name="T20" fmla="*/ 310 w 431"/>
                  <a:gd name="T21" fmla="*/ 591 h 629"/>
                  <a:gd name="T22" fmla="*/ 175 w 431"/>
                  <a:gd name="T23" fmla="*/ 628 h 629"/>
                  <a:gd name="T24" fmla="*/ 0 w 431"/>
                  <a:gd name="T25" fmla="*/ 628 h 629"/>
                  <a:gd name="T26" fmla="*/ 129 w 431"/>
                  <a:gd name="T27" fmla="*/ 0 h 629"/>
                  <a:gd name="T28" fmla="*/ 259 w 431"/>
                  <a:gd name="T29" fmla="*/ 443 h 629"/>
                  <a:gd name="T30" fmla="*/ 265 w 431"/>
                  <a:gd name="T31" fmla="*/ 400 h 629"/>
                  <a:gd name="T32" fmla="*/ 217 w 431"/>
                  <a:gd name="T33" fmla="*/ 353 h 629"/>
                  <a:gd name="T34" fmla="*/ 177 w 431"/>
                  <a:gd name="T35" fmla="*/ 353 h 629"/>
                  <a:gd name="T36" fmla="*/ 143 w 431"/>
                  <a:gd name="T37" fmla="*/ 525 h 629"/>
                  <a:gd name="T38" fmla="*/ 182 w 431"/>
                  <a:gd name="T39" fmla="*/ 525 h 629"/>
                  <a:gd name="T40" fmla="*/ 259 w 431"/>
                  <a:gd name="T41" fmla="*/ 443 h 629"/>
                  <a:gd name="T42" fmla="*/ 307 w 431"/>
                  <a:gd name="T43" fmla="*/ 183 h 629"/>
                  <a:gd name="T44" fmla="*/ 312 w 431"/>
                  <a:gd name="T45" fmla="*/ 149 h 629"/>
                  <a:gd name="T46" fmla="*/ 267 w 431"/>
                  <a:gd name="T47" fmla="*/ 109 h 629"/>
                  <a:gd name="T48" fmla="*/ 230 w 431"/>
                  <a:gd name="T49" fmla="*/ 109 h 629"/>
                  <a:gd name="T50" fmla="*/ 201 w 431"/>
                  <a:gd name="T51" fmla="*/ 252 h 629"/>
                  <a:gd name="T52" fmla="*/ 233 w 431"/>
                  <a:gd name="T53" fmla="*/ 252 h 629"/>
                  <a:gd name="T54" fmla="*/ 307 w 431"/>
                  <a:gd name="T55" fmla="*/ 183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31" h="629">
                    <a:moveTo>
                      <a:pt x="129" y="0"/>
                    </a:moveTo>
                    <a:lnTo>
                      <a:pt x="291" y="0"/>
                    </a:lnTo>
                    <a:cubicBezTo>
                      <a:pt x="347" y="0"/>
                      <a:pt x="384" y="11"/>
                      <a:pt x="407" y="43"/>
                    </a:cubicBezTo>
                    <a:cubicBezTo>
                      <a:pt x="422" y="64"/>
                      <a:pt x="430" y="90"/>
                      <a:pt x="430" y="122"/>
                    </a:cubicBezTo>
                    <a:cubicBezTo>
                      <a:pt x="430" y="136"/>
                      <a:pt x="428" y="157"/>
                      <a:pt x="422" y="181"/>
                    </a:cubicBezTo>
                    <a:cubicBezTo>
                      <a:pt x="414" y="220"/>
                      <a:pt x="407" y="255"/>
                      <a:pt x="378" y="278"/>
                    </a:cubicBezTo>
                    <a:cubicBezTo>
                      <a:pt x="368" y="286"/>
                      <a:pt x="360" y="294"/>
                      <a:pt x="344" y="300"/>
                    </a:cubicBezTo>
                    <a:cubicBezTo>
                      <a:pt x="355" y="305"/>
                      <a:pt x="363" y="313"/>
                      <a:pt x="368" y="321"/>
                    </a:cubicBezTo>
                    <a:cubicBezTo>
                      <a:pt x="378" y="337"/>
                      <a:pt x="384" y="353"/>
                      <a:pt x="384" y="376"/>
                    </a:cubicBezTo>
                    <a:cubicBezTo>
                      <a:pt x="384" y="395"/>
                      <a:pt x="381" y="416"/>
                      <a:pt x="376" y="443"/>
                    </a:cubicBezTo>
                    <a:cubicBezTo>
                      <a:pt x="360" y="522"/>
                      <a:pt x="341" y="562"/>
                      <a:pt x="310" y="591"/>
                    </a:cubicBezTo>
                    <a:cubicBezTo>
                      <a:pt x="278" y="620"/>
                      <a:pt x="241" y="628"/>
                      <a:pt x="175" y="628"/>
                    </a:cubicBezTo>
                    <a:lnTo>
                      <a:pt x="0" y="628"/>
                    </a:lnTo>
                    <a:lnTo>
                      <a:pt x="129" y="0"/>
                    </a:lnTo>
                    <a:close/>
                    <a:moveTo>
                      <a:pt x="259" y="443"/>
                    </a:moveTo>
                    <a:cubicBezTo>
                      <a:pt x="262" y="427"/>
                      <a:pt x="265" y="411"/>
                      <a:pt x="265" y="400"/>
                    </a:cubicBezTo>
                    <a:cubicBezTo>
                      <a:pt x="265" y="369"/>
                      <a:pt x="251" y="353"/>
                      <a:pt x="217" y="353"/>
                    </a:cubicBezTo>
                    <a:lnTo>
                      <a:pt x="177" y="353"/>
                    </a:lnTo>
                    <a:lnTo>
                      <a:pt x="143" y="525"/>
                    </a:lnTo>
                    <a:lnTo>
                      <a:pt x="182" y="525"/>
                    </a:lnTo>
                    <a:cubicBezTo>
                      <a:pt x="233" y="525"/>
                      <a:pt x="249" y="501"/>
                      <a:pt x="259" y="443"/>
                    </a:cubicBezTo>
                    <a:close/>
                    <a:moveTo>
                      <a:pt x="307" y="183"/>
                    </a:moveTo>
                    <a:cubicBezTo>
                      <a:pt x="310" y="170"/>
                      <a:pt x="312" y="159"/>
                      <a:pt x="312" y="149"/>
                    </a:cubicBezTo>
                    <a:cubicBezTo>
                      <a:pt x="312" y="122"/>
                      <a:pt x="302" y="109"/>
                      <a:pt x="267" y="109"/>
                    </a:cubicBezTo>
                    <a:lnTo>
                      <a:pt x="230" y="109"/>
                    </a:lnTo>
                    <a:lnTo>
                      <a:pt x="201" y="252"/>
                    </a:lnTo>
                    <a:lnTo>
                      <a:pt x="233" y="252"/>
                    </a:lnTo>
                    <a:cubicBezTo>
                      <a:pt x="280" y="252"/>
                      <a:pt x="296" y="231"/>
                      <a:pt x="307" y="183"/>
                    </a:cubicBez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1" name="Freeform 15"/>
              <p:cNvSpPr>
                <a:spLocks noChangeArrowheads="1"/>
              </p:cNvSpPr>
              <p:nvPr/>
            </p:nvSpPr>
            <p:spPr bwMode="auto">
              <a:xfrm>
                <a:off x="5159375" y="4143375"/>
                <a:ext cx="142875" cy="231775"/>
              </a:xfrm>
              <a:custGeom>
                <a:avLst/>
                <a:gdLst>
                  <a:gd name="T0" fmla="*/ 119 w 398"/>
                  <a:gd name="T1" fmla="*/ 50 h 644"/>
                  <a:gd name="T2" fmla="*/ 252 w 398"/>
                  <a:gd name="T3" fmla="*/ 0 h 644"/>
                  <a:gd name="T4" fmla="*/ 376 w 398"/>
                  <a:gd name="T5" fmla="*/ 60 h 644"/>
                  <a:gd name="T6" fmla="*/ 397 w 398"/>
                  <a:gd name="T7" fmla="*/ 150 h 644"/>
                  <a:gd name="T8" fmla="*/ 374 w 398"/>
                  <a:gd name="T9" fmla="*/ 320 h 644"/>
                  <a:gd name="T10" fmla="*/ 278 w 398"/>
                  <a:gd name="T11" fmla="*/ 593 h 644"/>
                  <a:gd name="T12" fmla="*/ 146 w 398"/>
                  <a:gd name="T13" fmla="*/ 643 h 644"/>
                  <a:gd name="T14" fmla="*/ 21 w 398"/>
                  <a:gd name="T15" fmla="*/ 582 h 644"/>
                  <a:gd name="T16" fmla="*/ 0 w 398"/>
                  <a:gd name="T17" fmla="*/ 492 h 644"/>
                  <a:gd name="T18" fmla="*/ 24 w 398"/>
                  <a:gd name="T19" fmla="*/ 323 h 644"/>
                  <a:gd name="T20" fmla="*/ 119 w 398"/>
                  <a:gd name="T21" fmla="*/ 50 h 644"/>
                  <a:gd name="T22" fmla="*/ 117 w 398"/>
                  <a:gd name="T23" fmla="*/ 492 h 644"/>
                  <a:gd name="T24" fmla="*/ 156 w 398"/>
                  <a:gd name="T25" fmla="*/ 540 h 644"/>
                  <a:gd name="T26" fmla="*/ 193 w 398"/>
                  <a:gd name="T27" fmla="*/ 524 h 644"/>
                  <a:gd name="T28" fmla="*/ 254 w 398"/>
                  <a:gd name="T29" fmla="*/ 325 h 644"/>
                  <a:gd name="T30" fmla="*/ 278 w 398"/>
                  <a:gd name="T31" fmla="*/ 156 h 644"/>
                  <a:gd name="T32" fmla="*/ 238 w 398"/>
                  <a:gd name="T33" fmla="*/ 108 h 644"/>
                  <a:gd name="T34" fmla="*/ 201 w 398"/>
                  <a:gd name="T35" fmla="*/ 124 h 644"/>
                  <a:gd name="T36" fmla="*/ 140 w 398"/>
                  <a:gd name="T37" fmla="*/ 323 h 644"/>
                  <a:gd name="T38" fmla="*/ 117 w 398"/>
                  <a:gd name="T39" fmla="*/ 492 h 6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98" h="644">
                    <a:moveTo>
                      <a:pt x="119" y="50"/>
                    </a:moveTo>
                    <a:cubicBezTo>
                      <a:pt x="154" y="15"/>
                      <a:pt x="191" y="0"/>
                      <a:pt x="252" y="0"/>
                    </a:cubicBezTo>
                    <a:cubicBezTo>
                      <a:pt x="318" y="0"/>
                      <a:pt x="355" y="23"/>
                      <a:pt x="376" y="60"/>
                    </a:cubicBezTo>
                    <a:cubicBezTo>
                      <a:pt x="392" y="90"/>
                      <a:pt x="397" y="111"/>
                      <a:pt x="397" y="150"/>
                    </a:cubicBezTo>
                    <a:cubicBezTo>
                      <a:pt x="397" y="190"/>
                      <a:pt x="389" y="248"/>
                      <a:pt x="374" y="320"/>
                    </a:cubicBezTo>
                    <a:cubicBezTo>
                      <a:pt x="336" y="500"/>
                      <a:pt x="318" y="553"/>
                      <a:pt x="278" y="593"/>
                    </a:cubicBezTo>
                    <a:cubicBezTo>
                      <a:pt x="244" y="627"/>
                      <a:pt x="207" y="643"/>
                      <a:pt x="146" y="643"/>
                    </a:cubicBezTo>
                    <a:cubicBezTo>
                      <a:pt x="80" y="643"/>
                      <a:pt x="43" y="619"/>
                      <a:pt x="21" y="582"/>
                    </a:cubicBezTo>
                    <a:cubicBezTo>
                      <a:pt x="5" y="553"/>
                      <a:pt x="0" y="532"/>
                      <a:pt x="0" y="492"/>
                    </a:cubicBezTo>
                    <a:cubicBezTo>
                      <a:pt x="0" y="452"/>
                      <a:pt x="8" y="394"/>
                      <a:pt x="24" y="323"/>
                    </a:cubicBezTo>
                    <a:cubicBezTo>
                      <a:pt x="58" y="143"/>
                      <a:pt x="77" y="92"/>
                      <a:pt x="119" y="50"/>
                    </a:cubicBezTo>
                    <a:close/>
                    <a:moveTo>
                      <a:pt x="117" y="492"/>
                    </a:moveTo>
                    <a:cubicBezTo>
                      <a:pt x="117" y="521"/>
                      <a:pt x="127" y="540"/>
                      <a:pt x="156" y="540"/>
                    </a:cubicBezTo>
                    <a:cubicBezTo>
                      <a:pt x="172" y="540"/>
                      <a:pt x="183" y="534"/>
                      <a:pt x="193" y="524"/>
                    </a:cubicBezTo>
                    <a:cubicBezTo>
                      <a:pt x="215" y="503"/>
                      <a:pt x="228" y="458"/>
                      <a:pt x="254" y="325"/>
                    </a:cubicBezTo>
                    <a:cubicBezTo>
                      <a:pt x="268" y="264"/>
                      <a:pt x="278" y="195"/>
                      <a:pt x="278" y="156"/>
                    </a:cubicBezTo>
                    <a:cubicBezTo>
                      <a:pt x="278" y="127"/>
                      <a:pt x="268" y="108"/>
                      <a:pt x="238" y="108"/>
                    </a:cubicBezTo>
                    <a:cubicBezTo>
                      <a:pt x="223" y="108"/>
                      <a:pt x="212" y="113"/>
                      <a:pt x="201" y="124"/>
                    </a:cubicBezTo>
                    <a:cubicBezTo>
                      <a:pt x="180" y="145"/>
                      <a:pt x="167" y="190"/>
                      <a:pt x="140" y="323"/>
                    </a:cubicBezTo>
                    <a:cubicBezTo>
                      <a:pt x="127" y="386"/>
                      <a:pt x="117" y="452"/>
                      <a:pt x="117" y="492"/>
                    </a:cubicBez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2" name="Freeform 16"/>
              <p:cNvSpPr>
                <a:spLocks noChangeArrowheads="1"/>
              </p:cNvSpPr>
              <p:nvPr/>
            </p:nvSpPr>
            <p:spPr bwMode="auto">
              <a:xfrm>
                <a:off x="5289550" y="4146550"/>
                <a:ext cx="153988" cy="227013"/>
              </a:xfrm>
              <a:custGeom>
                <a:avLst/>
                <a:gdLst>
                  <a:gd name="T0" fmla="*/ 305 w 428"/>
                  <a:gd name="T1" fmla="*/ 631 h 632"/>
                  <a:gd name="T2" fmla="*/ 305 w 428"/>
                  <a:gd name="T3" fmla="*/ 530 h 632"/>
                  <a:gd name="T4" fmla="*/ 167 w 428"/>
                  <a:gd name="T5" fmla="*/ 530 h 632"/>
                  <a:gd name="T6" fmla="*/ 127 w 428"/>
                  <a:gd name="T7" fmla="*/ 631 h 632"/>
                  <a:gd name="T8" fmla="*/ 0 w 428"/>
                  <a:gd name="T9" fmla="*/ 631 h 632"/>
                  <a:gd name="T10" fmla="*/ 281 w 428"/>
                  <a:gd name="T11" fmla="*/ 0 h 632"/>
                  <a:gd name="T12" fmla="*/ 397 w 428"/>
                  <a:gd name="T13" fmla="*/ 0 h 632"/>
                  <a:gd name="T14" fmla="*/ 427 w 428"/>
                  <a:gd name="T15" fmla="*/ 631 h 632"/>
                  <a:gd name="T16" fmla="*/ 305 w 428"/>
                  <a:gd name="T17" fmla="*/ 631 h 632"/>
                  <a:gd name="T18" fmla="*/ 305 w 428"/>
                  <a:gd name="T19" fmla="*/ 175 h 632"/>
                  <a:gd name="T20" fmla="*/ 209 w 428"/>
                  <a:gd name="T21" fmla="*/ 421 h 632"/>
                  <a:gd name="T22" fmla="*/ 302 w 428"/>
                  <a:gd name="T23" fmla="*/ 421 h 632"/>
                  <a:gd name="T24" fmla="*/ 305 w 428"/>
                  <a:gd name="T25" fmla="*/ 175 h 6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8" h="632">
                    <a:moveTo>
                      <a:pt x="305" y="631"/>
                    </a:moveTo>
                    <a:lnTo>
                      <a:pt x="305" y="530"/>
                    </a:lnTo>
                    <a:lnTo>
                      <a:pt x="167" y="530"/>
                    </a:lnTo>
                    <a:lnTo>
                      <a:pt x="127" y="631"/>
                    </a:lnTo>
                    <a:lnTo>
                      <a:pt x="0" y="631"/>
                    </a:lnTo>
                    <a:lnTo>
                      <a:pt x="281" y="0"/>
                    </a:lnTo>
                    <a:lnTo>
                      <a:pt x="397" y="0"/>
                    </a:lnTo>
                    <a:lnTo>
                      <a:pt x="427" y="631"/>
                    </a:lnTo>
                    <a:lnTo>
                      <a:pt x="305" y="631"/>
                    </a:lnTo>
                    <a:close/>
                    <a:moveTo>
                      <a:pt x="305" y="175"/>
                    </a:moveTo>
                    <a:lnTo>
                      <a:pt x="209" y="421"/>
                    </a:lnTo>
                    <a:lnTo>
                      <a:pt x="302" y="421"/>
                    </a:lnTo>
                    <a:lnTo>
                      <a:pt x="305" y="175"/>
                    </a:ln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3" name="Freeform 17"/>
              <p:cNvSpPr>
                <a:spLocks noChangeArrowheads="1"/>
              </p:cNvSpPr>
              <p:nvPr/>
            </p:nvSpPr>
            <p:spPr bwMode="auto">
              <a:xfrm>
                <a:off x="5467350" y="4146550"/>
                <a:ext cx="155575" cy="227013"/>
              </a:xfrm>
              <a:custGeom>
                <a:avLst/>
                <a:gdLst>
                  <a:gd name="T0" fmla="*/ 127 w 432"/>
                  <a:gd name="T1" fmla="*/ 0 h 632"/>
                  <a:gd name="T2" fmla="*/ 294 w 432"/>
                  <a:gd name="T3" fmla="*/ 0 h 632"/>
                  <a:gd name="T4" fmla="*/ 431 w 432"/>
                  <a:gd name="T5" fmla="*/ 120 h 632"/>
                  <a:gd name="T6" fmla="*/ 423 w 432"/>
                  <a:gd name="T7" fmla="*/ 194 h 632"/>
                  <a:gd name="T8" fmla="*/ 323 w 432"/>
                  <a:gd name="T9" fmla="*/ 361 h 632"/>
                  <a:gd name="T10" fmla="*/ 357 w 432"/>
                  <a:gd name="T11" fmla="*/ 631 h 632"/>
                  <a:gd name="T12" fmla="*/ 238 w 432"/>
                  <a:gd name="T13" fmla="*/ 631 h 632"/>
                  <a:gd name="T14" fmla="*/ 212 w 432"/>
                  <a:gd name="T15" fmla="*/ 382 h 632"/>
                  <a:gd name="T16" fmla="*/ 169 w 432"/>
                  <a:gd name="T17" fmla="*/ 382 h 632"/>
                  <a:gd name="T18" fmla="*/ 119 w 432"/>
                  <a:gd name="T19" fmla="*/ 631 h 632"/>
                  <a:gd name="T20" fmla="*/ 0 w 432"/>
                  <a:gd name="T21" fmla="*/ 631 h 632"/>
                  <a:gd name="T22" fmla="*/ 127 w 432"/>
                  <a:gd name="T23" fmla="*/ 0 h 632"/>
                  <a:gd name="T24" fmla="*/ 307 w 432"/>
                  <a:gd name="T25" fmla="*/ 191 h 632"/>
                  <a:gd name="T26" fmla="*/ 312 w 432"/>
                  <a:gd name="T27" fmla="*/ 149 h 632"/>
                  <a:gd name="T28" fmla="*/ 273 w 432"/>
                  <a:gd name="T29" fmla="*/ 106 h 632"/>
                  <a:gd name="T30" fmla="*/ 225 w 432"/>
                  <a:gd name="T31" fmla="*/ 106 h 632"/>
                  <a:gd name="T32" fmla="*/ 190 w 432"/>
                  <a:gd name="T33" fmla="*/ 278 h 632"/>
                  <a:gd name="T34" fmla="*/ 241 w 432"/>
                  <a:gd name="T35" fmla="*/ 278 h 632"/>
                  <a:gd name="T36" fmla="*/ 307 w 432"/>
                  <a:gd name="T37" fmla="*/ 191 h 6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32" h="632">
                    <a:moveTo>
                      <a:pt x="127" y="0"/>
                    </a:moveTo>
                    <a:lnTo>
                      <a:pt x="294" y="0"/>
                    </a:lnTo>
                    <a:cubicBezTo>
                      <a:pt x="392" y="0"/>
                      <a:pt x="431" y="51"/>
                      <a:pt x="431" y="120"/>
                    </a:cubicBezTo>
                    <a:cubicBezTo>
                      <a:pt x="431" y="141"/>
                      <a:pt x="429" y="165"/>
                      <a:pt x="423" y="194"/>
                    </a:cubicBezTo>
                    <a:cubicBezTo>
                      <a:pt x="402" y="302"/>
                      <a:pt x="373" y="334"/>
                      <a:pt x="323" y="361"/>
                    </a:cubicBezTo>
                    <a:lnTo>
                      <a:pt x="357" y="631"/>
                    </a:lnTo>
                    <a:lnTo>
                      <a:pt x="238" y="631"/>
                    </a:lnTo>
                    <a:lnTo>
                      <a:pt x="212" y="382"/>
                    </a:lnTo>
                    <a:lnTo>
                      <a:pt x="169" y="382"/>
                    </a:lnTo>
                    <a:lnTo>
                      <a:pt x="119" y="631"/>
                    </a:lnTo>
                    <a:lnTo>
                      <a:pt x="0" y="631"/>
                    </a:lnTo>
                    <a:lnTo>
                      <a:pt x="127" y="0"/>
                    </a:lnTo>
                    <a:close/>
                    <a:moveTo>
                      <a:pt x="307" y="191"/>
                    </a:moveTo>
                    <a:cubicBezTo>
                      <a:pt x="310" y="175"/>
                      <a:pt x="312" y="162"/>
                      <a:pt x="312" y="149"/>
                    </a:cubicBezTo>
                    <a:cubicBezTo>
                      <a:pt x="312" y="122"/>
                      <a:pt x="304" y="106"/>
                      <a:pt x="273" y="106"/>
                    </a:cubicBezTo>
                    <a:lnTo>
                      <a:pt x="225" y="106"/>
                    </a:lnTo>
                    <a:lnTo>
                      <a:pt x="190" y="278"/>
                    </a:lnTo>
                    <a:lnTo>
                      <a:pt x="241" y="278"/>
                    </a:lnTo>
                    <a:cubicBezTo>
                      <a:pt x="286" y="278"/>
                      <a:pt x="299" y="231"/>
                      <a:pt x="307" y="191"/>
                    </a:cubicBez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4" name="Freeform 18"/>
              <p:cNvSpPr>
                <a:spLocks noChangeArrowheads="1"/>
              </p:cNvSpPr>
              <p:nvPr/>
            </p:nvSpPr>
            <p:spPr bwMode="auto">
              <a:xfrm>
                <a:off x="5624513" y="4146550"/>
                <a:ext cx="155575" cy="227013"/>
              </a:xfrm>
              <a:custGeom>
                <a:avLst/>
                <a:gdLst>
                  <a:gd name="T0" fmla="*/ 125 w 433"/>
                  <a:gd name="T1" fmla="*/ 0 h 629"/>
                  <a:gd name="T2" fmla="*/ 289 w 433"/>
                  <a:gd name="T3" fmla="*/ 0 h 629"/>
                  <a:gd name="T4" fmla="*/ 411 w 433"/>
                  <a:gd name="T5" fmla="*/ 61 h 629"/>
                  <a:gd name="T6" fmla="*/ 432 w 433"/>
                  <a:gd name="T7" fmla="*/ 151 h 629"/>
                  <a:gd name="T8" fmla="*/ 408 w 433"/>
                  <a:gd name="T9" fmla="*/ 313 h 629"/>
                  <a:gd name="T10" fmla="*/ 318 w 433"/>
                  <a:gd name="T11" fmla="*/ 575 h 629"/>
                  <a:gd name="T12" fmla="*/ 175 w 433"/>
                  <a:gd name="T13" fmla="*/ 628 h 629"/>
                  <a:gd name="T14" fmla="*/ 0 w 433"/>
                  <a:gd name="T15" fmla="*/ 628 h 629"/>
                  <a:gd name="T16" fmla="*/ 125 w 433"/>
                  <a:gd name="T17" fmla="*/ 0 h 629"/>
                  <a:gd name="T18" fmla="*/ 180 w 433"/>
                  <a:gd name="T19" fmla="*/ 525 h 629"/>
                  <a:gd name="T20" fmla="*/ 233 w 433"/>
                  <a:gd name="T21" fmla="*/ 498 h 629"/>
                  <a:gd name="T22" fmla="*/ 284 w 433"/>
                  <a:gd name="T23" fmla="*/ 316 h 629"/>
                  <a:gd name="T24" fmla="*/ 308 w 433"/>
                  <a:gd name="T25" fmla="*/ 154 h 629"/>
                  <a:gd name="T26" fmla="*/ 297 w 433"/>
                  <a:gd name="T27" fmla="*/ 120 h 629"/>
                  <a:gd name="T28" fmla="*/ 265 w 433"/>
                  <a:gd name="T29" fmla="*/ 106 h 629"/>
                  <a:gd name="T30" fmla="*/ 217 w 433"/>
                  <a:gd name="T31" fmla="*/ 106 h 629"/>
                  <a:gd name="T32" fmla="*/ 135 w 433"/>
                  <a:gd name="T33" fmla="*/ 525 h 629"/>
                  <a:gd name="T34" fmla="*/ 180 w 433"/>
                  <a:gd name="T35" fmla="*/ 525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33" h="629">
                    <a:moveTo>
                      <a:pt x="125" y="0"/>
                    </a:moveTo>
                    <a:lnTo>
                      <a:pt x="289" y="0"/>
                    </a:lnTo>
                    <a:cubicBezTo>
                      <a:pt x="355" y="0"/>
                      <a:pt x="384" y="22"/>
                      <a:pt x="411" y="61"/>
                    </a:cubicBezTo>
                    <a:cubicBezTo>
                      <a:pt x="427" y="85"/>
                      <a:pt x="432" y="114"/>
                      <a:pt x="432" y="151"/>
                    </a:cubicBezTo>
                    <a:cubicBezTo>
                      <a:pt x="432" y="181"/>
                      <a:pt x="421" y="244"/>
                      <a:pt x="408" y="313"/>
                    </a:cubicBezTo>
                    <a:cubicBezTo>
                      <a:pt x="376" y="469"/>
                      <a:pt x="360" y="533"/>
                      <a:pt x="318" y="575"/>
                    </a:cubicBezTo>
                    <a:cubicBezTo>
                      <a:pt x="281" y="612"/>
                      <a:pt x="239" y="628"/>
                      <a:pt x="175" y="628"/>
                    </a:cubicBezTo>
                    <a:lnTo>
                      <a:pt x="0" y="628"/>
                    </a:lnTo>
                    <a:lnTo>
                      <a:pt x="125" y="0"/>
                    </a:lnTo>
                    <a:close/>
                    <a:moveTo>
                      <a:pt x="180" y="525"/>
                    </a:moveTo>
                    <a:cubicBezTo>
                      <a:pt x="207" y="525"/>
                      <a:pt x="223" y="514"/>
                      <a:pt x="233" y="498"/>
                    </a:cubicBezTo>
                    <a:cubicBezTo>
                      <a:pt x="252" y="469"/>
                      <a:pt x="270" y="387"/>
                      <a:pt x="284" y="316"/>
                    </a:cubicBezTo>
                    <a:cubicBezTo>
                      <a:pt x="294" y="260"/>
                      <a:pt x="308" y="191"/>
                      <a:pt x="308" y="154"/>
                    </a:cubicBezTo>
                    <a:cubicBezTo>
                      <a:pt x="308" y="141"/>
                      <a:pt x="305" y="128"/>
                      <a:pt x="297" y="120"/>
                    </a:cubicBezTo>
                    <a:cubicBezTo>
                      <a:pt x="289" y="112"/>
                      <a:pt x="278" y="106"/>
                      <a:pt x="265" y="106"/>
                    </a:cubicBezTo>
                    <a:lnTo>
                      <a:pt x="217" y="106"/>
                    </a:lnTo>
                    <a:lnTo>
                      <a:pt x="135" y="525"/>
                    </a:lnTo>
                    <a:lnTo>
                      <a:pt x="180" y="525"/>
                    </a:ln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5" name="Freeform 19"/>
              <p:cNvSpPr>
                <a:spLocks noChangeArrowheads="1"/>
              </p:cNvSpPr>
              <p:nvPr/>
            </p:nvSpPr>
            <p:spPr bwMode="auto">
              <a:xfrm>
                <a:off x="5805488" y="4146550"/>
                <a:ext cx="73025" cy="58738"/>
              </a:xfrm>
              <a:custGeom>
                <a:avLst/>
                <a:gdLst>
                  <a:gd name="T0" fmla="*/ 24 w 205"/>
                  <a:gd name="T1" fmla="*/ 30 h 163"/>
                  <a:gd name="T2" fmla="*/ 0 w 205"/>
                  <a:gd name="T3" fmla="*/ 30 h 163"/>
                  <a:gd name="T4" fmla="*/ 6 w 205"/>
                  <a:gd name="T5" fmla="*/ 0 h 163"/>
                  <a:gd name="T6" fmla="*/ 85 w 205"/>
                  <a:gd name="T7" fmla="*/ 0 h 163"/>
                  <a:gd name="T8" fmla="*/ 80 w 205"/>
                  <a:gd name="T9" fmla="*/ 30 h 163"/>
                  <a:gd name="T10" fmla="*/ 56 w 205"/>
                  <a:gd name="T11" fmla="*/ 30 h 163"/>
                  <a:gd name="T12" fmla="*/ 30 w 205"/>
                  <a:gd name="T13" fmla="*/ 162 h 163"/>
                  <a:gd name="T14" fmla="*/ 0 w 205"/>
                  <a:gd name="T15" fmla="*/ 162 h 163"/>
                  <a:gd name="T16" fmla="*/ 24 w 205"/>
                  <a:gd name="T17" fmla="*/ 30 h 163"/>
                  <a:gd name="T18" fmla="*/ 98 w 205"/>
                  <a:gd name="T19" fmla="*/ 0 h 163"/>
                  <a:gd name="T20" fmla="*/ 125 w 205"/>
                  <a:gd name="T21" fmla="*/ 0 h 163"/>
                  <a:gd name="T22" fmla="*/ 136 w 205"/>
                  <a:gd name="T23" fmla="*/ 77 h 163"/>
                  <a:gd name="T24" fmla="*/ 178 w 205"/>
                  <a:gd name="T25" fmla="*/ 0 h 163"/>
                  <a:gd name="T26" fmla="*/ 204 w 205"/>
                  <a:gd name="T27" fmla="*/ 0 h 163"/>
                  <a:gd name="T28" fmla="*/ 173 w 205"/>
                  <a:gd name="T29" fmla="*/ 159 h 163"/>
                  <a:gd name="T30" fmla="*/ 143 w 205"/>
                  <a:gd name="T31" fmla="*/ 159 h 163"/>
                  <a:gd name="T32" fmla="*/ 159 w 205"/>
                  <a:gd name="T33" fmla="*/ 77 h 163"/>
                  <a:gd name="T34" fmla="*/ 133 w 205"/>
                  <a:gd name="T35" fmla="*/ 130 h 163"/>
                  <a:gd name="T36" fmla="*/ 117 w 205"/>
                  <a:gd name="T37" fmla="*/ 130 h 163"/>
                  <a:gd name="T38" fmla="*/ 112 w 205"/>
                  <a:gd name="T39" fmla="*/ 77 h 163"/>
                  <a:gd name="T40" fmla="*/ 96 w 205"/>
                  <a:gd name="T41" fmla="*/ 159 h 163"/>
                  <a:gd name="T42" fmla="*/ 67 w 205"/>
                  <a:gd name="T43" fmla="*/ 159 h 163"/>
                  <a:gd name="T44" fmla="*/ 98 w 205"/>
                  <a:gd name="T45"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5" h="163">
                    <a:moveTo>
                      <a:pt x="24" y="30"/>
                    </a:moveTo>
                    <a:lnTo>
                      <a:pt x="0" y="30"/>
                    </a:lnTo>
                    <a:lnTo>
                      <a:pt x="6" y="0"/>
                    </a:lnTo>
                    <a:lnTo>
                      <a:pt x="85" y="0"/>
                    </a:lnTo>
                    <a:lnTo>
                      <a:pt x="80" y="30"/>
                    </a:lnTo>
                    <a:lnTo>
                      <a:pt x="56" y="30"/>
                    </a:lnTo>
                    <a:lnTo>
                      <a:pt x="30" y="162"/>
                    </a:lnTo>
                    <a:lnTo>
                      <a:pt x="0" y="162"/>
                    </a:lnTo>
                    <a:lnTo>
                      <a:pt x="24" y="30"/>
                    </a:lnTo>
                    <a:close/>
                    <a:moveTo>
                      <a:pt x="98" y="0"/>
                    </a:moveTo>
                    <a:lnTo>
                      <a:pt x="125" y="0"/>
                    </a:lnTo>
                    <a:lnTo>
                      <a:pt x="136" y="77"/>
                    </a:lnTo>
                    <a:lnTo>
                      <a:pt x="178" y="0"/>
                    </a:lnTo>
                    <a:lnTo>
                      <a:pt x="204" y="0"/>
                    </a:lnTo>
                    <a:lnTo>
                      <a:pt x="173" y="159"/>
                    </a:lnTo>
                    <a:lnTo>
                      <a:pt x="143" y="159"/>
                    </a:lnTo>
                    <a:lnTo>
                      <a:pt x="159" y="77"/>
                    </a:lnTo>
                    <a:lnTo>
                      <a:pt x="133" y="130"/>
                    </a:lnTo>
                    <a:lnTo>
                      <a:pt x="117" y="130"/>
                    </a:lnTo>
                    <a:lnTo>
                      <a:pt x="112" y="77"/>
                    </a:lnTo>
                    <a:lnTo>
                      <a:pt x="96" y="159"/>
                    </a:lnTo>
                    <a:lnTo>
                      <a:pt x="67" y="159"/>
                    </a:lnTo>
                    <a:lnTo>
                      <a:pt x="98" y="0"/>
                    </a:ln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6" name="Freeform 20"/>
              <p:cNvSpPr>
                <a:spLocks noChangeArrowheads="1"/>
              </p:cNvSpPr>
              <p:nvPr/>
            </p:nvSpPr>
            <p:spPr bwMode="auto">
              <a:xfrm>
                <a:off x="4173538" y="3265488"/>
                <a:ext cx="1371600" cy="1160462"/>
              </a:xfrm>
              <a:custGeom>
                <a:avLst/>
                <a:gdLst>
                  <a:gd name="T0" fmla="*/ 940 w 3810"/>
                  <a:gd name="T1" fmla="*/ 1896 h 3223"/>
                  <a:gd name="T2" fmla="*/ 638 w 3810"/>
                  <a:gd name="T3" fmla="*/ 1439 h 3223"/>
                  <a:gd name="T4" fmla="*/ 0 w 3810"/>
                  <a:gd name="T5" fmla="*/ 1803 h 3223"/>
                  <a:gd name="T6" fmla="*/ 1090 w 3810"/>
                  <a:gd name="T7" fmla="*/ 3222 h 3223"/>
                  <a:gd name="T8" fmla="*/ 1305 w 3810"/>
                  <a:gd name="T9" fmla="*/ 2661 h 3223"/>
                  <a:gd name="T10" fmla="*/ 2078 w 3810"/>
                  <a:gd name="T11" fmla="*/ 2396 h 3223"/>
                  <a:gd name="T12" fmla="*/ 2086 w 3810"/>
                  <a:gd name="T13" fmla="*/ 1446 h 3223"/>
                  <a:gd name="T14" fmla="*/ 2025 w 3810"/>
                  <a:gd name="T15" fmla="*/ 1404 h 3223"/>
                  <a:gd name="T16" fmla="*/ 3809 w 3810"/>
                  <a:gd name="T17" fmla="*/ 0 h 3223"/>
                  <a:gd name="T18" fmla="*/ 940 w 3810"/>
                  <a:gd name="T19" fmla="*/ 1896 h 3223"/>
                  <a:gd name="T20" fmla="*/ 2049 w 3810"/>
                  <a:gd name="T21" fmla="*/ 1478 h 3223"/>
                  <a:gd name="T22" fmla="*/ 2041 w 3810"/>
                  <a:gd name="T23" fmla="*/ 2303 h 3223"/>
                  <a:gd name="T24" fmla="*/ 1191 w 3810"/>
                  <a:gd name="T25" fmla="*/ 2444 h 3223"/>
                  <a:gd name="T26" fmla="*/ 1199 w 3810"/>
                  <a:gd name="T27" fmla="*/ 1619 h 3223"/>
                  <a:gd name="T28" fmla="*/ 2049 w 3810"/>
                  <a:gd name="T29" fmla="*/ 1478 h 3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810" h="3223">
                    <a:moveTo>
                      <a:pt x="940" y="1896"/>
                    </a:moveTo>
                    <a:cubicBezTo>
                      <a:pt x="871" y="1753"/>
                      <a:pt x="728" y="1547"/>
                      <a:pt x="638" y="1439"/>
                    </a:cubicBezTo>
                    <a:cubicBezTo>
                      <a:pt x="421" y="1499"/>
                      <a:pt x="156" y="1644"/>
                      <a:pt x="0" y="1803"/>
                    </a:cubicBezTo>
                    <a:cubicBezTo>
                      <a:pt x="693" y="2293"/>
                      <a:pt x="1090" y="3222"/>
                      <a:pt x="1090" y="3222"/>
                    </a:cubicBezTo>
                    <a:cubicBezTo>
                      <a:pt x="1159" y="3024"/>
                      <a:pt x="1231" y="2836"/>
                      <a:pt x="1305" y="2661"/>
                    </a:cubicBezTo>
                    <a:cubicBezTo>
                      <a:pt x="1559" y="2730"/>
                      <a:pt x="1866" y="2634"/>
                      <a:pt x="2078" y="2396"/>
                    </a:cubicBezTo>
                    <a:cubicBezTo>
                      <a:pt x="2351" y="2089"/>
                      <a:pt x="2354" y="1663"/>
                      <a:pt x="2086" y="1446"/>
                    </a:cubicBezTo>
                    <a:cubicBezTo>
                      <a:pt x="2068" y="1431"/>
                      <a:pt x="2046" y="1417"/>
                      <a:pt x="2025" y="1404"/>
                    </a:cubicBezTo>
                    <a:cubicBezTo>
                      <a:pt x="2796" y="375"/>
                      <a:pt x="3620" y="59"/>
                      <a:pt x="3809" y="0"/>
                    </a:cubicBezTo>
                    <a:cubicBezTo>
                      <a:pt x="1269" y="747"/>
                      <a:pt x="940" y="1896"/>
                      <a:pt x="940" y="1896"/>
                    </a:cubicBezTo>
                    <a:close/>
                    <a:moveTo>
                      <a:pt x="2049" y="1478"/>
                    </a:moveTo>
                    <a:cubicBezTo>
                      <a:pt x="2282" y="1668"/>
                      <a:pt x="2277" y="2039"/>
                      <a:pt x="2041" y="2303"/>
                    </a:cubicBezTo>
                    <a:cubicBezTo>
                      <a:pt x="1805" y="2571"/>
                      <a:pt x="1424" y="2635"/>
                      <a:pt x="1191" y="2444"/>
                    </a:cubicBezTo>
                    <a:cubicBezTo>
                      <a:pt x="958" y="2254"/>
                      <a:pt x="963" y="1882"/>
                      <a:pt x="1199" y="1619"/>
                    </a:cubicBezTo>
                    <a:cubicBezTo>
                      <a:pt x="1437" y="1351"/>
                      <a:pt x="1816" y="1290"/>
                      <a:pt x="2049" y="1478"/>
                    </a:cubicBez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37" name="Freeform 21"/>
              <p:cNvSpPr>
                <a:spLocks noChangeArrowheads="1"/>
              </p:cNvSpPr>
              <p:nvPr/>
            </p:nvSpPr>
            <p:spPr bwMode="auto">
              <a:xfrm>
                <a:off x="4656138" y="3841750"/>
                <a:ext cx="179387" cy="223838"/>
              </a:xfrm>
              <a:custGeom>
                <a:avLst/>
                <a:gdLst>
                  <a:gd name="T0" fmla="*/ 0 w 497"/>
                  <a:gd name="T1" fmla="*/ 621 h 622"/>
                  <a:gd name="T2" fmla="*/ 135 w 497"/>
                  <a:gd name="T3" fmla="*/ 251 h 622"/>
                  <a:gd name="T4" fmla="*/ 353 w 497"/>
                  <a:gd name="T5" fmla="*/ 13 h 622"/>
                  <a:gd name="T6" fmla="*/ 461 w 497"/>
                  <a:gd name="T7" fmla="*/ 47 h 622"/>
                  <a:gd name="T8" fmla="*/ 474 w 497"/>
                  <a:gd name="T9" fmla="*/ 166 h 622"/>
                  <a:gd name="T10" fmla="*/ 403 w 497"/>
                  <a:gd name="T11" fmla="*/ 277 h 622"/>
                  <a:gd name="T12" fmla="*/ 220 w 497"/>
                  <a:gd name="T13" fmla="*/ 521 h 622"/>
                  <a:gd name="T14" fmla="*/ 337 w 497"/>
                  <a:gd name="T15" fmla="*/ 267 h 622"/>
                  <a:gd name="T16" fmla="*/ 411 w 497"/>
                  <a:gd name="T17" fmla="*/ 118 h 622"/>
                  <a:gd name="T18" fmla="*/ 371 w 497"/>
                  <a:gd name="T19" fmla="*/ 92 h 622"/>
                  <a:gd name="T20" fmla="*/ 263 w 497"/>
                  <a:gd name="T21" fmla="*/ 203 h 622"/>
                  <a:gd name="T22" fmla="*/ 93 w 497"/>
                  <a:gd name="T23" fmla="*/ 444 h 622"/>
                  <a:gd name="T24" fmla="*/ 0 w 497"/>
                  <a:gd name="T25" fmla="*/ 621 h 6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97" h="622">
                    <a:moveTo>
                      <a:pt x="0" y="621"/>
                    </a:moveTo>
                    <a:cubicBezTo>
                      <a:pt x="8" y="489"/>
                      <a:pt x="75" y="357"/>
                      <a:pt x="135" y="251"/>
                    </a:cubicBezTo>
                    <a:cubicBezTo>
                      <a:pt x="215" y="118"/>
                      <a:pt x="281" y="36"/>
                      <a:pt x="353" y="13"/>
                    </a:cubicBezTo>
                    <a:cubicBezTo>
                      <a:pt x="392" y="0"/>
                      <a:pt x="437" y="11"/>
                      <a:pt x="461" y="47"/>
                    </a:cubicBezTo>
                    <a:cubicBezTo>
                      <a:pt x="482" y="81"/>
                      <a:pt x="496" y="113"/>
                      <a:pt x="474" y="166"/>
                    </a:cubicBezTo>
                    <a:cubicBezTo>
                      <a:pt x="458" y="208"/>
                      <a:pt x="435" y="232"/>
                      <a:pt x="403" y="277"/>
                    </a:cubicBezTo>
                    <a:cubicBezTo>
                      <a:pt x="355" y="338"/>
                      <a:pt x="244" y="486"/>
                      <a:pt x="220" y="521"/>
                    </a:cubicBezTo>
                    <a:cubicBezTo>
                      <a:pt x="239" y="441"/>
                      <a:pt x="302" y="323"/>
                      <a:pt x="337" y="267"/>
                    </a:cubicBezTo>
                    <a:cubicBezTo>
                      <a:pt x="371" y="212"/>
                      <a:pt x="400" y="171"/>
                      <a:pt x="411" y="118"/>
                    </a:cubicBezTo>
                    <a:cubicBezTo>
                      <a:pt x="413" y="108"/>
                      <a:pt x="398" y="76"/>
                      <a:pt x="371" y="92"/>
                    </a:cubicBezTo>
                    <a:cubicBezTo>
                      <a:pt x="321" y="118"/>
                      <a:pt x="292" y="171"/>
                      <a:pt x="263" y="203"/>
                    </a:cubicBezTo>
                    <a:cubicBezTo>
                      <a:pt x="244" y="224"/>
                      <a:pt x="159" y="335"/>
                      <a:pt x="93" y="444"/>
                    </a:cubicBezTo>
                    <a:cubicBezTo>
                      <a:pt x="59" y="492"/>
                      <a:pt x="22" y="558"/>
                      <a:pt x="0" y="621"/>
                    </a:cubicBez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grpSp>
      </p:grpSp>
      <p:grpSp>
        <p:nvGrpSpPr>
          <p:cNvPr id="50" name="Group 49">
            <a:extLst>
              <a:ext uri="{FF2B5EF4-FFF2-40B4-BE49-F238E27FC236}">
                <a16:creationId xmlns:a16="http://schemas.microsoft.com/office/drawing/2014/main" id="{9D7A378D-3EC4-3C48-9EB2-BF1459CC3EFE}"/>
              </a:ext>
            </a:extLst>
          </p:cNvPr>
          <p:cNvGrpSpPr/>
          <p:nvPr userDrawn="1"/>
        </p:nvGrpSpPr>
        <p:grpSpPr>
          <a:xfrm>
            <a:off x="4268401" y="794968"/>
            <a:ext cx="3631478" cy="754473"/>
            <a:chOff x="615219" y="324341"/>
            <a:chExt cx="1775112" cy="368796"/>
          </a:xfrm>
        </p:grpSpPr>
        <p:grpSp>
          <p:nvGrpSpPr>
            <p:cNvPr id="51" name="Group 50">
              <a:extLst>
                <a:ext uri="{FF2B5EF4-FFF2-40B4-BE49-F238E27FC236}">
                  <a16:creationId xmlns:a16="http://schemas.microsoft.com/office/drawing/2014/main" id="{40896AAA-B876-054C-9212-5AB51672EBC4}"/>
                </a:ext>
              </a:extLst>
            </p:cNvPr>
            <p:cNvGrpSpPr/>
            <p:nvPr userDrawn="1"/>
          </p:nvGrpSpPr>
          <p:grpSpPr>
            <a:xfrm>
              <a:off x="615219" y="324341"/>
              <a:ext cx="1035782" cy="368796"/>
              <a:chOff x="984250" y="2843213"/>
              <a:chExt cx="5216525" cy="1857375"/>
            </a:xfrm>
          </p:grpSpPr>
          <p:sp>
            <p:nvSpPr>
              <p:cNvPr id="57" name="Freeform 1">
                <a:extLst>
                  <a:ext uri="{FF2B5EF4-FFF2-40B4-BE49-F238E27FC236}">
                    <a16:creationId xmlns:a16="http://schemas.microsoft.com/office/drawing/2014/main" id="{5A8B8EB5-08ED-274A-B42D-9AD81D326437}"/>
                  </a:ext>
                </a:extLst>
              </p:cNvPr>
              <p:cNvSpPr>
                <a:spLocks noChangeArrowheads="1"/>
              </p:cNvSpPr>
              <p:nvPr/>
            </p:nvSpPr>
            <p:spPr bwMode="auto">
              <a:xfrm>
                <a:off x="1006475" y="3843338"/>
                <a:ext cx="1703388" cy="857250"/>
              </a:xfrm>
              <a:custGeom>
                <a:avLst/>
                <a:gdLst>
                  <a:gd name="T0" fmla="*/ 3754 w 4731"/>
                  <a:gd name="T1" fmla="*/ 82 h 2383"/>
                  <a:gd name="T2" fmla="*/ 3412 w 4731"/>
                  <a:gd name="T3" fmla="*/ 167 h 2383"/>
                  <a:gd name="T4" fmla="*/ 3076 w 4731"/>
                  <a:gd name="T5" fmla="*/ 175 h 2383"/>
                  <a:gd name="T6" fmla="*/ 1287 w 4731"/>
                  <a:gd name="T7" fmla="*/ 217 h 2383"/>
                  <a:gd name="T8" fmla="*/ 4030 w 4731"/>
                  <a:gd name="T9" fmla="*/ 212 h 2383"/>
                  <a:gd name="T10" fmla="*/ 3553 w 4731"/>
                  <a:gd name="T11" fmla="*/ 248 h 2383"/>
                  <a:gd name="T12" fmla="*/ 1042 w 4731"/>
                  <a:gd name="T13" fmla="*/ 288 h 2383"/>
                  <a:gd name="T14" fmla="*/ 2021 w 4731"/>
                  <a:gd name="T15" fmla="*/ 274 h 2383"/>
                  <a:gd name="T16" fmla="*/ 3133 w 4731"/>
                  <a:gd name="T17" fmla="*/ 296 h 2383"/>
                  <a:gd name="T18" fmla="*/ 3333 w 4731"/>
                  <a:gd name="T19" fmla="*/ 311 h 2383"/>
                  <a:gd name="T20" fmla="*/ 3528 w 4731"/>
                  <a:gd name="T21" fmla="*/ 350 h 2383"/>
                  <a:gd name="T22" fmla="*/ 2831 w 4731"/>
                  <a:gd name="T23" fmla="*/ 378 h 2383"/>
                  <a:gd name="T24" fmla="*/ 1835 w 4731"/>
                  <a:gd name="T25" fmla="*/ 378 h 2383"/>
                  <a:gd name="T26" fmla="*/ 2317 w 4731"/>
                  <a:gd name="T27" fmla="*/ 409 h 2383"/>
                  <a:gd name="T28" fmla="*/ 2151 w 4731"/>
                  <a:gd name="T29" fmla="*/ 384 h 2383"/>
                  <a:gd name="T30" fmla="*/ 2337 w 4731"/>
                  <a:gd name="T31" fmla="*/ 429 h 2383"/>
                  <a:gd name="T32" fmla="*/ 1214 w 4731"/>
                  <a:gd name="T33" fmla="*/ 474 h 2383"/>
                  <a:gd name="T34" fmla="*/ 2667 w 4731"/>
                  <a:gd name="T35" fmla="*/ 480 h 2383"/>
                  <a:gd name="T36" fmla="*/ 1758 w 4731"/>
                  <a:gd name="T37" fmla="*/ 488 h 2383"/>
                  <a:gd name="T38" fmla="*/ 1753 w 4731"/>
                  <a:gd name="T39" fmla="*/ 539 h 2383"/>
                  <a:gd name="T40" fmla="*/ 2772 w 4731"/>
                  <a:gd name="T41" fmla="*/ 550 h 2383"/>
                  <a:gd name="T42" fmla="*/ 1806 w 4731"/>
                  <a:gd name="T43" fmla="*/ 596 h 2383"/>
                  <a:gd name="T44" fmla="*/ 1713 w 4731"/>
                  <a:gd name="T45" fmla="*/ 553 h 2383"/>
                  <a:gd name="T46" fmla="*/ 1200 w 4731"/>
                  <a:gd name="T47" fmla="*/ 618 h 2383"/>
                  <a:gd name="T48" fmla="*/ 751 w 4731"/>
                  <a:gd name="T49" fmla="*/ 627 h 2383"/>
                  <a:gd name="T50" fmla="*/ 4121 w 4731"/>
                  <a:gd name="T51" fmla="*/ 686 h 2383"/>
                  <a:gd name="T52" fmla="*/ 2086 w 4731"/>
                  <a:gd name="T53" fmla="*/ 782 h 2383"/>
                  <a:gd name="T54" fmla="*/ 4372 w 4731"/>
                  <a:gd name="T55" fmla="*/ 1541 h 2383"/>
                  <a:gd name="T56" fmla="*/ 4414 w 4731"/>
                  <a:gd name="T57" fmla="*/ 1640 h 2383"/>
                  <a:gd name="T58" fmla="*/ 1002 w 4731"/>
                  <a:gd name="T59" fmla="*/ 1750 h 2383"/>
                  <a:gd name="T60" fmla="*/ 3883 w 4731"/>
                  <a:gd name="T61" fmla="*/ 1750 h 2383"/>
                  <a:gd name="T62" fmla="*/ 830 w 4731"/>
                  <a:gd name="T63" fmla="*/ 1758 h 2383"/>
                  <a:gd name="T64" fmla="*/ 2791 w 4731"/>
                  <a:gd name="T65" fmla="*/ 1834 h 2383"/>
                  <a:gd name="T66" fmla="*/ 1756 w 4731"/>
                  <a:gd name="T67" fmla="*/ 1849 h 2383"/>
                  <a:gd name="T68" fmla="*/ 771 w 4731"/>
                  <a:gd name="T69" fmla="*/ 1854 h 2383"/>
                  <a:gd name="T70" fmla="*/ 2300 w 4731"/>
                  <a:gd name="T71" fmla="*/ 1911 h 2383"/>
                  <a:gd name="T72" fmla="*/ 1727 w 4731"/>
                  <a:gd name="T73" fmla="*/ 1916 h 2383"/>
                  <a:gd name="T74" fmla="*/ 4454 w 4731"/>
                  <a:gd name="T75" fmla="*/ 1936 h 2383"/>
                  <a:gd name="T76" fmla="*/ 1502 w 4731"/>
                  <a:gd name="T77" fmla="*/ 1956 h 2383"/>
                  <a:gd name="T78" fmla="*/ 3804 w 4731"/>
                  <a:gd name="T79" fmla="*/ 1885 h 2383"/>
                  <a:gd name="T80" fmla="*/ 1022 w 4731"/>
                  <a:gd name="T81" fmla="*/ 1956 h 2383"/>
                  <a:gd name="T82" fmla="*/ 1174 w 4731"/>
                  <a:gd name="T83" fmla="*/ 1981 h 2383"/>
                  <a:gd name="T84" fmla="*/ 4349 w 4731"/>
                  <a:gd name="T85" fmla="*/ 2057 h 2383"/>
                  <a:gd name="T86" fmla="*/ 1823 w 4731"/>
                  <a:gd name="T87" fmla="*/ 2080 h 2383"/>
                  <a:gd name="T88" fmla="*/ 3683 w 4731"/>
                  <a:gd name="T89" fmla="*/ 2032 h 2383"/>
                  <a:gd name="T90" fmla="*/ 2566 w 4731"/>
                  <a:gd name="T91" fmla="*/ 2097 h 2383"/>
                  <a:gd name="T92" fmla="*/ 2086 w 4731"/>
                  <a:gd name="T93" fmla="*/ 2153 h 2383"/>
                  <a:gd name="T94" fmla="*/ 884 w 4731"/>
                  <a:gd name="T95" fmla="*/ 2165 h 2383"/>
                  <a:gd name="T96" fmla="*/ 3051 w 4731"/>
                  <a:gd name="T97" fmla="*/ 2193 h 2383"/>
                  <a:gd name="T98" fmla="*/ 4391 w 4731"/>
                  <a:gd name="T99" fmla="*/ 302 h 2383"/>
                  <a:gd name="T100" fmla="*/ 4473 w 4731"/>
                  <a:gd name="T101" fmla="*/ 2007 h 2383"/>
                  <a:gd name="T102" fmla="*/ 2503 w 4731"/>
                  <a:gd name="T103" fmla="*/ 2371 h 2383"/>
                  <a:gd name="T104" fmla="*/ 754 w 4731"/>
                  <a:gd name="T105" fmla="*/ 2368 h 2383"/>
                  <a:gd name="T106" fmla="*/ 20 w 4731"/>
                  <a:gd name="T107" fmla="*/ 1877 h 2383"/>
                  <a:gd name="T108" fmla="*/ 1214 w 4731"/>
                  <a:gd name="T109" fmla="*/ 1530 h 2383"/>
                  <a:gd name="T110" fmla="*/ 2374 w 4731"/>
                  <a:gd name="T111" fmla="*/ 1530 h 2383"/>
                  <a:gd name="T112" fmla="*/ 3565 w 4731"/>
                  <a:gd name="T113" fmla="*/ 861 h 2383"/>
                  <a:gd name="T114" fmla="*/ 1792 w 4731"/>
                  <a:gd name="T115" fmla="*/ 864 h 2383"/>
                  <a:gd name="T116" fmla="*/ 17 w 4731"/>
                  <a:gd name="T117" fmla="*/ 785 h 2383"/>
                  <a:gd name="T118" fmla="*/ 776 w 4731"/>
                  <a:gd name="T119" fmla="*/ 23 h 2383"/>
                  <a:gd name="T120" fmla="*/ 2368 w 4731"/>
                  <a:gd name="T121" fmla="*/ 17 h 2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731" h="2383">
                    <a:moveTo>
                      <a:pt x="3793" y="51"/>
                    </a:moveTo>
                    <a:lnTo>
                      <a:pt x="3782" y="45"/>
                    </a:lnTo>
                    <a:lnTo>
                      <a:pt x="3788" y="65"/>
                    </a:lnTo>
                    <a:lnTo>
                      <a:pt x="3802" y="59"/>
                    </a:lnTo>
                    <a:lnTo>
                      <a:pt x="3793" y="51"/>
                    </a:lnTo>
                    <a:close/>
                    <a:moveTo>
                      <a:pt x="2549" y="65"/>
                    </a:moveTo>
                    <a:lnTo>
                      <a:pt x="2543" y="59"/>
                    </a:lnTo>
                    <a:lnTo>
                      <a:pt x="2537" y="73"/>
                    </a:lnTo>
                    <a:lnTo>
                      <a:pt x="2557" y="79"/>
                    </a:lnTo>
                    <a:lnTo>
                      <a:pt x="2549" y="65"/>
                    </a:lnTo>
                    <a:close/>
                    <a:moveTo>
                      <a:pt x="2458" y="76"/>
                    </a:moveTo>
                    <a:lnTo>
                      <a:pt x="2472" y="57"/>
                    </a:lnTo>
                    <a:lnTo>
                      <a:pt x="2453" y="57"/>
                    </a:lnTo>
                    <a:lnTo>
                      <a:pt x="2447" y="71"/>
                    </a:lnTo>
                    <a:lnTo>
                      <a:pt x="2458" y="76"/>
                    </a:lnTo>
                    <a:close/>
                    <a:moveTo>
                      <a:pt x="3740" y="82"/>
                    </a:moveTo>
                    <a:lnTo>
                      <a:pt x="3734" y="107"/>
                    </a:lnTo>
                    <a:lnTo>
                      <a:pt x="3748" y="102"/>
                    </a:lnTo>
                    <a:lnTo>
                      <a:pt x="3754" y="82"/>
                    </a:lnTo>
                    <a:lnTo>
                      <a:pt x="3740" y="82"/>
                    </a:lnTo>
                    <a:close/>
                    <a:moveTo>
                      <a:pt x="1053" y="116"/>
                    </a:moveTo>
                    <a:lnTo>
                      <a:pt x="1058" y="96"/>
                    </a:lnTo>
                    <a:lnTo>
                      <a:pt x="1033" y="82"/>
                    </a:lnTo>
                    <a:lnTo>
                      <a:pt x="1027" y="96"/>
                    </a:lnTo>
                    <a:lnTo>
                      <a:pt x="1033" y="116"/>
                    </a:lnTo>
                    <a:lnTo>
                      <a:pt x="1053" y="116"/>
                    </a:lnTo>
                    <a:close/>
                    <a:moveTo>
                      <a:pt x="3234" y="116"/>
                    </a:moveTo>
                    <a:lnTo>
                      <a:pt x="3223" y="130"/>
                    </a:lnTo>
                    <a:lnTo>
                      <a:pt x="3234" y="130"/>
                    </a:lnTo>
                    <a:lnTo>
                      <a:pt x="3234" y="116"/>
                    </a:lnTo>
                    <a:close/>
                    <a:moveTo>
                      <a:pt x="1462" y="127"/>
                    </a:moveTo>
                    <a:lnTo>
                      <a:pt x="1476" y="121"/>
                    </a:lnTo>
                    <a:lnTo>
                      <a:pt x="1471" y="110"/>
                    </a:lnTo>
                    <a:lnTo>
                      <a:pt x="1457" y="110"/>
                    </a:lnTo>
                    <a:lnTo>
                      <a:pt x="1462" y="127"/>
                    </a:lnTo>
                    <a:close/>
                    <a:moveTo>
                      <a:pt x="3407" y="147"/>
                    </a:moveTo>
                    <a:lnTo>
                      <a:pt x="3392" y="161"/>
                    </a:lnTo>
                    <a:lnTo>
                      <a:pt x="3412" y="167"/>
                    </a:lnTo>
                    <a:lnTo>
                      <a:pt x="3407" y="147"/>
                    </a:lnTo>
                    <a:close/>
                    <a:moveTo>
                      <a:pt x="54" y="161"/>
                    </a:moveTo>
                    <a:lnTo>
                      <a:pt x="48" y="167"/>
                    </a:lnTo>
                    <a:lnTo>
                      <a:pt x="59" y="172"/>
                    </a:lnTo>
                    <a:lnTo>
                      <a:pt x="54" y="161"/>
                    </a:lnTo>
                    <a:close/>
                    <a:moveTo>
                      <a:pt x="2241" y="172"/>
                    </a:moveTo>
                    <a:lnTo>
                      <a:pt x="2235" y="184"/>
                    </a:lnTo>
                    <a:lnTo>
                      <a:pt x="2249" y="184"/>
                    </a:lnTo>
                    <a:lnTo>
                      <a:pt x="2255" y="172"/>
                    </a:lnTo>
                    <a:lnTo>
                      <a:pt x="2241" y="172"/>
                    </a:lnTo>
                    <a:close/>
                    <a:moveTo>
                      <a:pt x="559" y="161"/>
                    </a:moveTo>
                    <a:lnTo>
                      <a:pt x="559" y="186"/>
                    </a:lnTo>
                    <a:lnTo>
                      <a:pt x="570" y="192"/>
                    </a:lnTo>
                    <a:lnTo>
                      <a:pt x="576" y="152"/>
                    </a:lnTo>
                    <a:lnTo>
                      <a:pt x="565" y="147"/>
                    </a:lnTo>
                    <a:lnTo>
                      <a:pt x="559" y="161"/>
                    </a:lnTo>
                    <a:close/>
                    <a:moveTo>
                      <a:pt x="3088" y="192"/>
                    </a:moveTo>
                    <a:lnTo>
                      <a:pt x="3088" y="181"/>
                    </a:lnTo>
                    <a:lnTo>
                      <a:pt x="3076" y="175"/>
                    </a:lnTo>
                    <a:lnTo>
                      <a:pt x="3071" y="186"/>
                    </a:lnTo>
                    <a:lnTo>
                      <a:pt x="3085" y="206"/>
                    </a:lnTo>
                    <a:lnTo>
                      <a:pt x="3088" y="192"/>
                    </a:lnTo>
                    <a:close/>
                    <a:moveTo>
                      <a:pt x="2613" y="192"/>
                    </a:moveTo>
                    <a:lnTo>
                      <a:pt x="2619" y="212"/>
                    </a:lnTo>
                    <a:lnTo>
                      <a:pt x="2633" y="198"/>
                    </a:lnTo>
                    <a:lnTo>
                      <a:pt x="2628" y="184"/>
                    </a:lnTo>
                    <a:lnTo>
                      <a:pt x="2613" y="192"/>
                    </a:lnTo>
                    <a:close/>
                    <a:moveTo>
                      <a:pt x="1465" y="192"/>
                    </a:moveTo>
                    <a:lnTo>
                      <a:pt x="1459" y="192"/>
                    </a:lnTo>
                    <a:lnTo>
                      <a:pt x="1454" y="212"/>
                    </a:lnTo>
                    <a:lnTo>
                      <a:pt x="1468" y="212"/>
                    </a:lnTo>
                    <a:lnTo>
                      <a:pt x="1468" y="192"/>
                    </a:lnTo>
                    <a:lnTo>
                      <a:pt x="1465" y="192"/>
                    </a:lnTo>
                    <a:close/>
                    <a:moveTo>
                      <a:pt x="1279" y="203"/>
                    </a:moveTo>
                    <a:lnTo>
                      <a:pt x="1233" y="184"/>
                    </a:lnTo>
                    <a:lnTo>
                      <a:pt x="1233" y="198"/>
                    </a:lnTo>
                    <a:lnTo>
                      <a:pt x="1248" y="212"/>
                    </a:lnTo>
                    <a:lnTo>
                      <a:pt x="1287" y="217"/>
                    </a:lnTo>
                    <a:lnTo>
                      <a:pt x="1279" y="203"/>
                    </a:lnTo>
                    <a:close/>
                    <a:moveTo>
                      <a:pt x="2286" y="223"/>
                    </a:moveTo>
                    <a:lnTo>
                      <a:pt x="2292" y="209"/>
                    </a:lnTo>
                    <a:lnTo>
                      <a:pt x="2278" y="209"/>
                    </a:lnTo>
                    <a:lnTo>
                      <a:pt x="2272" y="229"/>
                    </a:lnTo>
                    <a:lnTo>
                      <a:pt x="2286" y="223"/>
                    </a:lnTo>
                    <a:close/>
                    <a:moveTo>
                      <a:pt x="931" y="178"/>
                    </a:moveTo>
                    <a:lnTo>
                      <a:pt x="917" y="223"/>
                    </a:lnTo>
                    <a:lnTo>
                      <a:pt x="931" y="234"/>
                    </a:lnTo>
                    <a:lnTo>
                      <a:pt x="951" y="234"/>
                    </a:lnTo>
                    <a:lnTo>
                      <a:pt x="946" y="169"/>
                    </a:lnTo>
                    <a:lnTo>
                      <a:pt x="931" y="178"/>
                    </a:lnTo>
                    <a:close/>
                    <a:moveTo>
                      <a:pt x="3421" y="257"/>
                    </a:moveTo>
                    <a:lnTo>
                      <a:pt x="3435" y="251"/>
                    </a:lnTo>
                    <a:lnTo>
                      <a:pt x="3435" y="237"/>
                    </a:lnTo>
                    <a:lnTo>
                      <a:pt x="3421" y="232"/>
                    </a:lnTo>
                    <a:lnTo>
                      <a:pt x="3409" y="251"/>
                    </a:lnTo>
                    <a:lnTo>
                      <a:pt x="3421" y="257"/>
                    </a:lnTo>
                    <a:close/>
                    <a:moveTo>
                      <a:pt x="4030" y="212"/>
                    </a:moveTo>
                    <a:lnTo>
                      <a:pt x="4010" y="206"/>
                    </a:lnTo>
                    <a:lnTo>
                      <a:pt x="3985" y="212"/>
                    </a:lnTo>
                    <a:lnTo>
                      <a:pt x="3960" y="237"/>
                    </a:lnTo>
                    <a:lnTo>
                      <a:pt x="3948" y="263"/>
                    </a:lnTo>
                    <a:lnTo>
                      <a:pt x="4044" y="217"/>
                    </a:lnTo>
                    <a:lnTo>
                      <a:pt x="4030" y="212"/>
                    </a:lnTo>
                    <a:close/>
                    <a:moveTo>
                      <a:pt x="1914" y="257"/>
                    </a:moveTo>
                    <a:lnTo>
                      <a:pt x="1894" y="237"/>
                    </a:lnTo>
                    <a:lnTo>
                      <a:pt x="1899" y="263"/>
                    </a:lnTo>
                    <a:lnTo>
                      <a:pt x="1925" y="257"/>
                    </a:lnTo>
                    <a:lnTo>
                      <a:pt x="1914" y="257"/>
                    </a:lnTo>
                    <a:close/>
                    <a:moveTo>
                      <a:pt x="1169" y="232"/>
                    </a:moveTo>
                    <a:lnTo>
                      <a:pt x="1163" y="251"/>
                    </a:lnTo>
                    <a:lnTo>
                      <a:pt x="1174" y="263"/>
                    </a:lnTo>
                    <a:lnTo>
                      <a:pt x="1180" y="237"/>
                    </a:lnTo>
                    <a:lnTo>
                      <a:pt x="1169" y="232"/>
                    </a:lnTo>
                    <a:close/>
                    <a:moveTo>
                      <a:pt x="3573" y="268"/>
                    </a:moveTo>
                    <a:lnTo>
                      <a:pt x="3573" y="254"/>
                    </a:lnTo>
                    <a:lnTo>
                      <a:pt x="3553" y="248"/>
                    </a:lnTo>
                    <a:lnTo>
                      <a:pt x="3559" y="268"/>
                    </a:lnTo>
                    <a:lnTo>
                      <a:pt x="3573" y="268"/>
                    </a:lnTo>
                    <a:close/>
                    <a:moveTo>
                      <a:pt x="2343" y="263"/>
                    </a:moveTo>
                    <a:lnTo>
                      <a:pt x="2343" y="237"/>
                    </a:lnTo>
                    <a:lnTo>
                      <a:pt x="2328" y="257"/>
                    </a:lnTo>
                    <a:lnTo>
                      <a:pt x="2334" y="271"/>
                    </a:lnTo>
                    <a:lnTo>
                      <a:pt x="2343" y="263"/>
                    </a:lnTo>
                    <a:close/>
                    <a:moveTo>
                      <a:pt x="765" y="282"/>
                    </a:moveTo>
                    <a:lnTo>
                      <a:pt x="759" y="268"/>
                    </a:lnTo>
                    <a:lnTo>
                      <a:pt x="734" y="263"/>
                    </a:lnTo>
                    <a:lnTo>
                      <a:pt x="720" y="282"/>
                    </a:lnTo>
                    <a:lnTo>
                      <a:pt x="765" y="282"/>
                    </a:lnTo>
                    <a:close/>
                    <a:moveTo>
                      <a:pt x="1042" y="288"/>
                    </a:moveTo>
                    <a:lnTo>
                      <a:pt x="1067" y="282"/>
                    </a:lnTo>
                    <a:lnTo>
                      <a:pt x="1067" y="268"/>
                    </a:lnTo>
                    <a:lnTo>
                      <a:pt x="1053" y="263"/>
                    </a:lnTo>
                    <a:lnTo>
                      <a:pt x="1033" y="268"/>
                    </a:lnTo>
                    <a:lnTo>
                      <a:pt x="1027" y="282"/>
                    </a:lnTo>
                    <a:lnTo>
                      <a:pt x="1042" y="288"/>
                    </a:lnTo>
                    <a:close/>
                    <a:moveTo>
                      <a:pt x="982" y="248"/>
                    </a:moveTo>
                    <a:lnTo>
                      <a:pt x="968" y="268"/>
                    </a:lnTo>
                    <a:lnTo>
                      <a:pt x="974" y="288"/>
                    </a:lnTo>
                    <a:lnTo>
                      <a:pt x="999" y="274"/>
                    </a:lnTo>
                    <a:lnTo>
                      <a:pt x="1005" y="260"/>
                    </a:lnTo>
                    <a:lnTo>
                      <a:pt x="999" y="248"/>
                    </a:lnTo>
                    <a:lnTo>
                      <a:pt x="982" y="248"/>
                    </a:lnTo>
                    <a:close/>
                    <a:moveTo>
                      <a:pt x="790" y="288"/>
                    </a:moveTo>
                    <a:lnTo>
                      <a:pt x="810" y="274"/>
                    </a:lnTo>
                    <a:lnTo>
                      <a:pt x="796" y="268"/>
                    </a:lnTo>
                    <a:lnTo>
                      <a:pt x="782" y="282"/>
                    </a:lnTo>
                    <a:lnTo>
                      <a:pt x="790" y="288"/>
                    </a:lnTo>
                    <a:close/>
                    <a:moveTo>
                      <a:pt x="2887" y="294"/>
                    </a:moveTo>
                    <a:lnTo>
                      <a:pt x="2882" y="299"/>
                    </a:lnTo>
                    <a:lnTo>
                      <a:pt x="2887" y="305"/>
                    </a:lnTo>
                    <a:lnTo>
                      <a:pt x="2887" y="294"/>
                    </a:lnTo>
                    <a:close/>
                    <a:moveTo>
                      <a:pt x="2046" y="229"/>
                    </a:moveTo>
                    <a:lnTo>
                      <a:pt x="2041" y="260"/>
                    </a:lnTo>
                    <a:lnTo>
                      <a:pt x="2021" y="274"/>
                    </a:lnTo>
                    <a:lnTo>
                      <a:pt x="2046" y="305"/>
                    </a:lnTo>
                    <a:lnTo>
                      <a:pt x="2060" y="305"/>
                    </a:lnTo>
                    <a:lnTo>
                      <a:pt x="2060" y="268"/>
                    </a:lnTo>
                    <a:lnTo>
                      <a:pt x="2046" y="229"/>
                    </a:lnTo>
                    <a:close/>
                    <a:moveTo>
                      <a:pt x="3593" y="308"/>
                    </a:moveTo>
                    <a:lnTo>
                      <a:pt x="3582" y="313"/>
                    </a:lnTo>
                    <a:lnTo>
                      <a:pt x="3582" y="327"/>
                    </a:lnTo>
                    <a:lnTo>
                      <a:pt x="3593" y="327"/>
                    </a:lnTo>
                    <a:lnTo>
                      <a:pt x="3593" y="308"/>
                    </a:lnTo>
                    <a:close/>
                    <a:moveTo>
                      <a:pt x="765" y="302"/>
                    </a:moveTo>
                    <a:lnTo>
                      <a:pt x="734" y="308"/>
                    </a:lnTo>
                    <a:lnTo>
                      <a:pt x="734" y="319"/>
                    </a:lnTo>
                    <a:lnTo>
                      <a:pt x="754" y="325"/>
                    </a:lnTo>
                    <a:lnTo>
                      <a:pt x="773" y="305"/>
                    </a:lnTo>
                    <a:lnTo>
                      <a:pt x="765" y="302"/>
                    </a:lnTo>
                    <a:close/>
                    <a:moveTo>
                      <a:pt x="3113" y="319"/>
                    </a:moveTo>
                    <a:lnTo>
                      <a:pt x="3178" y="339"/>
                    </a:lnTo>
                    <a:lnTo>
                      <a:pt x="3178" y="327"/>
                    </a:lnTo>
                    <a:lnTo>
                      <a:pt x="3133" y="296"/>
                    </a:lnTo>
                    <a:lnTo>
                      <a:pt x="3102" y="311"/>
                    </a:lnTo>
                    <a:lnTo>
                      <a:pt x="3102" y="322"/>
                    </a:lnTo>
                    <a:lnTo>
                      <a:pt x="3113" y="322"/>
                    </a:lnTo>
                    <a:lnTo>
                      <a:pt x="3113" y="319"/>
                    </a:lnTo>
                    <a:close/>
                    <a:moveTo>
                      <a:pt x="1772" y="308"/>
                    </a:moveTo>
                    <a:lnTo>
                      <a:pt x="1798" y="339"/>
                    </a:lnTo>
                    <a:lnTo>
                      <a:pt x="1818" y="339"/>
                    </a:lnTo>
                    <a:lnTo>
                      <a:pt x="1812" y="313"/>
                    </a:lnTo>
                    <a:lnTo>
                      <a:pt x="1781" y="294"/>
                    </a:lnTo>
                    <a:lnTo>
                      <a:pt x="1772" y="308"/>
                    </a:lnTo>
                    <a:close/>
                    <a:moveTo>
                      <a:pt x="675" y="339"/>
                    </a:moveTo>
                    <a:lnTo>
                      <a:pt x="669" y="313"/>
                    </a:lnTo>
                    <a:lnTo>
                      <a:pt x="644" y="302"/>
                    </a:lnTo>
                    <a:lnTo>
                      <a:pt x="644" y="333"/>
                    </a:lnTo>
                    <a:lnTo>
                      <a:pt x="675" y="339"/>
                    </a:lnTo>
                    <a:close/>
                    <a:moveTo>
                      <a:pt x="3325" y="339"/>
                    </a:moveTo>
                    <a:lnTo>
                      <a:pt x="3364" y="288"/>
                    </a:lnTo>
                    <a:lnTo>
                      <a:pt x="3339" y="299"/>
                    </a:lnTo>
                    <a:lnTo>
                      <a:pt x="3333" y="311"/>
                    </a:lnTo>
                    <a:lnTo>
                      <a:pt x="3308" y="325"/>
                    </a:lnTo>
                    <a:lnTo>
                      <a:pt x="3296" y="344"/>
                    </a:lnTo>
                    <a:lnTo>
                      <a:pt x="3328" y="350"/>
                    </a:lnTo>
                    <a:lnTo>
                      <a:pt x="3328" y="339"/>
                    </a:lnTo>
                    <a:lnTo>
                      <a:pt x="3325" y="339"/>
                    </a:lnTo>
                    <a:close/>
                    <a:moveTo>
                      <a:pt x="2978" y="347"/>
                    </a:moveTo>
                    <a:lnTo>
                      <a:pt x="2963" y="353"/>
                    </a:lnTo>
                    <a:lnTo>
                      <a:pt x="2963" y="367"/>
                    </a:lnTo>
                    <a:lnTo>
                      <a:pt x="2978" y="367"/>
                    </a:lnTo>
                    <a:lnTo>
                      <a:pt x="2983" y="347"/>
                    </a:lnTo>
                    <a:lnTo>
                      <a:pt x="2978" y="347"/>
                    </a:lnTo>
                    <a:close/>
                    <a:moveTo>
                      <a:pt x="3909" y="347"/>
                    </a:moveTo>
                    <a:lnTo>
                      <a:pt x="3895" y="322"/>
                    </a:lnTo>
                    <a:lnTo>
                      <a:pt x="3889" y="327"/>
                    </a:lnTo>
                    <a:lnTo>
                      <a:pt x="3895" y="373"/>
                    </a:lnTo>
                    <a:lnTo>
                      <a:pt x="3909" y="347"/>
                    </a:lnTo>
                    <a:close/>
                    <a:moveTo>
                      <a:pt x="3567" y="364"/>
                    </a:moveTo>
                    <a:lnTo>
                      <a:pt x="3553" y="344"/>
                    </a:lnTo>
                    <a:lnTo>
                      <a:pt x="3528" y="350"/>
                    </a:lnTo>
                    <a:lnTo>
                      <a:pt x="3534" y="375"/>
                    </a:lnTo>
                    <a:lnTo>
                      <a:pt x="3559" y="381"/>
                    </a:lnTo>
                    <a:lnTo>
                      <a:pt x="3567" y="364"/>
                    </a:lnTo>
                    <a:close/>
                    <a:moveTo>
                      <a:pt x="3285" y="390"/>
                    </a:moveTo>
                    <a:lnTo>
                      <a:pt x="3291" y="370"/>
                    </a:lnTo>
                    <a:lnTo>
                      <a:pt x="3271" y="381"/>
                    </a:lnTo>
                    <a:lnTo>
                      <a:pt x="3285" y="390"/>
                    </a:lnTo>
                    <a:close/>
                    <a:moveTo>
                      <a:pt x="1758" y="373"/>
                    </a:moveTo>
                    <a:lnTo>
                      <a:pt x="1744" y="398"/>
                    </a:lnTo>
                    <a:lnTo>
                      <a:pt x="1758" y="392"/>
                    </a:lnTo>
                    <a:lnTo>
                      <a:pt x="1772" y="367"/>
                    </a:lnTo>
                    <a:lnTo>
                      <a:pt x="1758" y="373"/>
                    </a:lnTo>
                    <a:close/>
                    <a:moveTo>
                      <a:pt x="3240" y="390"/>
                    </a:moveTo>
                    <a:lnTo>
                      <a:pt x="3215" y="370"/>
                    </a:lnTo>
                    <a:lnTo>
                      <a:pt x="3201" y="390"/>
                    </a:lnTo>
                    <a:lnTo>
                      <a:pt x="3240" y="404"/>
                    </a:lnTo>
                    <a:lnTo>
                      <a:pt x="3240" y="390"/>
                    </a:lnTo>
                    <a:close/>
                    <a:moveTo>
                      <a:pt x="2836" y="384"/>
                    </a:moveTo>
                    <a:lnTo>
                      <a:pt x="2831" y="378"/>
                    </a:lnTo>
                    <a:lnTo>
                      <a:pt x="2817" y="392"/>
                    </a:lnTo>
                    <a:lnTo>
                      <a:pt x="2822" y="406"/>
                    </a:lnTo>
                    <a:lnTo>
                      <a:pt x="2842" y="406"/>
                    </a:lnTo>
                    <a:lnTo>
                      <a:pt x="2836" y="384"/>
                    </a:lnTo>
                    <a:close/>
                    <a:moveTo>
                      <a:pt x="669" y="409"/>
                    </a:moveTo>
                    <a:lnTo>
                      <a:pt x="683" y="404"/>
                    </a:lnTo>
                    <a:lnTo>
                      <a:pt x="683" y="384"/>
                    </a:lnTo>
                    <a:lnTo>
                      <a:pt x="663" y="378"/>
                    </a:lnTo>
                    <a:lnTo>
                      <a:pt x="658" y="412"/>
                    </a:lnTo>
                    <a:lnTo>
                      <a:pt x="669" y="412"/>
                    </a:lnTo>
                    <a:lnTo>
                      <a:pt x="669" y="409"/>
                    </a:lnTo>
                    <a:close/>
                    <a:moveTo>
                      <a:pt x="2357" y="409"/>
                    </a:moveTo>
                    <a:lnTo>
                      <a:pt x="2371" y="404"/>
                    </a:lnTo>
                    <a:lnTo>
                      <a:pt x="2371" y="390"/>
                    </a:lnTo>
                    <a:lnTo>
                      <a:pt x="2351" y="409"/>
                    </a:lnTo>
                    <a:lnTo>
                      <a:pt x="2357" y="415"/>
                    </a:lnTo>
                    <a:lnTo>
                      <a:pt x="2357" y="409"/>
                    </a:lnTo>
                    <a:close/>
                    <a:moveTo>
                      <a:pt x="1849" y="384"/>
                    </a:moveTo>
                    <a:lnTo>
                      <a:pt x="1835" y="378"/>
                    </a:lnTo>
                    <a:lnTo>
                      <a:pt x="1809" y="384"/>
                    </a:lnTo>
                    <a:lnTo>
                      <a:pt x="1789" y="404"/>
                    </a:lnTo>
                    <a:lnTo>
                      <a:pt x="1789" y="415"/>
                    </a:lnTo>
                    <a:lnTo>
                      <a:pt x="1818" y="415"/>
                    </a:lnTo>
                    <a:lnTo>
                      <a:pt x="1849" y="384"/>
                    </a:lnTo>
                    <a:close/>
                    <a:moveTo>
                      <a:pt x="3330" y="423"/>
                    </a:moveTo>
                    <a:lnTo>
                      <a:pt x="3344" y="418"/>
                    </a:lnTo>
                    <a:lnTo>
                      <a:pt x="3350" y="398"/>
                    </a:lnTo>
                    <a:lnTo>
                      <a:pt x="3325" y="404"/>
                    </a:lnTo>
                    <a:lnTo>
                      <a:pt x="3319" y="423"/>
                    </a:lnTo>
                    <a:lnTo>
                      <a:pt x="3330" y="423"/>
                    </a:lnTo>
                    <a:close/>
                    <a:moveTo>
                      <a:pt x="1914" y="409"/>
                    </a:moveTo>
                    <a:lnTo>
                      <a:pt x="1953" y="421"/>
                    </a:lnTo>
                    <a:lnTo>
                      <a:pt x="1973" y="401"/>
                    </a:lnTo>
                    <a:lnTo>
                      <a:pt x="1922" y="375"/>
                    </a:lnTo>
                    <a:lnTo>
                      <a:pt x="1897" y="409"/>
                    </a:lnTo>
                    <a:lnTo>
                      <a:pt x="1902" y="415"/>
                    </a:lnTo>
                    <a:lnTo>
                      <a:pt x="1914" y="409"/>
                    </a:lnTo>
                    <a:close/>
                    <a:moveTo>
                      <a:pt x="2317" y="409"/>
                    </a:moveTo>
                    <a:lnTo>
                      <a:pt x="2303" y="398"/>
                    </a:lnTo>
                    <a:lnTo>
                      <a:pt x="2283" y="418"/>
                    </a:lnTo>
                    <a:lnTo>
                      <a:pt x="2303" y="432"/>
                    </a:lnTo>
                    <a:lnTo>
                      <a:pt x="2317" y="426"/>
                    </a:lnTo>
                    <a:lnTo>
                      <a:pt x="2317" y="409"/>
                    </a:lnTo>
                    <a:close/>
                    <a:moveTo>
                      <a:pt x="1521" y="415"/>
                    </a:moveTo>
                    <a:lnTo>
                      <a:pt x="1516" y="421"/>
                    </a:lnTo>
                    <a:lnTo>
                      <a:pt x="1530" y="426"/>
                    </a:lnTo>
                    <a:lnTo>
                      <a:pt x="1521" y="415"/>
                    </a:lnTo>
                    <a:close/>
                    <a:moveTo>
                      <a:pt x="2645" y="435"/>
                    </a:moveTo>
                    <a:lnTo>
                      <a:pt x="2645" y="415"/>
                    </a:lnTo>
                    <a:lnTo>
                      <a:pt x="2625" y="435"/>
                    </a:lnTo>
                    <a:lnTo>
                      <a:pt x="2645" y="435"/>
                    </a:lnTo>
                    <a:close/>
                    <a:moveTo>
                      <a:pt x="2117" y="390"/>
                    </a:moveTo>
                    <a:lnTo>
                      <a:pt x="2111" y="409"/>
                    </a:lnTo>
                    <a:lnTo>
                      <a:pt x="2125" y="429"/>
                    </a:lnTo>
                    <a:lnTo>
                      <a:pt x="2145" y="435"/>
                    </a:lnTo>
                    <a:lnTo>
                      <a:pt x="2156" y="429"/>
                    </a:lnTo>
                    <a:lnTo>
                      <a:pt x="2151" y="384"/>
                    </a:lnTo>
                    <a:lnTo>
                      <a:pt x="2131" y="384"/>
                    </a:lnTo>
                    <a:lnTo>
                      <a:pt x="2117" y="390"/>
                    </a:lnTo>
                    <a:close/>
                    <a:moveTo>
                      <a:pt x="1471" y="435"/>
                    </a:moveTo>
                    <a:lnTo>
                      <a:pt x="1465" y="429"/>
                    </a:lnTo>
                    <a:lnTo>
                      <a:pt x="1459" y="443"/>
                    </a:lnTo>
                    <a:lnTo>
                      <a:pt x="1465" y="449"/>
                    </a:lnTo>
                    <a:lnTo>
                      <a:pt x="1471" y="435"/>
                    </a:lnTo>
                    <a:close/>
                    <a:moveTo>
                      <a:pt x="3694" y="454"/>
                    </a:moveTo>
                    <a:lnTo>
                      <a:pt x="3714" y="435"/>
                    </a:lnTo>
                    <a:lnTo>
                      <a:pt x="3714" y="421"/>
                    </a:lnTo>
                    <a:lnTo>
                      <a:pt x="3675" y="446"/>
                    </a:lnTo>
                    <a:lnTo>
                      <a:pt x="3680" y="460"/>
                    </a:lnTo>
                    <a:lnTo>
                      <a:pt x="3694" y="454"/>
                    </a:lnTo>
                    <a:close/>
                    <a:moveTo>
                      <a:pt x="3426" y="463"/>
                    </a:moveTo>
                    <a:lnTo>
                      <a:pt x="3432" y="449"/>
                    </a:lnTo>
                    <a:lnTo>
                      <a:pt x="3418" y="443"/>
                    </a:lnTo>
                    <a:lnTo>
                      <a:pt x="3412" y="463"/>
                    </a:lnTo>
                    <a:lnTo>
                      <a:pt x="3426" y="463"/>
                    </a:lnTo>
                    <a:close/>
                    <a:moveTo>
                      <a:pt x="2337" y="429"/>
                    </a:moveTo>
                    <a:lnTo>
                      <a:pt x="2331" y="463"/>
                    </a:lnTo>
                    <a:lnTo>
                      <a:pt x="2357" y="463"/>
                    </a:lnTo>
                    <a:lnTo>
                      <a:pt x="2357" y="449"/>
                    </a:lnTo>
                    <a:lnTo>
                      <a:pt x="2337" y="429"/>
                    </a:lnTo>
                    <a:close/>
                    <a:moveTo>
                      <a:pt x="1414" y="454"/>
                    </a:moveTo>
                    <a:lnTo>
                      <a:pt x="1420" y="460"/>
                    </a:lnTo>
                    <a:lnTo>
                      <a:pt x="1434" y="454"/>
                    </a:lnTo>
                    <a:lnTo>
                      <a:pt x="1434" y="440"/>
                    </a:lnTo>
                    <a:lnTo>
                      <a:pt x="1414" y="426"/>
                    </a:lnTo>
                    <a:lnTo>
                      <a:pt x="1414" y="454"/>
                    </a:lnTo>
                    <a:close/>
                    <a:moveTo>
                      <a:pt x="2780" y="449"/>
                    </a:moveTo>
                    <a:lnTo>
                      <a:pt x="2774" y="469"/>
                    </a:lnTo>
                    <a:lnTo>
                      <a:pt x="2794" y="474"/>
                    </a:lnTo>
                    <a:lnTo>
                      <a:pt x="2794" y="443"/>
                    </a:lnTo>
                    <a:lnTo>
                      <a:pt x="2780" y="449"/>
                    </a:lnTo>
                    <a:close/>
                    <a:moveTo>
                      <a:pt x="1214" y="474"/>
                    </a:moveTo>
                    <a:lnTo>
                      <a:pt x="1214" y="463"/>
                    </a:lnTo>
                    <a:lnTo>
                      <a:pt x="1200" y="469"/>
                    </a:lnTo>
                    <a:lnTo>
                      <a:pt x="1214" y="474"/>
                    </a:lnTo>
                    <a:close/>
                    <a:moveTo>
                      <a:pt x="3285" y="480"/>
                    </a:moveTo>
                    <a:lnTo>
                      <a:pt x="3291" y="469"/>
                    </a:lnTo>
                    <a:lnTo>
                      <a:pt x="3265" y="454"/>
                    </a:lnTo>
                    <a:lnTo>
                      <a:pt x="3251" y="460"/>
                    </a:lnTo>
                    <a:lnTo>
                      <a:pt x="3251" y="480"/>
                    </a:lnTo>
                    <a:lnTo>
                      <a:pt x="3285" y="480"/>
                    </a:lnTo>
                    <a:close/>
                    <a:moveTo>
                      <a:pt x="2605" y="463"/>
                    </a:moveTo>
                    <a:lnTo>
                      <a:pt x="2605" y="474"/>
                    </a:lnTo>
                    <a:lnTo>
                      <a:pt x="2616" y="480"/>
                    </a:lnTo>
                    <a:lnTo>
                      <a:pt x="2630" y="460"/>
                    </a:lnTo>
                    <a:lnTo>
                      <a:pt x="2616" y="454"/>
                    </a:lnTo>
                    <a:lnTo>
                      <a:pt x="2605" y="463"/>
                    </a:lnTo>
                    <a:close/>
                    <a:moveTo>
                      <a:pt x="1112" y="500"/>
                    </a:moveTo>
                    <a:lnTo>
                      <a:pt x="1118" y="494"/>
                    </a:lnTo>
                    <a:lnTo>
                      <a:pt x="1118" y="480"/>
                    </a:lnTo>
                    <a:lnTo>
                      <a:pt x="1112" y="500"/>
                    </a:lnTo>
                    <a:close/>
                    <a:moveTo>
                      <a:pt x="2676" y="505"/>
                    </a:moveTo>
                    <a:lnTo>
                      <a:pt x="2687" y="494"/>
                    </a:lnTo>
                    <a:lnTo>
                      <a:pt x="2667" y="480"/>
                    </a:lnTo>
                    <a:lnTo>
                      <a:pt x="2661" y="505"/>
                    </a:lnTo>
                    <a:lnTo>
                      <a:pt x="2676" y="505"/>
                    </a:lnTo>
                    <a:close/>
                    <a:moveTo>
                      <a:pt x="1471" y="500"/>
                    </a:moveTo>
                    <a:lnTo>
                      <a:pt x="1490" y="505"/>
                    </a:lnTo>
                    <a:lnTo>
                      <a:pt x="1490" y="494"/>
                    </a:lnTo>
                    <a:lnTo>
                      <a:pt x="1471" y="488"/>
                    </a:lnTo>
                    <a:lnTo>
                      <a:pt x="1471" y="500"/>
                    </a:lnTo>
                    <a:close/>
                    <a:moveTo>
                      <a:pt x="2015" y="488"/>
                    </a:moveTo>
                    <a:lnTo>
                      <a:pt x="2010" y="500"/>
                    </a:lnTo>
                    <a:lnTo>
                      <a:pt x="2024" y="514"/>
                    </a:lnTo>
                    <a:lnTo>
                      <a:pt x="2038" y="488"/>
                    </a:lnTo>
                    <a:lnTo>
                      <a:pt x="2015" y="488"/>
                    </a:lnTo>
                    <a:close/>
                    <a:moveTo>
                      <a:pt x="1758" y="488"/>
                    </a:moveTo>
                    <a:lnTo>
                      <a:pt x="1739" y="483"/>
                    </a:lnTo>
                    <a:lnTo>
                      <a:pt x="1719" y="497"/>
                    </a:lnTo>
                    <a:lnTo>
                      <a:pt x="1739" y="522"/>
                    </a:lnTo>
                    <a:lnTo>
                      <a:pt x="1744" y="508"/>
                    </a:lnTo>
                    <a:lnTo>
                      <a:pt x="1758" y="508"/>
                    </a:lnTo>
                    <a:lnTo>
                      <a:pt x="1758" y="488"/>
                    </a:lnTo>
                    <a:close/>
                    <a:moveTo>
                      <a:pt x="1394" y="505"/>
                    </a:moveTo>
                    <a:lnTo>
                      <a:pt x="1389" y="500"/>
                    </a:lnTo>
                    <a:lnTo>
                      <a:pt x="1383" y="514"/>
                    </a:lnTo>
                    <a:lnTo>
                      <a:pt x="1403" y="519"/>
                    </a:lnTo>
                    <a:lnTo>
                      <a:pt x="1394" y="505"/>
                    </a:lnTo>
                    <a:close/>
                    <a:moveTo>
                      <a:pt x="991" y="505"/>
                    </a:moveTo>
                    <a:lnTo>
                      <a:pt x="985" y="511"/>
                    </a:lnTo>
                    <a:lnTo>
                      <a:pt x="999" y="517"/>
                    </a:lnTo>
                    <a:lnTo>
                      <a:pt x="991" y="505"/>
                    </a:lnTo>
                    <a:close/>
                    <a:moveTo>
                      <a:pt x="3728" y="514"/>
                    </a:moveTo>
                    <a:lnTo>
                      <a:pt x="3723" y="508"/>
                    </a:lnTo>
                    <a:lnTo>
                      <a:pt x="3717" y="528"/>
                    </a:lnTo>
                    <a:lnTo>
                      <a:pt x="3737" y="528"/>
                    </a:lnTo>
                    <a:lnTo>
                      <a:pt x="3728" y="514"/>
                    </a:lnTo>
                    <a:close/>
                    <a:moveTo>
                      <a:pt x="1753" y="539"/>
                    </a:moveTo>
                    <a:lnTo>
                      <a:pt x="1767" y="545"/>
                    </a:lnTo>
                    <a:lnTo>
                      <a:pt x="1772" y="539"/>
                    </a:lnTo>
                    <a:lnTo>
                      <a:pt x="1753" y="525"/>
                    </a:lnTo>
                    <a:lnTo>
                      <a:pt x="1753" y="539"/>
                    </a:lnTo>
                    <a:close/>
                    <a:moveTo>
                      <a:pt x="2947" y="525"/>
                    </a:moveTo>
                    <a:lnTo>
                      <a:pt x="2941" y="511"/>
                    </a:lnTo>
                    <a:lnTo>
                      <a:pt x="2910" y="525"/>
                    </a:lnTo>
                    <a:lnTo>
                      <a:pt x="2904" y="550"/>
                    </a:lnTo>
                    <a:lnTo>
                      <a:pt x="2930" y="550"/>
                    </a:lnTo>
                    <a:lnTo>
                      <a:pt x="2955" y="531"/>
                    </a:lnTo>
                    <a:lnTo>
                      <a:pt x="2947" y="525"/>
                    </a:lnTo>
                    <a:close/>
                    <a:moveTo>
                      <a:pt x="3229" y="531"/>
                    </a:moveTo>
                    <a:lnTo>
                      <a:pt x="3254" y="556"/>
                    </a:lnTo>
                    <a:lnTo>
                      <a:pt x="3260" y="536"/>
                    </a:lnTo>
                    <a:lnTo>
                      <a:pt x="3234" y="517"/>
                    </a:lnTo>
                    <a:lnTo>
                      <a:pt x="3229" y="531"/>
                    </a:lnTo>
                    <a:close/>
                    <a:moveTo>
                      <a:pt x="2772" y="550"/>
                    </a:moveTo>
                    <a:lnTo>
                      <a:pt x="2786" y="550"/>
                    </a:lnTo>
                    <a:lnTo>
                      <a:pt x="2800" y="531"/>
                    </a:lnTo>
                    <a:lnTo>
                      <a:pt x="2786" y="525"/>
                    </a:lnTo>
                    <a:lnTo>
                      <a:pt x="2772" y="531"/>
                    </a:lnTo>
                    <a:lnTo>
                      <a:pt x="2757" y="556"/>
                    </a:lnTo>
                    <a:lnTo>
                      <a:pt x="2772" y="550"/>
                    </a:lnTo>
                    <a:close/>
                    <a:moveTo>
                      <a:pt x="3381" y="550"/>
                    </a:moveTo>
                    <a:lnTo>
                      <a:pt x="3381" y="536"/>
                    </a:lnTo>
                    <a:lnTo>
                      <a:pt x="3356" y="522"/>
                    </a:lnTo>
                    <a:lnTo>
                      <a:pt x="3350" y="536"/>
                    </a:lnTo>
                    <a:lnTo>
                      <a:pt x="3375" y="562"/>
                    </a:lnTo>
                    <a:lnTo>
                      <a:pt x="3381" y="550"/>
                    </a:lnTo>
                    <a:close/>
                    <a:moveTo>
                      <a:pt x="3759" y="559"/>
                    </a:moveTo>
                    <a:lnTo>
                      <a:pt x="3754" y="570"/>
                    </a:lnTo>
                    <a:lnTo>
                      <a:pt x="3765" y="570"/>
                    </a:lnTo>
                    <a:lnTo>
                      <a:pt x="3771" y="559"/>
                    </a:lnTo>
                    <a:lnTo>
                      <a:pt x="3759" y="559"/>
                    </a:lnTo>
                    <a:close/>
                    <a:moveTo>
                      <a:pt x="2636" y="596"/>
                    </a:moveTo>
                    <a:lnTo>
                      <a:pt x="2650" y="562"/>
                    </a:lnTo>
                    <a:lnTo>
                      <a:pt x="2636" y="562"/>
                    </a:lnTo>
                    <a:lnTo>
                      <a:pt x="2616" y="596"/>
                    </a:lnTo>
                    <a:lnTo>
                      <a:pt x="2636" y="596"/>
                    </a:lnTo>
                    <a:close/>
                    <a:moveTo>
                      <a:pt x="1798" y="590"/>
                    </a:moveTo>
                    <a:lnTo>
                      <a:pt x="1787" y="596"/>
                    </a:lnTo>
                    <a:lnTo>
                      <a:pt x="1806" y="596"/>
                    </a:lnTo>
                    <a:lnTo>
                      <a:pt x="1798" y="590"/>
                    </a:lnTo>
                    <a:close/>
                    <a:moveTo>
                      <a:pt x="796" y="604"/>
                    </a:moveTo>
                    <a:lnTo>
                      <a:pt x="810" y="584"/>
                    </a:lnTo>
                    <a:lnTo>
                      <a:pt x="796" y="579"/>
                    </a:lnTo>
                    <a:lnTo>
                      <a:pt x="771" y="604"/>
                    </a:lnTo>
                    <a:lnTo>
                      <a:pt x="796" y="604"/>
                    </a:lnTo>
                    <a:close/>
                    <a:moveTo>
                      <a:pt x="1566" y="610"/>
                    </a:moveTo>
                    <a:lnTo>
                      <a:pt x="1578" y="596"/>
                    </a:lnTo>
                    <a:lnTo>
                      <a:pt x="1578" y="570"/>
                    </a:lnTo>
                    <a:lnTo>
                      <a:pt x="1547" y="590"/>
                    </a:lnTo>
                    <a:lnTo>
                      <a:pt x="1552" y="610"/>
                    </a:lnTo>
                    <a:lnTo>
                      <a:pt x="1566" y="610"/>
                    </a:lnTo>
                    <a:close/>
                    <a:moveTo>
                      <a:pt x="2458" y="590"/>
                    </a:moveTo>
                    <a:lnTo>
                      <a:pt x="2439" y="621"/>
                    </a:lnTo>
                    <a:lnTo>
                      <a:pt x="2478" y="615"/>
                    </a:lnTo>
                    <a:lnTo>
                      <a:pt x="2478" y="596"/>
                    </a:lnTo>
                    <a:lnTo>
                      <a:pt x="2458" y="590"/>
                    </a:lnTo>
                    <a:close/>
                    <a:moveTo>
                      <a:pt x="1739" y="565"/>
                    </a:moveTo>
                    <a:lnTo>
                      <a:pt x="1713" y="553"/>
                    </a:lnTo>
                    <a:lnTo>
                      <a:pt x="1693" y="553"/>
                    </a:lnTo>
                    <a:lnTo>
                      <a:pt x="1674" y="565"/>
                    </a:lnTo>
                    <a:lnTo>
                      <a:pt x="1674" y="598"/>
                    </a:lnTo>
                    <a:lnTo>
                      <a:pt x="1693" y="624"/>
                    </a:lnTo>
                    <a:lnTo>
                      <a:pt x="1699" y="584"/>
                    </a:lnTo>
                    <a:lnTo>
                      <a:pt x="1713" y="579"/>
                    </a:lnTo>
                    <a:lnTo>
                      <a:pt x="1753" y="593"/>
                    </a:lnTo>
                    <a:lnTo>
                      <a:pt x="1739" y="565"/>
                    </a:lnTo>
                    <a:close/>
                    <a:moveTo>
                      <a:pt x="1496" y="576"/>
                    </a:moveTo>
                    <a:lnTo>
                      <a:pt x="1490" y="596"/>
                    </a:lnTo>
                    <a:lnTo>
                      <a:pt x="1496" y="615"/>
                    </a:lnTo>
                    <a:lnTo>
                      <a:pt x="1527" y="621"/>
                    </a:lnTo>
                    <a:lnTo>
                      <a:pt x="1507" y="550"/>
                    </a:lnTo>
                    <a:lnTo>
                      <a:pt x="1496" y="576"/>
                    </a:lnTo>
                    <a:close/>
                    <a:moveTo>
                      <a:pt x="1214" y="621"/>
                    </a:moveTo>
                    <a:lnTo>
                      <a:pt x="1219" y="607"/>
                    </a:lnTo>
                    <a:lnTo>
                      <a:pt x="1214" y="587"/>
                    </a:lnTo>
                    <a:lnTo>
                      <a:pt x="1200" y="593"/>
                    </a:lnTo>
                    <a:lnTo>
                      <a:pt x="1200" y="618"/>
                    </a:lnTo>
                    <a:lnTo>
                      <a:pt x="1214" y="618"/>
                    </a:lnTo>
                    <a:lnTo>
                      <a:pt x="1214" y="621"/>
                    </a:lnTo>
                    <a:close/>
                    <a:moveTo>
                      <a:pt x="2368" y="635"/>
                    </a:moveTo>
                    <a:lnTo>
                      <a:pt x="2388" y="629"/>
                    </a:lnTo>
                    <a:lnTo>
                      <a:pt x="2407" y="610"/>
                    </a:lnTo>
                    <a:lnTo>
                      <a:pt x="2362" y="579"/>
                    </a:lnTo>
                    <a:lnTo>
                      <a:pt x="2357" y="584"/>
                    </a:lnTo>
                    <a:lnTo>
                      <a:pt x="2357" y="629"/>
                    </a:lnTo>
                    <a:lnTo>
                      <a:pt x="2343" y="624"/>
                    </a:lnTo>
                    <a:lnTo>
                      <a:pt x="2328" y="635"/>
                    </a:lnTo>
                    <a:lnTo>
                      <a:pt x="2368" y="635"/>
                    </a:lnTo>
                    <a:close/>
                    <a:moveTo>
                      <a:pt x="2805" y="641"/>
                    </a:moveTo>
                    <a:lnTo>
                      <a:pt x="2791" y="627"/>
                    </a:lnTo>
                    <a:lnTo>
                      <a:pt x="2786" y="652"/>
                    </a:lnTo>
                    <a:lnTo>
                      <a:pt x="2800" y="652"/>
                    </a:lnTo>
                    <a:lnTo>
                      <a:pt x="2805" y="641"/>
                    </a:lnTo>
                    <a:close/>
                    <a:moveTo>
                      <a:pt x="740" y="646"/>
                    </a:moveTo>
                    <a:lnTo>
                      <a:pt x="745" y="652"/>
                    </a:lnTo>
                    <a:lnTo>
                      <a:pt x="751" y="627"/>
                    </a:lnTo>
                    <a:lnTo>
                      <a:pt x="725" y="641"/>
                    </a:lnTo>
                    <a:lnTo>
                      <a:pt x="740" y="646"/>
                    </a:lnTo>
                    <a:close/>
                    <a:moveTo>
                      <a:pt x="2072" y="610"/>
                    </a:moveTo>
                    <a:lnTo>
                      <a:pt x="2046" y="624"/>
                    </a:lnTo>
                    <a:lnTo>
                      <a:pt x="2021" y="649"/>
                    </a:lnTo>
                    <a:lnTo>
                      <a:pt x="2021" y="663"/>
                    </a:lnTo>
                    <a:lnTo>
                      <a:pt x="2091" y="638"/>
                    </a:lnTo>
                    <a:lnTo>
                      <a:pt x="2111" y="618"/>
                    </a:lnTo>
                    <a:lnTo>
                      <a:pt x="2106" y="567"/>
                    </a:lnTo>
                    <a:lnTo>
                      <a:pt x="2080" y="562"/>
                    </a:lnTo>
                    <a:lnTo>
                      <a:pt x="2074" y="573"/>
                    </a:lnTo>
                    <a:lnTo>
                      <a:pt x="2080" y="598"/>
                    </a:lnTo>
                    <a:lnTo>
                      <a:pt x="2072" y="610"/>
                    </a:lnTo>
                    <a:close/>
                    <a:moveTo>
                      <a:pt x="2478" y="655"/>
                    </a:moveTo>
                    <a:lnTo>
                      <a:pt x="2472" y="660"/>
                    </a:lnTo>
                    <a:lnTo>
                      <a:pt x="2487" y="666"/>
                    </a:lnTo>
                    <a:lnTo>
                      <a:pt x="2478" y="655"/>
                    </a:lnTo>
                    <a:close/>
                    <a:moveTo>
                      <a:pt x="4132" y="691"/>
                    </a:moveTo>
                    <a:lnTo>
                      <a:pt x="4121" y="686"/>
                    </a:lnTo>
                    <a:lnTo>
                      <a:pt x="4132" y="700"/>
                    </a:lnTo>
                    <a:lnTo>
                      <a:pt x="4132" y="691"/>
                    </a:lnTo>
                    <a:close/>
                    <a:moveTo>
                      <a:pt x="2740" y="700"/>
                    </a:moveTo>
                    <a:lnTo>
                      <a:pt x="2735" y="669"/>
                    </a:lnTo>
                    <a:lnTo>
                      <a:pt x="2709" y="663"/>
                    </a:lnTo>
                    <a:lnTo>
                      <a:pt x="2715" y="703"/>
                    </a:lnTo>
                    <a:lnTo>
                      <a:pt x="2740" y="703"/>
                    </a:lnTo>
                    <a:lnTo>
                      <a:pt x="2740" y="700"/>
                    </a:lnTo>
                    <a:close/>
                    <a:moveTo>
                      <a:pt x="4518" y="706"/>
                    </a:moveTo>
                    <a:lnTo>
                      <a:pt x="4524" y="711"/>
                    </a:lnTo>
                    <a:lnTo>
                      <a:pt x="4524" y="697"/>
                    </a:lnTo>
                    <a:lnTo>
                      <a:pt x="4518" y="706"/>
                    </a:lnTo>
                    <a:close/>
                    <a:moveTo>
                      <a:pt x="4092" y="711"/>
                    </a:moveTo>
                    <a:lnTo>
                      <a:pt x="4087" y="697"/>
                    </a:lnTo>
                    <a:lnTo>
                      <a:pt x="4061" y="691"/>
                    </a:lnTo>
                    <a:lnTo>
                      <a:pt x="4087" y="723"/>
                    </a:lnTo>
                    <a:lnTo>
                      <a:pt x="4092" y="711"/>
                    </a:lnTo>
                    <a:close/>
                    <a:moveTo>
                      <a:pt x="2091" y="776"/>
                    </a:moveTo>
                    <a:lnTo>
                      <a:pt x="2086" y="782"/>
                    </a:lnTo>
                    <a:lnTo>
                      <a:pt x="2100" y="787"/>
                    </a:lnTo>
                    <a:lnTo>
                      <a:pt x="2091" y="776"/>
                    </a:lnTo>
                    <a:close/>
                    <a:moveTo>
                      <a:pt x="1823" y="802"/>
                    </a:moveTo>
                    <a:lnTo>
                      <a:pt x="1849" y="802"/>
                    </a:lnTo>
                    <a:lnTo>
                      <a:pt x="1860" y="782"/>
                    </a:lnTo>
                    <a:lnTo>
                      <a:pt x="1809" y="782"/>
                    </a:lnTo>
                    <a:lnTo>
                      <a:pt x="1809" y="807"/>
                    </a:lnTo>
                    <a:lnTo>
                      <a:pt x="1823" y="802"/>
                    </a:lnTo>
                    <a:close/>
                    <a:moveTo>
                      <a:pt x="4420" y="1024"/>
                    </a:moveTo>
                    <a:lnTo>
                      <a:pt x="4425" y="999"/>
                    </a:lnTo>
                    <a:lnTo>
                      <a:pt x="4411" y="999"/>
                    </a:lnTo>
                    <a:lnTo>
                      <a:pt x="4406" y="1024"/>
                    </a:lnTo>
                    <a:lnTo>
                      <a:pt x="4420" y="1024"/>
                    </a:lnTo>
                    <a:close/>
                    <a:moveTo>
                      <a:pt x="4312" y="1391"/>
                    </a:moveTo>
                    <a:lnTo>
                      <a:pt x="4293" y="1405"/>
                    </a:lnTo>
                    <a:lnTo>
                      <a:pt x="4312" y="1405"/>
                    </a:lnTo>
                    <a:lnTo>
                      <a:pt x="4312" y="1391"/>
                    </a:lnTo>
                    <a:close/>
                    <a:moveTo>
                      <a:pt x="4383" y="1547"/>
                    </a:moveTo>
                    <a:lnTo>
                      <a:pt x="4372" y="1541"/>
                    </a:lnTo>
                    <a:lnTo>
                      <a:pt x="4377" y="1561"/>
                    </a:lnTo>
                    <a:lnTo>
                      <a:pt x="4383" y="1547"/>
                    </a:lnTo>
                    <a:close/>
                    <a:moveTo>
                      <a:pt x="3291" y="1578"/>
                    </a:moveTo>
                    <a:lnTo>
                      <a:pt x="3277" y="1572"/>
                    </a:lnTo>
                    <a:lnTo>
                      <a:pt x="3277" y="1586"/>
                    </a:lnTo>
                    <a:lnTo>
                      <a:pt x="3291" y="1592"/>
                    </a:lnTo>
                    <a:lnTo>
                      <a:pt x="3302" y="1578"/>
                    </a:lnTo>
                    <a:lnTo>
                      <a:pt x="3291" y="1578"/>
                    </a:lnTo>
                    <a:close/>
                    <a:moveTo>
                      <a:pt x="3074" y="1592"/>
                    </a:moveTo>
                    <a:lnTo>
                      <a:pt x="3079" y="1578"/>
                    </a:lnTo>
                    <a:lnTo>
                      <a:pt x="3065" y="1572"/>
                    </a:lnTo>
                    <a:lnTo>
                      <a:pt x="3059" y="1586"/>
                    </a:lnTo>
                    <a:lnTo>
                      <a:pt x="3074" y="1592"/>
                    </a:lnTo>
                    <a:close/>
                    <a:moveTo>
                      <a:pt x="2670" y="1634"/>
                    </a:moveTo>
                    <a:lnTo>
                      <a:pt x="2664" y="1640"/>
                    </a:lnTo>
                    <a:lnTo>
                      <a:pt x="2678" y="1645"/>
                    </a:lnTo>
                    <a:lnTo>
                      <a:pt x="2670" y="1634"/>
                    </a:lnTo>
                    <a:close/>
                    <a:moveTo>
                      <a:pt x="4445" y="1634"/>
                    </a:moveTo>
                    <a:lnTo>
                      <a:pt x="4414" y="1640"/>
                    </a:lnTo>
                    <a:lnTo>
                      <a:pt x="4414" y="1654"/>
                    </a:lnTo>
                    <a:lnTo>
                      <a:pt x="4439" y="1654"/>
                    </a:lnTo>
                    <a:lnTo>
                      <a:pt x="4451" y="1640"/>
                    </a:lnTo>
                    <a:lnTo>
                      <a:pt x="4445" y="1634"/>
                    </a:lnTo>
                    <a:close/>
                    <a:moveTo>
                      <a:pt x="3996" y="1679"/>
                    </a:moveTo>
                    <a:lnTo>
                      <a:pt x="3982" y="1699"/>
                    </a:lnTo>
                    <a:lnTo>
                      <a:pt x="4013" y="1705"/>
                    </a:lnTo>
                    <a:lnTo>
                      <a:pt x="4019" y="1679"/>
                    </a:lnTo>
                    <a:lnTo>
                      <a:pt x="3996" y="1679"/>
                    </a:lnTo>
                    <a:close/>
                    <a:moveTo>
                      <a:pt x="1329" y="1699"/>
                    </a:moveTo>
                    <a:lnTo>
                      <a:pt x="1324" y="1705"/>
                    </a:lnTo>
                    <a:lnTo>
                      <a:pt x="1338" y="1710"/>
                    </a:lnTo>
                    <a:lnTo>
                      <a:pt x="1329" y="1699"/>
                    </a:lnTo>
                    <a:close/>
                    <a:moveTo>
                      <a:pt x="1188" y="1719"/>
                    </a:moveTo>
                    <a:lnTo>
                      <a:pt x="1174" y="1713"/>
                    </a:lnTo>
                    <a:lnTo>
                      <a:pt x="1169" y="1727"/>
                    </a:lnTo>
                    <a:lnTo>
                      <a:pt x="1174" y="1733"/>
                    </a:lnTo>
                    <a:lnTo>
                      <a:pt x="1188" y="1719"/>
                    </a:lnTo>
                    <a:close/>
                    <a:moveTo>
                      <a:pt x="1002" y="1750"/>
                    </a:moveTo>
                    <a:lnTo>
                      <a:pt x="1027" y="1744"/>
                    </a:lnTo>
                    <a:lnTo>
                      <a:pt x="1033" y="1733"/>
                    </a:lnTo>
                    <a:lnTo>
                      <a:pt x="1008" y="1727"/>
                    </a:lnTo>
                    <a:lnTo>
                      <a:pt x="988" y="1741"/>
                    </a:lnTo>
                    <a:lnTo>
                      <a:pt x="988" y="1753"/>
                    </a:lnTo>
                    <a:lnTo>
                      <a:pt x="1002" y="1753"/>
                    </a:lnTo>
                    <a:lnTo>
                      <a:pt x="1002" y="1750"/>
                    </a:lnTo>
                    <a:close/>
                    <a:moveTo>
                      <a:pt x="2498" y="1738"/>
                    </a:moveTo>
                    <a:lnTo>
                      <a:pt x="2492" y="1750"/>
                    </a:lnTo>
                    <a:lnTo>
                      <a:pt x="2506" y="1755"/>
                    </a:lnTo>
                    <a:lnTo>
                      <a:pt x="2506" y="1738"/>
                    </a:lnTo>
                    <a:lnTo>
                      <a:pt x="2498" y="1738"/>
                    </a:lnTo>
                    <a:close/>
                    <a:moveTo>
                      <a:pt x="3203" y="1750"/>
                    </a:moveTo>
                    <a:lnTo>
                      <a:pt x="3198" y="1744"/>
                    </a:lnTo>
                    <a:lnTo>
                      <a:pt x="3192" y="1764"/>
                    </a:lnTo>
                    <a:lnTo>
                      <a:pt x="3206" y="1764"/>
                    </a:lnTo>
                    <a:lnTo>
                      <a:pt x="3206" y="1750"/>
                    </a:lnTo>
                    <a:lnTo>
                      <a:pt x="3203" y="1750"/>
                    </a:lnTo>
                    <a:close/>
                    <a:moveTo>
                      <a:pt x="3883" y="1750"/>
                    </a:moveTo>
                    <a:lnTo>
                      <a:pt x="3883" y="1769"/>
                    </a:lnTo>
                    <a:lnTo>
                      <a:pt x="3895" y="1769"/>
                    </a:lnTo>
                    <a:lnTo>
                      <a:pt x="3900" y="1758"/>
                    </a:lnTo>
                    <a:lnTo>
                      <a:pt x="3895" y="1744"/>
                    </a:lnTo>
                    <a:lnTo>
                      <a:pt x="3883" y="1750"/>
                    </a:lnTo>
                    <a:close/>
                    <a:moveTo>
                      <a:pt x="4056" y="1769"/>
                    </a:moveTo>
                    <a:lnTo>
                      <a:pt x="4050" y="1775"/>
                    </a:lnTo>
                    <a:lnTo>
                      <a:pt x="4064" y="1781"/>
                    </a:lnTo>
                    <a:lnTo>
                      <a:pt x="4056" y="1769"/>
                    </a:lnTo>
                    <a:close/>
                    <a:moveTo>
                      <a:pt x="2676" y="1784"/>
                    </a:moveTo>
                    <a:lnTo>
                      <a:pt x="2695" y="1764"/>
                    </a:lnTo>
                    <a:lnTo>
                      <a:pt x="2690" y="1738"/>
                    </a:lnTo>
                    <a:lnTo>
                      <a:pt x="2670" y="1750"/>
                    </a:lnTo>
                    <a:lnTo>
                      <a:pt x="2664" y="1775"/>
                    </a:lnTo>
                    <a:lnTo>
                      <a:pt x="2676" y="1784"/>
                    </a:lnTo>
                    <a:close/>
                    <a:moveTo>
                      <a:pt x="836" y="1789"/>
                    </a:moveTo>
                    <a:lnTo>
                      <a:pt x="847" y="1769"/>
                    </a:lnTo>
                    <a:lnTo>
                      <a:pt x="841" y="1758"/>
                    </a:lnTo>
                    <a:lnTo>
                      <a:pt x="830" y="1758"/>
                    </a:lnTo>
                    <a:lnTo>
                      <a:pt x="836" y="1789"/>
                    </a:lnTo>
                    <a:close/>
                    <a:moveTo>
                      <a:pt x="745" y="1789"/>
                    </a:moveTo>
                    <a:lnTo>
                      <a:pt x="740" y="1769"/>
                    </a:lnTo>
                    <a:lnTo>
                      <a:pt x="725" y="1769"/>
                    </a:lnTo>
                    <a:lnTo>
                      <a:pt x="711" y="1789"/>
                    </a:lnTo>
                    <a:lnTo>
                      <a:pt x="745" y="1789"/>
                    </a:lnTo>
                    <a:close/>
                    <a:moveTo>
                      <a:pt x="1572" y="1784"/>
                    </a:moveTo>
                    <a:lnTo>
                      <a:pt x="1558" y="1789"/>
                    </a:lnTo>
                    <a:lnTo>
                      <a:pt x="1564" y="1803"/>
                    </a:lnTo>
                    <a:lnTo>
                      <a:pt x="1575" y="1789"/>
                    </a:lnTo>
                    <a:lnTo>
                      <a:pt x="1572" y="1784"/>
                    </a:lnTo>
                    <a:close/>
                    <a:moveTo>
                      <a:pt x="1073" y="1809"/>
                    </a:moveTo>
                    <a:lnTo>
                      <a:pt x="1098" y="1815"/>
                    </a:lnTo>
                    <a:lnTo>
                      <a:pt x="1092" y="1803"/>
                    </a:lnTo>
                    <a:lnTo>
                      <a:pt x="1067" y="1798"/>
                    </a:lnTo>
                    <a:lnTo>
                      <a:pt x="1073" y="1809"/>
                    </a:lnTo>
                    <a:close/>
                    <a:moveTo>
                      <a:pt x="2797" y="1834"/>
                    </a:moveTo>
                    <a:lnTo>
                      <a:pt x="2791" y="1815"/>
                    </a:lnTo>
                    <a:lnTo>
                      <a:pt x="2791" y="1834"/>
                    </a:lnTo>
                    <a:lnTo>
                      <a:pt x="2797" y="1834"/>
                    </a:lnTo>
                    <a:close/>
                    <a:moveTo>
                      <a:pt x="1950" y="1784"/>
                    </a:moveTo>
                    <a:lnTo>
                      <a:pt x="1911" y="1815"/>
                    </a:lnTo>
                    <a:lnTo>
                      <a:pt x="1911" y="1826"/>
                    </a:lnTo>
                    <a:lnTo>
                      <a:pt x="1931" y="1840"/>
                    </a:lnTo>
                    <a:lnTo>
                      <a:pt x="1976" y="1840"/>
                    </a:lnTo>
                    <a:lnTo>
                      <a:pt x="1981" y="1815"/>
                    </a:lnTo>
                    <a:lnTo>
                      <a:pt x="1956" y="1784"/>
                    </a:lnTo>
                    <a:lnTo>
                      <a:pt x="1950" y="1784"/>
                    </a:lnTo>
                    <a:close/>
                    <a:moveTo>
                      <a:pt x="2755" y="1846"/>
                    </a:moveTo>
                    <a:lnTo>
                      <a:pt x="2780" y="1832"/>
                    </a:lnTo>
                    <a:lnTo>
                      <a:pt x="2786" y="1820"/>
                    </a:lnTo>
                    <a:lnTo>
                      <a:pt x="2772" y="1815"/>
                    </a:lnTo>
                    <a:lnTo>
                      <a:pt x="2732" y="1820"/>
                    </a:lnTo>
                    <a:lnTo>
                      <a:pt x="2726" y="1846"/>
                    </a:lnTo>
                    <a:lnTo>
                      <a:pt x="2755" y="1846"/>
                    </a:lnTo>
                    <a:close/>
                    <a:moveTo>
                      <a:pt x="1747" y="1829"/>
                    </a:moveTo>
                    <a:lnTo>
                      <a:pt x="1736" y="1834"/>
                    </a:lnTo>
                    <a:lnTo>
                      <a:pt x="1756" y="1849"/>
                    </a:lnTo>
                    <a:lnTo>
                      <a:pt x="1747" y="1829"/>
                    </a:lnTo>
                    <a:close/>
                    <a:moveTo>
                      <a:pt x="1290" y="1840"/>
                    </a:moveTo>
                    <a:lnTo>
                      <a:pt x="1290" y="1826"/>
                    </a:lnTo>
                    <a:lnTo>
                      <a:pt x="1276" y="1820"/>
                    </a:lnTo>
                    <a:lnTo>
                      <a:pt x="1270" y="1840"/>
                    </a:lnTo>
                    <a:lnTo>
                      <a:pt x="1284" y="1846"/>
                    </a:lnTo>
                    <a:lnTo>
                      <a:pt x="1290" y="1840"/>
                    </a:lnTo>
                    <a:close/>
                    <a:moveTo>
                      <a:pt x="2357" y="1860"/>
                    </a:moveTo>
                    <a:lnTo>
                      <a:pt x="2371" y="1860"/>
                    </a:lnTo>
                    <a:lnTo>
                      <a:pt x="2376" y="1846"/>
                    </a:lnTo>
                    <a:lnTo>
                      <a:pt x="2371" y="1840"/>
                    </a:lnTo>
                    <a:lnTo>
                      <a:pt x="2351" y="1854"/>
                    </a:lnTo>
                    <a:lnTo>
                      <a:pt x="2357" y="1860"/>
                    </a:lnTo>
                    <a:close/>
                    <a:moveTo>
                      <a:pt x="1078" y="1846"/>
                    </a:moveTo>
                    <a:lnTo>
                      <a:pt x="1047" y="1865"/>
                    </a:lnTo>
                    <a:lnTo>
                      <a:pt x="1053" y="1871"/>
                    </a:lnTo>
                    <a:lnTo>
                      <a:pt x="1084" y="1846"/>
                    </a:lnTo>
                    <a:lnTo>
                      <a:pt x="1078" y="1846"/>
                    </a:lnTo>
                    <a:close/>
                    <a:moveTo>
                      <a:pt x="771" y="1854"/>
                    </a:moveTo>
                    <a:lnTo>
                      <a:pt x="771" y="1885"/>
                    </a:lnTo>
                    <a:lnTo>
                      <a:pt x="802" y="1891"/>
                    </a:lnTo>
                    <a:lnTo>
                      <a:pt x="821" y="1840"/>
                    </a:lnTo>
                    <a:lnTo>
                      <a:pt x="776" y="1840"/>
                    </a:lnTo>
                    <a:lnTo>
                      <a:pt x="771" y="1854"/>
                    </a:lnTo>
                    <a:close/>
                    <a:moveTo>
                      <a:pt x="1566" y="1871"/>
                    </a:moveTo>
                    <a:lnTo>
                      <a:pt x="1561" y="1877"/>
                    </a:lnTo>
                    <a:lnTo>
                      <a:pt x="1566" y="1896"/>
                    </a:lnTo>
                    <a:lnTo>
                      <a:pt x="1578" y="1896"/>
                    </a:lnTo>
                    <a:lnTo>
                      <a:pt x="1583" y="1885"/>
                    </a:lnTo>
                    <a:lnTo>
                      <a:pt x="1578" y="1865"/>
                    </a:lnTo>
                    <a:lnTo>
                      <a:pt x="1566" y="1871"/>
                    </a:lnTo>
                    <a:close/>
                    <a:moveTo>
                      <a:pt x="3889" y="1860"/>
                    </a:moveTo>
                    <a:lnTo>
                      <a:pt x="3883" y="1871"/>
                    </a:lnTo>
                    <a:lnTo>
                      <a:pt x="3895" y="1902"/>
                    </a:lnTo>
                    <a:lnTo>
                      <a:pt x="3895" y="1851"/>
                    </a:lnTo>
                    <a:lnTo>
                      <a:pt x="3889" y="1860"/>
                    </a:lnTo>
                    <a:close/>
                    <a:moveTo>
                      <a:pt x="2286" y="1905"/>
                    </a:moveTo>
                    <a:lnTo>
                      <a:pt x="2300" y="1911"/>
                    </a:lnTo>
                    <a:lnTo>
                      <a:pt x="2306" y="1896"/>
                    </a:lnTo>
                    <a:lnTo>
                      <a:pt x="2295" y="1896"/>
                    </a:lnTo>
                    <a:lnTo>
                      <a:pt x="2286" y="1905"/>
                    </a:lnTo>
                    <a:close/>
                    <a:moveTo>
                      <a:pt x="1078" y="1896"/>
                    </a:moveTo>
                    <a:lnTo>
                      <a:pt x="1092" y="1916"/>
                    </a:lnTo>
                    <a:lnTo>
                      <a:pt x="1118" y="1916"/>
                    </a:lnTo>
                    <a:lnTo>
                      <a:pt x="1123" y="1891"/>
                    </a:lnTo>
                    <a:lnTo>
                      <a:pt x="1118" y="1880"/>
                    </a:lnTo>
                    <a:lnTo>
                      <a:pt x="1092" y="1874"/>
                    </a:lnTo>
                    <a:lnTo>
                      <a:pt x="1078" y="1896"/>
                    </a:lnTo>
                    <a:close/>
                    <a:moveTo>
                      <a:pt x="1042" y="1911"/>
                    </a:moveTo>
                    <a:lnTo>
                      <a:pt x="1042" y="1922"/>
                    </a:lnTo>
                    <a:lnTo>
                      <a:pt x="1056" y="1922"/>
                    </a:lnTo>
                    <a:lnTo>
                      <a:pt x="1061" y="1896"/>
                    </a:lnTo>
                    <a:lnTo>
                      <a:pt x="1050" y="1896"/>
                    </a:lnTo>
                    <a:lnTo>
                      <a:pt x="1042" y="1911"/>
                    </a:lnTo>
                    <a:close/>
                    <a:moveTo>
                      <a:pt x="1722" y="1930"/>
                    </a:moveTo>
                    <a:lnTo>
                      <a:pt x="1727" y="1930"/>
                    </a:lnTo>
                    <a:lnTo>
                      <a:pt x="1727" y="1916"/>
                    </a:lnTo>
                    <a:lnTo>
                      <a:pt x="1722" y="1930"/>
                    </a:lnTo>
                    <a:close/>
                    <a:moveTo>
                      <a:pt x="1208" y="1916"/>
                    </a:moveTo>
                    <a:lnTo>
                      <a:pt x="1214" y="1905"/>
                    </a:lnTo>
                    <a:lnTo>
                      <a:pt x="1183" y="1834"/>
                    </a:lnTo>
                    <a:lnTo>
                      <a:pt x="1152" y="1854"/>
                    </a:lnTo>
                    <a:lnTo>
                      <a:pt x="1146" y="1885"/>
                    </a:lnTo>
                    <a:lnTo>
                      <a:pt x="1185" y="1896"/>
                    </a:lnTo>
                    <a:lnTo>
                      <a:pt x="1205" y="1916"/>
                    </a:lnTo>
                    <a:lnTo>
                      <a:pt x="1200" y="1930"/>
                    </a:lnTo>
                    <a:lnTo>
                      <a:pt x="1208" y="1916"/>
                    </a:lnTo>
                    <a:close/>
                    <a:moveTo>
                      <a:pt x="836" y="1925"/>
                    </a:moveTo>
                    <a:lnTo>
                      <a:pt x="855" y="1930"/>
                    </a:lnTo>
                    <a:lnTo>
                      <a:pt x="855" y="1916"/>
                    </a:lnTo>
                    <a:lnTo>
                      <a:pt x="836" y="1911"/>
                    </a:lnTo>
                    <a:lnTo>
                      <a:pt x="836" y="1925"/>
                    </a:lnTo>
                    <a:close/>
                    <a:moveTo>
                      <a:pt x="4454" y="1916"/>
                    </a:moveTo>
                    <a:lnTo>
                      <a:pt x="4442" y="1922"/>
                    </a:lnTo>
                    <a:lnTo>
                      <a:pt x="4442" y="1936"/>
                    </a:lnTo>
                    <a:lnTo>
                      <a:pt x="4454" y="1936"/>
                    </a:lnTo>
                    <a:lnTo>
                      <a:pt x="4454" y="1916"/>
                    </a:lnTo>
                    <a:close/>
                    <a:moveTo>
                      <a:pt x="917" y="1936"/>
                    </a:moveTo>
                    <a:lnTo>
                      <a:pt x="943" y="1942"/>
                    </a:lnTo>
                    <a:lnTo>
                      <a:pt x="937" y="1916"/>
                    </a:lnTo>
                    <a:lnTo>
                      <a:pt x="923" y="1922"/>
                    </a:lnTo>
                    <a:lnTo>
                      <a:pt x="917" y="1936"/>
                    </a:lnTo>
                    <a:close/>
                    <a:moveTo>
                      <a:pt x="1355" y="1944"/>
                    </a:moveTo>
                    <a:lnTo>
                      <a:pt x="1369" y="1919"/>
                    </a:lnTo>
                    <a:lnTo>
                      <a:pt x="1369" y="1894"/>
                    </a:lnTo>
                    <a:lnTo>
                      <a:pt x="1349" y="1874"/>
                    </a:lnTo>
                    <a:lnTo>
                      <a:pt x="1344" y="1888"/>
                    </a:lnTo>
                    <a:lnTo>
                      <a:pt x="1344" y="1953"/>
                    </a:lnTo>
                    <a:lnTo>
                      <a:pt x="1355" y="1944"/>
                    </a:lnTo>
                    <a:close/>
                    <a:moveTo>
                      <a:pt x="1502" y="1956"/>
                    </a:moveTo>
                    <a:lnTo>
                      <a:pt x="1521" y="1936"/>
                    </a:lnTo>
                    <a:lnTo>
                      <a:pt x="1516" y="1922"/>
                    </a:lnTo>
                    <a:lnTo>
                      <a:pt x="1490" y="1936"/>
                    </a:lnTo>
                    <a:lnTo>
                      <a:pt x="1490" y="1947"/>
                    </a:lnTo>
                    <a:lnTo>
                      <a:pt x="1502" y="1956"/>
                    </a:lnTo>
                    <a:close/>
                    <a:moveTo>
                      <a:pt x="1284" y="1930"/>
                    </a:moveTo>
                    <a:lnTo>
                      <a:pt x="1228" y="1936"/>
                    </a:lnTo>
                    <a:lnTo>
                      <a:pt x="1228" y="1947"/>
                    </a:lnTo>
                    <a:lnTo>
                      <a:pt x="1273" y="1961"/>
                    </a:lnTo>
                    <a:lnTo>
                      <a:pt x="1329" y="1936"/>
                    </a:lnTo>
                    <a:lnTo>
                      <a:pt x="1310" y="1922"/>
                    </a:lnTo>
                    <a:lnTo>
                      <a:pt x="1315" y="1896"/>
                    </a:lnTo>
                    <a:lnTo>
                      <a:pt x="1296" y="1885"/>
                    </a:lnTo>
                    <a:lnTo>
                      <a:pt x="1296" y="1925"/>
                    </a:lnTo>
                    <a:lnTo>
                      <a:pt x="1284" y="1930"/>
                    </a:lnTo>
                    <a:close/>
                    <a:moveTo>
                      <a:pt x="1104" y="1950"/>
                    </a:moveTo>
                    <a:lnTo>
                      <a:pt x="1073" y="1944"/>
                    </a:lnTo>
                    <a:lnTo>
                      <a:pt x="1058" y="1964"/>
                    </a:lnTo>
                    <a:lnTo>
                      <a:pt x="1104" y="1964"/>
                    </a:lnTo>
                    <a:lnTo>
                      <a:pt x="1104" y="1950"/>
                    </a:lnTo>
                    <a:close/>
                    <a:moveTo>
                      <a:pt x="3830" y="1930"/>
                    </a:moveTo>
                    <a:lnTo>
                      <a:pt x="3835" y="1860"/>
                    </a:lnTo>
                    <a:lnTo>
                      <a:pt x="3830" y="1854"/>
                    </a:lnTo>
                    <a:lnTo>
                      <a:pt x="3804" y="1885"/>
                    </a:lnTo>
                    <a:lnTo>
                      <a:pt x="3799" y="1916"/>
                    </a:lnTo>
                    <a:lnTo>
                      <a:pt x="3824" y="1930"/>
                    </a:lnTo>
                    <a:lnTo>
                      <a:pt x="3850" y="1970"/>
                    </a:lnTo>
                    <a:lnTo>
                      <a:pt x="3830" y="1930"/>
                    </a:lnTo>
                    <a:close/>
                    <a:moveTo>
                      <a:pt x="3517" y="1950"/>
                    </a:moveTo>
                    <a:lnTo>
                      <a:pt x="3511" y="1964"/>
                    </a:lnTo>
                    <a:lnTo>
                      <a:pt x="3517" y="1976"/>
                    </a:lnTo>
                    <a:lnTo>
                      <a:pt x="3528" y="1976"/>
                    </a:lnTo>
                    <a:lnTo>
                      <a:pt x="3534" y="1964"/>
                    </a:lnTo>
                    <a:lnTo>
                      <a:pt x="3528" y="1944"/>
                    </a:lnTo>
                    <a:lnTo>
                      <a:pt x="3517" y="1950"/>
                    </a:lnTo>
                    <a:close/>
                    <a:moveTo>
                      <a:pt x="3714" y="1970"/>
                    </a:moveTo>
                    <a:lnTo>
                      <a:pt x="3703" y="1964"/>
                    </a:lnTo>
                    <a:lnTo>
                      <a:pt x="3697" y="1976"/>
                    </a:lnTo>
                    <a:lnTo>
                      <a:pt x="3711" y="1981"/>
                    </a:lnTo>
                    <a:lnTo>
                      <a:pt x="3714" y="1970"/>
                    </a:lnTo>
                    <a:close/>
                    <a:moveTo>
                      <a:pt x="1016" y="1981"/>
                    </a:moveTo>
                    <a:lnTo>
                      <a:pt x="1036" y="1961"/>
                    </a:lnTo>
                    <a:lnTo>
                      <a:pt x="1022" y="1956"/>
                    </a:lnTo>
                    <a:lnTo>
                      <a:pt x="1011" y="1961"/>
                    </a:lnTo>
                    <a:lnTo>
                      <a:pt x="1005" y="1981"/>
                    </a:lnTo>
                    <a:lnTo>
                      <a:pt x="1016" y="1981"/>
                    </a:lnTo>
                    <a:close/>
                    <a:moveTo>
                      <a:pt x="3613" y="1987"/>
                    </a:moveTo>
                    <a:lnTo>
                      <a:pt x="3613" y="1961"/>
                    </a:lnTo>
                    <a:lnTo>
                      <a:pt x="3598" y="1967"/>
                    </a:lnTo>
                    <a:lnTo>
                      <a:pt x="3598" y="1987"/>
                    </a:lnTo>
                    <a:lnTo>
                      <a:pt x="3613" y="1987"/>
                    </a:lnTo>
                    <a:close/>
                    <a:moveTo>
                      <a:pt x="1939" y="1961"/>
                    </a:moveTo>
                    <a:lnTo>
                      <a:pt x="1959" y="1987"/>
                    </a:lnTo>
                    <a:lnTo>
                      <a:pt x="1959" y="1956"/>
                    </a:lnTo>
                    <a:lnTo>
                      <a:pt x="1945" y="1956"/>
                    </a:lnTo>
                    <a:lnTo>
                      <a:pt x="1939" y="1961"/>
                    </a:lnTo>
                    <a:close/>
                    <a:moveTo>
                      <a:pt x="1174" y="1981"/>
                    </a:moveTo>
                    <a:lnTo>
                      <a:pt x="1154" y="1976"/>
                    </a:lnTo>
                    <a:lnTo>
                      <a:pt x="1140" y="1995"/>
                    </a:lnTo>
                    <a:lnTo>
                      <a:pt x="1171" y="2001"/>
                    </a:lnTo>
                    <a:lnTo>
                      <a:pt x="1171" y="1981"/>
                    </a:lnTo>
                    <a:lnTo>
                      <a:pt x="1174" y="1981"/>
                    </a:lnTo>
                    <a:close/>
                    <a:moveTo>
                      <a:pt x="3017" y="1987"/>
                    </a:moveTo>
                    <a:lnTo>
                      <a:pt x="3003" y="1992"/>
                    </a:lnTo>
                    <a:lnTo>
                      <a:pt x="3023" y="2004"/>
                    </a:lnTo>
                    <a:lnTo>
                      <a:pt x="3017" y="1987"/>
                    </a:lnTo>
                    <a:close/>
                    <a:moveTo>
                      <a:pt x="971" y="2021"/>
                    </a:moveTo>
                    <a:lnTo>
                      <a:pt x="960" y="2015"/>
                    </a:lnTo>
                    <a:lnTo>
                      <a:pt x="954" y="2021"/>
                    </a:lnTo>
                    <a:lnTo>
                      <a:pt x="974" y="2035"/>
                    </a:lnTo>
                    <a:lnTo>
                      <a:pt x="974" y="2021"/>
                    </a:lnTo>
                    <a:lnTo>
                      <a:pt x="971" y="2021"/>
                    </a:lnTo>
                    <a:close/>
                    <a:moveTo>
                      <a:pt x="2515" y="2032"/>
                    </a:moveTo>
                    <a:lnTo>
                      <a:pt x="2501" y="2038"/>
                    </a:lnTo>
                    <a:lnTo>
                      <a:pt x="2515" y="2038"/>
                    </a:lnTo>
                    <a:lnTo>
                      <a:pt x="2515" y="2032"/>
                    </a:lnTo>
                    <a:close/>
                    <a:moveTo>
                      <a:pt x="1290" y="2046"/>
                    </a:moveTo>
                    <a:lnTo>
                      <a:pt x="1276" y="2035"/>
                    </a:lnTo>
                    <a:lnTo>
                      <a:pt x="1281" y="2055"/>
                    </a:lnTo>
                    <a:lnTo>
                      <a:pt x="1290" y="2046"/>
                    </a:lnTo>
                    <a:close/>
                    <a:moveTo>
                      <a:pt x="4349" y="2057"/>
                    </a:moveTo>
                    <a:lnTo>
                      <a:pt x="4338" y="2052"/>
                    </a:lnTo>
                    <a:lnTo>
                      <a:pt x="4338" y="2071"/>
                    </a:lnTo>
                    <a:lnTo>
                      <a:pt x="4349" y="2071"/>
                    </a:lnTo>
                    <a:lnTo>
                      <a:pt x="4349" y="2057"/>
                    </a:lnTo>
                    <a:close/>
                    <a:moveTo>
                      <a:pt x="3175" y="2066"/>
                    </a:moveTo>
                    <a:lnTo>
                      <a:pt x="3164" y="2060"/>
                    </a:lnTo>
                    <a:lnTo>
                      <a:pt x="3138" y="2066"/>
                    </a:lnTo>
                    <a:lnTo>
                      <a:pt x="3144" y="2086"/>
                    </a:lnTo>
                    <a:lnTo>
                      <a:pt x="3184" y="2080"/>
                    </a:lnTo>
                    <a:lnTo>
                      <a:pt x="3175" y="2066"/>
                    </a:lnTo>
                    <a:close/>
                    <a:moveTo>
                      <a:pt x="836" y="2066"/>
                    </a:moveTo>
                    <a:lnTo>
                      <a:pt x="830" y="2071"/>
                    </a:lnTo>
                    <a:lnTo>
                      <a:pt x="841" y="2086"/>
                    </a:lnTo>
                    <a:lnTo>
                      <a:pt x="836" y="2066"/>
                    </a:lnTo>
                    <a:close/>
                    <a:moveTo>
                      <a:pt x="1863" y="2091"/>
                    </a:moveTo>
                    <a:lnTo>
                      <a:pt x="1827" y="2087"/>
                    </a:lnTo>
                    <a:lnTo>
                      <a:pt x="1852" y="2091"/>
                    </a:lnTo>
                    <a:lnTo>
                      <a:pt x="1863" y="2091"/>
                    </a:lnTo>
                    <a:close/>
                    <a:moveTo>
                      <a:pt x="1823" y="2080"/>
                    </a:moveTo>
                    <a:lnTo>
                      <a:pt x="1818" y="2066"/>
                    </a:lnTo>
                    <a:lnTo>
                      <a:pt x="1792" y="2060"/>
                    </a:lnTo>
                    <a:lnTo>
                      <a:pt x="1806" y="2080"/>
                    </a:lnTo>
                    <a:lnTo>
                      <a:pt x="1806" y="2086"/>
                    </a:lnTo>
                    <a:lnTo>
                      <a:pt x="1818" y="2086"/>
                    </a:lnTo>
                    <a:lnTo>
                      <a:pt x="1823" y="2080"/>
                    </a:lnTo>
                    <a:close/>
                    <a:moveTo>
                      <a:pt x="751" y="2071"/>
                    </a:moveTo>
                    <a:lnTo>
                      <a:pt x="790" y="2091"/>
                    </a:lnTo>
                    <a:lnTo>
                      <a:pt x="796" y="2066"/>
                    </a:lnTo>
                    <a:lnTo>
                      <a:pt x="765" y="2046"/>
                    </a:lnTo>
                    <a:lnTo>
                      <a:pt x="734" y="2040"/>
                    </a:lnTo>
                    <a:lnTo>
                      <a:pt x="728" y="2055"/>
                    </a:lnTo>
                    <a:lnTo>
                      <a:pt x="734" y="2080"/>
                    </a:lnTo>
                    <a:lnTo>
                      <a:pt x="751" y="2071"/>
                    </a:lnTo>
                    <a:close/>
                    <a:moveTo>
                      <a:pt x="3683" y="2032"/>
                    </a:moveTo>
                    <a:lnTo>
                      <a:pt x="3669" y="2026"/>
                    </a:lnTo>
                    <a:lnTo>
                      <a:pt x="3689" y="2097"/>
                    </a:lnTo>
                    <a:lnTo>
                      <a:pt x="3694" y="2046"/>
                    </a:lnTo>
                    <a:lnTo>
                      <a:pt x="3683" y="2032"/>
                    </a:lnTo>
                    <a:close/>
                    <a:moveTo>
                      <a:pt x="2503" y="2097"/>
                    </a:moveTo>
                    <a:lnTo>
                      <a:pt x="2509" y="2097"/>
                    </a:lnTo>
                    <a:lnTo>
                      <a:pt x="2509" y="2077"/>
                    </a:lnTo>
                    <a:lnTo>
                      <a:pt x="2489" y="2091"/>
                    </a:lnTo>
                    <a:lnTo>
                      <a:pt x="2503" y="2097"/>
                    </a:lnTo>
                    <a:close/>
                    <a:moveTo>
                      <a:pt x="1657" y="2097"/>
                    </a:moveTo>
                    <a:lnTo>
                      <a:pt x="1677" y="2102"/>
                    </a:lnTo>
                    <a:lnTo>
                      <a:pt x="1657" y="2083"/>
                    </a:lnTo>
                    <a:lnTo>
                      <a:pt x="1657" y="2097"/>
                    </a:lnTo>
                    <a:close/>
                    <a:moveTo>
                      <a:pt x="1315" y="2091"/>
                    </a:moveTo>
                    <a:lnTo>
                      <a:pt x="1341" y="2117"/>
                    </a:lnTo>
                    <a:lnTo>
                      <a:pt x="1355" y="2102"/>
                    </a:lnTo>
                    <a:lnTo>
                      <a:pt x="1355" y="2091"/>
                    </a:lnTo>
                    <a:lnTo>
                      <a:pt x="1341" y="2077"/>
                    </a:lnTo>
                    <a:lnTo>
                      <a:pt x="1321" y="2077"/>
                    </a:lnTo>
                    <a:lnTo>
                      <a:pt x="1315" y="2091"/>
                    </a:lnTo>
                    <a:close/>
                    <a:moveTo>
                      <a:pt x="2560" y="2083"/>
                    </a:moveTo>
                    <a:lnTo>
                      <a:pt x="2554" y="2122"/>
                    </a:lnTo>
                    <a:lnTo>
                      <a:pt x="2566" y="2097"/>
                    </a:lnTo>
                    <a:lnTo>
                      <a:pt x="2560" y="2083"/>
                    </a:lnTo>
                    <a:close/>
                    <a:moveTo>
                      <a:pt x="951" y="2111"/>
                    </a:moveTo>
                    <a:lnTo>
                      <a:pt x="926" y="2091"/>
                    </a:lnTo>
                    <a:lnTo>
                      <a:pt x="895" y="2097"/>
                    </a:lnTo>
                    <a:lnTo>
                      <a:pt x="909" y="2097"/>
                    </a:lnTo>
                    <a:lnTo>
                      <a:pt x="929" y="2117"/>
                    </a:lnTo>
                    <a:lnTo>
                      <a:pt x="960" y="2122"/>
                    </a:lnTo>
                    <a:lnTo>
                      <a:pt x="951" y="2111"/>
                    </a:lnTo>
                    <a:close/>
                    <a:moveTo>
                      <a:pt x="1606" y="2122"/>
                    </a:moveTo>
                    <a:lnTo>
                      <a:pt x="1600" y="2128"/>
                    </a:lnTo>
                    <a:lnTo>
                      <a:pt x="1614" y="2134"/>
                    </a:lnTo>
                    <a:lnTo>
                      <a:pt x="1606" y="2122"/>
                    </a:lnTo>
                    <a:close/>
                    <a:moveTo>
                      <a:pt x="847" y="2148"/>
                    </a:moveTo>
                    <a:lnTo>
                      <a:pt x="847" y="2122"/>
                    </a:lnTo>
                    <a:lnTo>
                      <a:pt x="827" y="2108"/>
                    </a:lnTo>
                    <a:lnTo>
                      <a:pt x="821" y="2148"/>
                    </a:lnTo>
                    <a:lnTo>
                      <a:pt x="847" y="2148"/>
                    </a:lnTo>
                    <a:close/>
                    <a:moveTo>
                      <a:pt x="2080" y="2153"/>
                    </a:moveTo>
                    <a:lnTo>
                      <a:pt x="2086" y="2153"/>
                    </a:lnTo>
                    <a:lnTo>
                      <a:pt x="2091" y="2134"/>
                    </a:lnTo>
                    <a:lnTo>
                      <a:pt x="2072" y="2148"/>
                    </a:lnTo>
                    <a:lnTo>
                      <a:pt x="2080" y="2153"/>
                    </a:lnTo>
                    <a:close/>
                    <a:moveTo>
                      <a:pt x="2670" y="2167"/>
                    </a:moveTo>
                    <a:lnTo>
                      <a:pt x="2664" y="2162"/>
                    </a:lnTo>
                    <a:lnTo>
                      <a:pt x="2664" y="2176"/>
                    </a:lnTo>
                    <a:lnTo>
                      <a:pt x="2678" y="2182"/>
                    </a:lnTo>
                    <a:lnTo>
                      <a:pt x="2670" y="2167"/>
                    </a:lnTo>
                    <a:close/>
                    <a:moveTo>
                      <a:pt x="1555" y="2162"/>
                    </a:moveTo>
                    <a:lnTo>
                      <a:pt x="1575" y="2187"/>
                    </a:lnTo>
                    <a:lnTo>
                      <a:pt x="1569" y="2156"/>
                    </a:lnTo>
                    <a:lnTo>
                      <a:pt x="1555" y="2136"/>
                    </a:lnTo>
                    <a:lnTo>
                      <a:pt x="1555" y="2162"/>
                    </a:lnTo>
                    <a:close/>
                    <a:moveTo>
                      <a:pt x="861" y="2162"/>
                    </a:moveTo>
                    <a:lnTo>
                      <a:pt x="855" y="2176"/>
                    </a:lnTo>
                    <a:lnTo>
                      <a:pt x="861" y="2196"/>
                    </a:lnTo>
                    <a:lnTo>
                      <a:pt x="937" y="2184"/>
                    </a:lnTo>
                    <a:lnTo>
                      <a:pt x="948" y="2165"/>
                    </a:lnTo>
                    <a:lnTo>
                      <a:pt x="884" y="2165"/>
                    </a:lnTo>
                    <a:lnTo>
                      <a:pt x="858" y="2153"/>
                    </a:lnTo>
                    <a:lnTo>
                      <a:pt x="858" y="2162"/>
                    </a:lnTo>
                    <a:lnTo>
                      <a:pt x="861" y="2162"/>
                    </a:lnTo>
                    <a:close/>
                    <a:moveTo>
                      <a:pt x="2060" y="2207"/>
                    </a:moveTo>
                    <a:lnTo>
                      <a:pt x="2066" y="2187"/>
                    </a:lnTo>
                    <a:lnTo>
                      <a:pt x="2055" y="2187"/>
                    </a:lnTo>
                    <a:lnTo>
                      <a:pt x="2049" y="2207"/>
                    </a:lnTo>
                    <a:lnTo>
                      <a:pt x="2060" y="2207"/>
                    </a:lnTo>
                    <a:close/>
                    <a:moveTo>
                      <a:pt x="1047" y="2213"/>
                    </a:moveTo>
                    <a:lnTo>
                      <a:pt x="1053" y="2213"/>
                    </a:lnTo>
                    <a:lnTo>
                      <a:pt x="1058" y="2193"/>
                    </a:lnTo>
                    <a:lnTo>
                      <a:pt x="1033" y="2193"/>
                    </a:lnTo>
                    <a:lnTo>
                      <a:pt x="1033" y="2207"/>
                    </a:lnTo>
                    <a:lnTo>
                      <a:pt x="1047" y="2213"/>
                    </a:lnTo>
                    <a:close/>
                    <a:moveTo>
                      <a:pt x="3028" y="2198"/>
                    </a:moveTo>
                    <a:lnTo>
                      <a:pt x="3028" y="2218"/>
                    </a:lnTo>
                    <a:lnTo>
                      <a:pt x="3042" y="2224"/>
                    </a:lnTo>
                    <a:lnTo>
                      <a:pt x="3057" y="2213"/>
                    </a:lnTo>
                    <a:lnTo>
                      <a:pt x="3051" y="2193"/>
                    </a:lnTo>
                    <a:lnTo>
                      <a:pt x="3028" y="2198"/>
                    </a:lnTo>
                    <a:close/>
                    <a:moveTo>
                      <a:pt x="3759" y="2269"/>
                    </a:moveTo>
                    <a:lnTo>
                      <a:pt x="3745" y="2263"/>
                    </a:lnTo>
                    <a:lnTo>
                      <a:pt x="3745" y="2277"/>
                    </a:lnTo>
                    <a:lnTo>
                      <a:pt x="3765" y="2283"/>
                    </a:lnTo>
                    <a:lnTo>
                      <a:pt x="3759" y="2269"/>
                    </a:lnTo>
                    <a:close/>
                    <a:moveTo>
                      <a:pt x="3573" y="2297"/>
                    </a:moveTo>
                    <a:lnTo>
                      <a:pt x="3542" y="2292"/>
                    </a:lnTo>
                    <a:lnTo>
                      <a:pt x="3528" y="2311"/>
                    </a:lnTo>
                    <a:lnTo>
                      <a:pt x="3573" y="2311"/>
                    </a:lnTo>
                    <a:lnTo>
                      <a:pt x="3573" y="2297"/>
                    </a:lnTo>
                    <a:close/>
                    <a:moveTo>
                      <a:pt x="3415" y="6"/>
                    </a:moveTo>
                    <a:lnTo>
                      <a:pt x="3666" y="6"/>
                    </a:lnTo>
                    <a:lnTo>
                      <a:pt x="3717" y="26"/>
                    </a:lnTo>
                    <a:lnTo>
                      <a:pt x="3807" y="20"/>
                    </a:lnTo>
                    <a:lnTo>
                      <a:pt x="4008" y="76"/>
                    </a:lnTo>
                    <a:lnTo>
                      <a:pt x="4154" y="127"/>
                    </a:lnTo>
                    <a:lnTo>
                      <a:pt x="4219" y="167"/>
                    </a:lnTo>
                    <a:lnTo>
                      <a:pt x="4391" y="302"/>
                    </a:lnTo>
                    <a:lnTo>
                      <a:pt x="4423" y="342"/>
                    </a:lnTo>
                    <a:lnTo>
                      <a:pt x="4513" y="423"/>
                    </a:lnTo>
                    <a:lnTo>
                      <a:pt x="4629" y="649"/>
                    </a:lnTo>
                    <a:lnTo>
                      <a:pt x="4609" y="669"/>
                    </a:lnTo>
                    <a:lnTo>
                      <a:pt x="4609" y="680"/>
                    </a:lnTo>
                    <a:lnTo>
                      <a:pt x="4623" y="686"/>
                    </a:lnTo>
                    <a:lnTo>
                      <a:pt x="4643" y="675"/>
                    </a:lnTo>
                    <a:lnTo>
                      <a:pt x="4648" y="680"/>
                    </a:lnTo>
                    <a:lnTo>
                      <a:pt x="4648" y="720"/>
                    </a:lnTo>
                    <a:lnTo>
                      <a:pt x="4679" y="796"/>
                    </a:lnTo>
                    <a:lnTo>
                      <a:pt x="4705" y="912"/>
                    </a:lnTo>
                    <a:lnTo>
                      <a:pt x="4710" y="1002"/>
                    </a:lnTo>
                    <a:lnTo>
                      <a:pt x="4730" y="1092"/>
                    </a:lnTo>
                    <a:lnTo>
                      <a:pt x="4730" y="1389"/>
                    </a:lnTo>
                    <a:lnTo>
                      <a:pt x="4716" y="1453"/>
                    </a:lnTo>
                    <a:lnTo>
                      <a:pt x="4685" y="1538"/>
                    </a:lnTo>
                    <a:lnTo>
                      <a:pt x="4679" y="1595"/>
                    </a:lnTo>
                    <a:lnTo>
                      <a:pt x="4569" y="1871"/>
                    </a:lnTo>
                    <a:lnTo>
                      <a:pt x="4473" y="2007"/>
                    </a:lnTo>
                    <a:lnTo>
                      <a:pt x="4358" y="2122"/>
                    </a:lnTo>
                    <a:lnTo>
                      <a:pt x="4222" y="2218"/>
                    </a:lnTo>
                    <a:lnTo>
                      <a:pt x="3985" y="2320"/>
                    </a:lnTo>
                    <a:lnTo>
                      <a:pt x="3824" y="2371"/>
                    </a:lnTo>
                    <a:lnTo>
                      <a:pt x="3638" y="2371"/>
                    </a:lnTo>
                    <a:lnTo>
                      <a:pt x="3627" y="2376"/>
                    </a:lnTo>
                    <a:lnTo>
                      <a:pt x="3491" y="2382"/>
                    </a:lnTo>
                    <a:lnTo>
                      <a:pt x="3390" y="2362"/>
                    </a:lnTo>
                    <a:lnTo>
                      <a:pt x="3243" y="2382"/>
                    </a:lnTo>
                    <a:lnTo>
                      <a:pt x="3071" y="2368"/>
                    </a:lnTo>
                    <a:lnTo>
                      <a:pt x="3059" y="2373"/>
                    </a:lnTo>
                    <a:lnTo>
                      <a:pt x="2921" y="2373"/>
                    </a:lnTo>
                    <a:lnTo>
                      <a:pt x="2890" y="2379"/>
                    </a:lnTo>
                    <a:lnTo>
                      <a:pt x="2769" y="2365"/>
                    </a:lnTo>
                    <a:lnTo>
                      <a:pt x="2757" y="2371"/>
                    </a:lnTo>
                    <a:lnTo>
                      <a:pt x="2597" y="2371"/>
                    </a:lnTo>
                    <a:lnTo>
                      <a:pt x="2582" y="2365"/>
                    </a:lnTo>
                    <a:lnTo>
                      <a:pt x="2518" y="2365"/>
                    </a:lnTo>
                    <a:lnTo>
                      <a:pt x="2503" y="2371"/>
                    </a:lnTo>
                    <a:lnTo>
                      <a:pt x="2297" y="2371"/>
                    </a:lnTo>
                    <a:lnTo>
                      <a:pt x="2283" y="2365"/>
                    </a:lnTo>
                    <a:lnTo>
                      <a:pt x="2142" y="2365"/>
                    </a:lnTo>
                    <a:lnTo>
                      <a:pt x="2128" y="2379"/>
                    </a:lnTo>
                    <a:lnTo>
                      <a:pt x="1967" y="2379"/>
                    </a:lnTo>
                    <a:lnTo>
                      <a:pt x="1953" y="2373"/>
                    </a:lnTo>
                    <a:lnTo>
                      <a:pt x="1818" y="2373"/>
                    </a:lnTo>
                    <a:lnTo>
                      <a:pt x="1733" y="2359"/>
                    </a:lnTo>
                    <a:lnTo>
                      <a:pt x="1693" y="2365"/>
                    </a:lnTo>
                    <a:lnTo>
                      <a:pt x="1679" y="2379"/>
                    </a:lnTo>
                    <a:lnTo>
                      <a:pt x="1623" y="2379"/>
                    </a:lnTo>
                    <a:lnTo>
                      <a:pt x="1566" y="2365"/>
                    </a:lnTo>
                    <a:lnTo>
                      <a:pt x="1104" y="2365"/>
                    </a:lnTo>
                    <a:lnTo>
                      <a:pt x="1090" y="2379"/>
                    </a:lnTo>
                    <a:lnTo>
                      <a:pt x="1019" y="2359"/>
                    </a:lnTo>
                    <a:lnTo>
                      <a:pt x="979" y="2373"/>
                    </a:lnTo>
                    <a:lnTo>
                      <a:pt x="909" y="2359"/>
                    </a:lnTo>
                    <a:lnTo>
                      <a:pt x="768" y="2373"/>
                    </a:lnTo>
                    <a:lnTo>
                      <a:pt x="754" y="2368"/>
                    </a:lnTo>
                    <a:lnTo>
                      <a:pt x="663" y="2368"/>
                    </a:lnTo>
                    <a:lnTo>
                      <a:pt x="658" y="2373"/>
                    </a:lnTo>
                    <a:lnTo>
                      <a:pt x="556" y="2373"/>
                    </a:lnTo>
                    <a:lnTo>
                      <a:pt x="545" y="2368"/>
                    </a:lnTo>
                    <a:lnTo>
                      <a:pt x="469" y="2368"/>
                    </a:lnTo>
                    <a:lnTo>
                      <a:pt x="455" y="2373"/>
                    </a:lnTo>
                    <a:lnTo>
                      <a:pt x="404" y="2373"/>
                    </a:lnTo>
                    <a:lnTo>
                      <a:pt x="364" y="2359"/>
                    </a:lnTo>
                    <a:lnTo>
                      <a:pt x="249" y="2359"/>
                    </a:lnTo>
                    <a:lnTo>
                      <a:pt x="133" y="2373"/>
                    </a:lnTo>
                    <a:lnTo>
                      <a:pt x="82" y="2368"/>
                    </a:lnTo>
                    <a:lnTo>
                      <a:pt x="51" y="2356"/>
                    </a:lnTo>
                    <a:lnTo>
                      <a:pt x="31" y="2337"/>
                    </a:lnTo>
                    <a:lnTo>
                      <a:pt x="6" y="2286"/>
                    </a:lnTo>
                    <a:lnTo>
                      <a:pt x="0" y="2190"/>
                    </a:lnTo>
                    <a:lnTo>
                      <a:pt x="14" y="2105"/>
                    </a:lnTo>
                    <a:lnTo>
                      <a:pt x="14" y="2009"/>
                    </a:lnTo>
                    <a:lnTo>
                      <a:pt x="20" y="1998"/>
                    </a:lnTo>
                    <a:lnTo>
                      <a:pt x="20" y="1877"/>
                    </a:lnTo>
                    <a:lnTo>
                      <a:pt x="14" y="1865"/>
                    </a:lnTo>
                    <a:lnTo>
                      <a:pt x="14" y="1775"/>
                    </a:lnTo>
                    <a:lnTo>
                      <a:pt x="9" y="1764"/>
                    </a:lnTo>
                    <a:lnTo>
                      <a:pt x="9" y="1634"/>
                    </a:lnTo>
                    <a:lnTo>
                      <a:pt x="28" y="1583"/>
                    </a:lnTo>
                    <a:lnTo>
                      <a:pt x="54" y="1544"/>
                    </a:lnTo>
                    <a:lnTo>
                      <a:pt x="99" y="1524"/>
                    </a:lnTo>
                    <a:lnTo>
                      <a:pt x="587" y="1524"/>
                    </a:lnTo>
                    <a:lnTo>
                      <a:pt x="598" y="1518"/>
                    </a:lnTo>
                    <a:lnTo>
                      <a:pt x="720" y="1518"/>
                    </a:lnTo>
                    <a:lnTo>
                      <a:pt x="759" y="1532"/>
                    </a:lnTo>
                    <a:lnTo>
                      <a:pt x="804" y="1513"/>
                    </a:lnTo>
                    <a:lnTo>
                      <a:pt x="830" y="1527"/>
                    </a:lnTo>
                    <a:lnTo>
                      <a:pt x="1011" y="1527"/>
                    </a:lnTo>
                    <a:lnTo>
                      <a:pt x="1022" y="1521"/>
                    </a:lnTo>
                    <a:lnTo>
                      <a:pt x="1098" y="1521"/>
                    </a:lnTo>
                    <a:lnTo>
                      <a:pt x="1109" y="1516"/>
                    </a:lnTo>
                    <a:lnTo>
                      <a:pt x="1200" y="1516"/>
                    </a:lnTo>
                    <a:lnTo>
                      <a:pt x="1214" y="1530"/>
                    </a:lnTo>
                    <a:lnTo>
                      <a:pt x="1445" y="1530"/>
                    </a:lnTo>
                    <a:lnTo>
                      <a:pt x="1459" y="1524"/>
                    </a:lnTo>
                    <a:lnTo>
                      <a:pt x="1524" y="1524"/>
                    </a:lnTo>
                    <a:lnTo>
                      <a:pt x="1575" y="1538"/>
                    </a:lnTo>
                    <a:lnTo>
                      <a:pt x="1716" y="1524"/>
                    </a:lnTo>
                    <a:lnTo>
                      <a:pt x="1747" y="1538"/>
                    </a:lnTo>
                    <a:lnTo>
                      <a:pt x="1849" y="1538"/>
                    </a:lnTo>
                    <a:lnTo>
                      <a:pt x="1860" y="1532"/>
                    </a:lnTo>
                    <a:lnTo>
                      <a:pt x="1931" y="1532"/>
                    </a:lnTo>
                    <a:lnTo>
                      <a:pt x="1945" y="1527"/>
                    </a:lnTo>
                    <a:lnTo>
                      <a:pt x="2041" y="1527"/>
                    </a:lnTo>
                    <a:lnTo>
                      <a:pt x="2066" y="1541"/>
                    </a:lnTo>
                    <a:lnTo>
                      <a:pt x="2097" y="1527"/>
                    </a:lnTo>
                    <a:lnTo>
                      <a:pt x="2193" y="1532"/>
                    </a:lnTo>
                    <a:lnTo>
                      <a:pt x="2233" y="1518"/>
                    </a:lnTo>
                    <a:lnTo>
                      <a:pt x="2258" y="1544"/>
                    </a:lnTo>
                    <a:lnTo>
                      <a:pt x="2303" y="1524"/>
                    </a:lnTo>
                    <a:lnTo>
                      <a:pt x="2360" y="1524"/>
                    </a:lnTo>
                    <a:lnTo>
                      <a:pt x="2374" y="1530"/>
                    </a:lnTo>
                    <a:lnTo>
                      <a:pt x="3232" y="1530"/>
                    </a:lnTo>
                    <a:lnTo>
                      <a:pt x="3246" y="1524"/>
                    </a:lnTo>
                    <a:lnTo>
                      <a:pt x="3432" y="1524"/>
                    </a:lnTo>
                    <a:lnTo>
                      <a:pt x="3446" y="1530"/>
                    </a:lnTo>
                    <a:lnTo>
                      <a:pt x="3567" y="1530"/>
                    </a:lnTo>
                    <a:lnTo>
                      <a:pt x="3582" y="1524"/>
                    </a:lnTo>
                    <a:lnTo>
                      <a:pt x="3652" y="1524"/>
                    </a:lnTo>
                    <a:lnTo>
                      <a:pt x="3793" y="1487"/>
                    </a:lnTo>
                    <a:lnTo>
                      <a:pt x="3858" y="1456"/>
                    </a:lnTo>
                    <a:lnTo>
                      <a:pt x="3898" y="1425"/>
                    </a:lnTo>
                    <a:lnTo>
                      <a:pt x="3943" y="1349"/>
                    </a:lnTo>
                    <a:lnTo>
                      <a:pt x="3962" y="1273"/>
                    </a:lnTo>
                    <a:lnTo>
                      <a:pt x="3957" y="1118"/>
                    </a:lnTo>
                    <a:lnTo>
                      <a:pt x="3898" y="991"/>
                    </a:lnTo>
                    <a:lnTo>
                      <a:pt x="3847" y="940"/>
                    </a:lnTo>
                    <a:lnTo>
                      <a:pt x="3782" y="900"/>
                    </a:lnTo>
                    <a:lnTo>
                      <a:pt x="3717" y="881"/>
                    </a:lnTo>
                    <a:lnTo>
                      <a:pt x="3615" y="875"/>
                    </a:lnTo>
                    <a:lnTo>
                      <a:pt x="3565" y="861"/>
                    </a:lnTo>
                    <a:lnTo>
                      <a:pt x="3398" y="861"/>
                    </a:lnTo>
                    <a:lnTo>
                      <a:pt x="3392" y="866"/>
                    </a:lnTo>
                    <a:lnTo>
                      <a:pt x="3034" y="866"/>
                    </a:lnTo>
                    <a:lnTo>
                      <a:pt x="3020" y="872"/>
                    </a:lnTo>
                    <a:lnTo>
                      <a:pt x="2955" y="872"/>
                    </a:lnTo>
                    <a:lnTo>
                      <a:pt x="2941" y="866"/>
                    </a:lnTo>
                    <a:lnTo>
                      <a:pt x="2820" y="861"/>
                    </a:lnTo>
                    <a:lnTo>
                      <a:pt x="2808" y="866"/>
                    </a:lnTo>
                    <a:lnTo>
                      <a:pt x="2718" y="866"/>
                    </a:lnTo>
                    <a:lnTo>
                      <a:pt x="2704" y="861"/>
                    </a:lnTo>
                    <a:lnTo>
                      <a:pt x="2582" y="861"/>
                    </a:lnTo>
                    <a:lnTo>
                      <a:pt x="2568" y="866"/>
                    </a:lnTo>
                    <a:lnTo>
                      <a:pt x="2478" y="866"/>
                    </a:lnTo>
                    <a:lnTo>
                      <a:pt x="2472" y="852"/>
                    </a:lnTo>
                    <a:lnTo>
                      <a:pt x="2306" y="852"/>
                    </a:lnTo>
                    <a:lnTo>
                      <a:pt x="2295" y="858"/>
                    </a:lnTo>
                    <a:lnTo>
                      <a:pt x="2216" y="858"/>
                    </a:lnTo>
                    <a:lnTo>
                      <a:pt x="2201" y="864"/>
                    </a:lnTo>
                    <a:lnTo>
                      <a:pt x="1792" y="864"/>
                    </a:lnTo>
                    <a:lnTo>
                      <a:pt x="1781" y="858"/>
                    </a:lnTo>
                    <a:lnTo>
                      <a:pt x="1363" y="858"/>
                    </a:lnTo>
                    <a:lnTo>
                      <a:pt x="1358" y="864"/>
                    </a:lnTo>
                    <a:lnTo>
                      <a:pt x="1140" y="864"/>
                    </a:lnTo>
                    <a:lnTo>
                      <a:pt x="1075" y="850"/>
                    </a:lnTo>
                    <a:lnTo>
                      <a:pt x="895" y="869"/>
                    </a:lnTo>
                    <a:lnTo>
                      <a:pt x="884" y="864"/>
                    </a:lnTo>
                    <a:lnTo>
                      <a:pt x="833" y="864"/>
                    </a:lnTo>
                    <a:lnTo>
                      <a:pt x="819" y="858"/>
                    </a:lnTo>
                    <a:lnTo>
                      <a:pt x="646" y="858"/>
                    </a:lnTo>
                    <a:lnTo>
                      <a:pt x="635" y="852"/>
                    </a:lnTo>
                    <a:lnTo>
                      <a:pt x="559" y="852"/>
                    </a:lnTo>
                    <a:lnTo>
                      <a:pt x="539" y="866"/>
                    </a:lnTo>
                    <a:lnTo>
                      <a:pt x="443" y="861"/>
                    </a:lnTo>
                    <a:lnTo>
                      <a:pt x="438" y="866"/>
                    </a:lnTo>
                    <a:lnTo>
                      <a:pt x="347" y="866"/>
                    </a:lnTo>
                    <a:lnTo>
                      <a:pt x="333" y="861"/>
                    </a:lnTo>
                    <a:lnTo>
                      <a:pt x="62" y="861"/>
                    </a:lnTo>
                    <a:lnTo>
                      <a:pt x="17" y="785"/>
                    </a:lnTo>
                    <a:lnTo>
                      <a:pt x="11" y="714"/>
                    </a:lnTo>
                    <a:lnTo>
                      <a:pt x="17" y="700"/>
                    </a:lnTo>
                    <a:lnTo>
                      <a:pt x="11" y="649"/>
                    </a:lnTo>
                    <a:lnTo>
                      <a:pt x="11" y="322"/>
                    </a:lnTo>
                    <a:lnTo>
                      <a:pt x="17" y="316"/>
                    </a:lnTo>
                    <a:lnTo>
                      <a:pt x="17" y="186"/>
                    </a:lnTo>
                    <a:lnTo>
                      <a:pt x="11" y="175"/>
                    </a:lnTo>
                    <a:lnTo>
                      <a:pt x="26" y="90"/>
                    </a:lnTo>
                    <a:lnTo>
                      <a:pt x="45" y="40"/>
                    </a:lnTo>
                    <a:lnTo>
                      <a:pt x="76" y="20"/>
                    </a:lnTo>
                    <a:lnTo>
                      <a:pt x="249" y="6"/>
                    </a:lnTo>
                    <a:lnTo>
                      <a:pt x="263" y="0"/>
                    </a:lnTo>
                    <a:lnTo>
                      <a:pt x="339" y="14"/>
                    </a:lnTo>
                    <a:lnTo>
                      <a:pt x="519" y="14"/>
                    </a:lnTo>
                    <a:lnTo>
                      <a:pt x="534" y="9"/>
                    </a:lnTo>
                    <a:lnTo>
                      <a:pt x="610" y="9"/>
                    </a:lnTo>
                    <a:lnTo>
                      <a:pt x="641" y="23"/>
                    </a:lnTo>
                    <a:lnTo>
                      <a:pt x="762" y="17"/>
                    </a:lnTo>
                    <a:lnTo>
                      <a:pt x="776" y="23"/>
                    </a:lnTo>
                    <a:lnTo>
                      <a:pt x="912" y="9"/>
                    </a:lnTo>
                    <a:lnTo>
                      <a:pt x="951" y="23"/>
                    </a:lnTo>
                    <a:lnTo>
                      <a:pt x="1033" y="9"/>
                    </a:lnTo>
                    <a:lnTo>
                      <a:pt x="1064" y="14"/>
                    </a:lnTo>
                    <a:lnTo>
                      <a:pt x="1070" y="59"/>
                    </a:lnTo>
                    <a:lnTo>
                      <a:pt x="1095" y="54"/>
                    </a:lnTo>
                    <a:lnTo>
                      <a:pt x="1177" y="3"/>
                    </a:lnTo>
                    <a:lnTo>
                      <a:pt x="1242" y="17"/>
                    </a:lnTo>
                    <a:lnTo>
                      <a:pt x="1414" y="17"/>
                    </a:lnTo>
                    <a:lnTo>
                      <a:pt x="1420" y="11"/>
                    </a:lnTo>
                    <a:lnTo>
                      <a:pt x="1485" y="11"/>
                    </a:lnTo>
                    <a:lnTo>
                      <a:pt x="1499" y="17"/>
                    </a:lnTo>
                    <a:lnTo>
                      <a:pt x="1634" y="23"/>
                    </a:lnTo>
                    <a:lnTo>
                      <a:pt x="1648" y="17"/>
                    </a:lnTo>
                    <a:lnTo>
                      <a:pt x="1725" y="17"/>
                    </a:lnTo>
                    <a:lnTo>
                      <a:pt x="1739" y="11"/>
                    </a:lnTo>
                    <a:lnTo>
                      <a:pt x="2035" y="11"/>
                    </a:lnTo>
                    <a:lnTo>
                      <a:pt x="2046" y="17"/>
                    </a:lnTo>
                    <a:lnTo>
                      <a:pt x="2368" y="17"/>
                    </a:lnTo>
                    <a:lnTo>
                      <a:pt x="2382" y="11"/>
                    </a:lnTo>
                    <a:lnTo>
                      <a:pt x="2484" y="11"/>
                    </a:lnTo>
                    <a:lnTo>
                      <a:pt x="2523" y="26"/>
                    </a:lnTo>
                    <a:lnTo>
                      <a:pt x="2594" y="11"/>
                    </a:lnTo>
                    <a:lnTo>
                      <a:pt x="2825" y="11"/>
                    </a:lnTo>
                    <a:lnTo>
                      <a:pt x="2839" y="6"/>
                    </a:lnTo>
                    <a:lnTo>
                      <a:pt x="2980" y="11"/>
                    </a:lnTo>
                    <a:lnTo>
                      <a:pt x="3026" y="26"/>
                    </a:lnTo>
                    <a:lnTo>
                      <a:pt x="3051" y="11"/>
                    </a:lnTo>
                    <a:lnTo>
                      <a:pt x="3102" y="11"/>
                    </a:lnTo>
                    <a:lnTo>
                      <a:pt x="3113" y="17"/>
                    </a:lnTo>
                    <a:lnTo>
                      <a:pt x="3229" y="3"/>
                    </a:lnTo>
                    <a:lnTo>
                      <a:pt x="3409" y="3"/>
                    </a:lnTo>
                    <a:lnTo>
                      <a:pt x="3415" y="6"/>
                    </a:lnTo>
                    <a:close/>
                  </a:path>
                </a:pathLst>
              </a:custGeom>
              <a:solidFill>
                <a:srgbClr val="50747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8" name="Freeform 2">
                <a:extLst>
                  <a:ext uri="{FF2B5EF4-FFF2-40B4-BE49-F238E27FC236}">
                    <a16:creationId xmlns:a16="http://schemas.microsoft.com/office/drawing/2014/main" id="{368BD0A6-DAEE-B24C-B24A-EB1F462ACAC7}"/>
                  </a:ext>
                </a:extLst>
              </p:cNvPr>
              <p:cNvSpPr>
                <a:spLocks noChangeArrowheads="1"/>
              </p:cNvSpPr>
              <p:nvPr/>
            </p:nvSpPr>
            <p:spPr bwMode="auto">
              <a:xfrm>
                <a:off x="984250" y="2843213"/>
                <a:ext cx="1720850" cy="850900"/>
              </a:xfrm>
              <a:custGeom>
                <a:avLst/>
                <a:gdLst>
                  <a:gd name="T0" fmla="*/ 4292 w 4779"/>
                  <a:gd name="T1" fmla="*/ 271 h 2363"/>
                  <a:gd name="T2" fmla="*/ 1490 w 4779"/>
                  <a:gd name="T3" fmla="*/ 333 h 2363"/>
                  <a:gd name="T4" fmla="*/ 3903 w 4779"/>
                  <a:gd name="T5" fmla="*/ 358 h 2363"/>
                  <a:gd name="T6" fmla="*/ 587 w 4779"/>
                  <a:gd name="T7" fmla="*/ 389 h 2363"/>
                  <a:gd name="T8" fmla="*/ 3782 w 4779"/>
                  <a:gd name="T9" fmla="*/ 423 h 2363"/>
                  <a:gd name="T10" fmla="*/ 3138 w 4779"/>
                  <a:gd name="T11" fmla="*/ 454 h 2363"/>
                  <a:gd name="T12" fmla="*/ 3903 w 4779"/>
                  <a:gd name="T13" fmla="*/ 564 h 2363"/>
                  <a:gd name="T14" fmla="*/ 4146 w 4779"/>
                  <a:gd name="T15" fmla="*/ 601 h 2363"/>
                  <a:gd name="T16" fmla="*/ 4211 w 4779"/>
                  <a:gd name="T17" fmla="*/ 595 h 2363"/>
                  <a:gd name="T18" fmla="*/ 3525 w 4779"/>
                  <a:gd name="T19" fmla="*/ 629 h 2363"/>
                  <a:gd name="T20" fmla="*/ 2599 w 4779"/>
                  <a:gd name="T21" fmla="*/ 668 h 2363"/>
                  <a:gd name="T22" fmla="*/ 4146 w 4779"/>
                  <a:gd name="T23" fmla="*/ 680 h 2363"/>
                  <a:gd name="T24" fmla="*/ 4069 w 4779"/>
                  <a:gd name="T25" fmla="*/ 705 h 2363"/>
                  <a:gd name="T26" fmla="*/ 2472 w 4779"/>
                  <a:gd name="T27" fmla="*/ 762 h 2363"/>
                  <a:gd name="T28" fmla="*/ 3006 w 4779"/>
                  <a:gd name="T29" fmla="*/ 795 h 2363"/>
                  <a:gd name="T30" fmla="*/ 2901 w 4779"/>
                  <a:gd name="T31" fmla="*/ 781 h 2363"/>
                  <a:gd name="T32" fmla="*/ 2788 w 4779"/>
                  <a:gd name="T33" fmla="*/ 841 h 2363"/>
                  <a:gd name="T34" fmla="*/ 2653 w 4779"/>
                  <a:gd name="T35" fmla="*/ 889 h 2363"/>
                  <a:gd name="T36" fmla="*/ 2644 w 4779"/>
                  <a:gd name="T37" fmla="*/ 911 h 2363"/>
                  <a:gd name="T38" fmla="*/ 2292 w 4779"/>
                  <a:gd name="T39" fmla="*/ 939 h 2363"/>
                  <a:gd name="T40" fmla="*/ 2760 w 4779"/>
                  <a:gd name="T41" fmla="*/ 922 h 2363"/>
                  <a:gd name="T42" fmla="*/ 649 w 4779"/>
                  <a:gd name="T43" fmla="*/ 962 h 2363"/>
                  <a:gd name="T44" fmla="*/ 2613 w 4779"/>
                  <a:gd name="T45" fmla="*/ 982 h 2363"/>
                  <a:gd name="T46" fmla="*/ 2509 w 4779"/>
                  <a:gd name="T47" fmla="*/ 1016 h 2363"/>
                  <a:gd name="T48" fmla="*/ 2486 w 4779"/>
                  <a:gd name="T49" fmla="*/ 1064 h 2363"/>
                  <a:gd name="T50" fmla="*/ 2492 w 4779"/>
                  <a:gd name="T51" fmla="*/ 1134 h 2363"/>
                  <a:gd name="T52" fmla="*/ 2356 w 4779"/>
                  <a:gd name="T53" fmla="*/ 1148 h 2363"/>
                  <a:gd name="T54" fmla="*/ 2704 w 4779"/>
                  <a:gd name="T55" fmla="*/ 1199 h 2363"/>
                  <a:gd name="T56" fmla="*/ 2339 w 4779"/>
                  <a:gd name="T57" fmla="*/ 1179 h 2363"/>
                  <a:gd name="T58" fmla="*/ 2356 w 4779"/>
                  <a:gd name="T59" fmla="*/ 1272 h 2363"/>
                  <a:gd name="T60" fmla="*/ 2562 w 4779"/>
                  <a:gd name="T61" fmla="*/ 1315 h 2363"/>
                  <a:gd name="T62" fmla="*/ 624 w 4779"/>
                  <a:gd name="T63" fmla="*/ 1332 h 2363"/>
                  <a:gd name="T64" fmla="*/ 2235 w 4779"/>
                  <a:gd name="T65" fmla="*/ 1346 h 2363"/>
                  <a:gd name="T66" fmla="*/ 669 w 4779"/>
                  <a:gd name="T67" fmla="*/ 1385 h 2363"/>
                  <a:gd name="T68" fmla="*/ 4321 w 4779"/>
                  <a:gd name="T69" fmla="*/ 1447 h 2363"/>
                  <a:gd name="T70" fmla="*/ 2074 w 4779"/>
                  <a:gd name="T71" fmla="*/ 1456 h 2363"/>
                  <a:gd name="T72" fmla="*/ 1812 w 4779"/>
                  <a:gd name="T73" fmla="*/ 1461 h 2363"/>
                  <a:gd name="T74" fmla="*/ 1707 w 4779"/>
                  <a:gd name="T75" fmla="*/ 1456 h 2363"/>
                  <a:gd name="T76" fmla="*/ 1885 w 4779"/>
                  <a:gd name="T77" fmla="*/ 1498 h 2363"/>
                  <a:gd name="T78" fmla="*/ 734 w 4779"/>
                  <a:gd name="T79" fmla="*/ 1512 h 2363"/>
                  <a:gd name="T80" fmla="*/ 1882 w 4779"/>
                  <a:gd name="T81" fmla="*/ 1546 h 2363"/>
                  <a:gd name="T82" fmla="*/ 1863 w 4779"/>
                  <a:gd name="T83" fmla="*/ 1634 h 2363"/>
                  <a:gd name="T84" fmla="*/ 536 w 4779"/>
                  <a:gd name="T85" fmla="*/ 1673 h 2363"/>
                  <a:gd name="T86" fmla="*/ 1671 w 4779"/>
                  <a:gd name="T87" fmla="*/ 1667 h 2363"/>
                  <a:gd name="T88" fmla="*/ 1388 w 4779"/>
                  <a:gd name="T89" fmla="*/ 1941 h 2363"/>
                  <a:gd name="T90" fmla="*/ 863 w 4779"/>
                  <a:gd name="T91" fmla="*/ 2046 h 2363"/>
                  <a:gd name="T92" fmla="*/ 3660 w 4779"/>
                  <a:gd name="T93" fmla="*/ 2314 h 2363"/>
                  <a:gd name="T94" fmla="*/ 4513 w 4779"/>
                  <a:gd name="T95" fmla="*/ 392 h 2363"/>
                  <a:gd name="T96" fmla="*/ 4772 w 4779"/>
                  <a:gd name="T97" fmla="*/ 1323 h 2363"/>
                  <a:gd name="T98" fmla="*/ 4371 w 4779"/>
                  <a:gd name="T99" fmla="*/ 2113 h 2363"/>
                  <a:gd name="T100" fmla="*/ 3265 w 4779"/>
                  <a:gd name="T101" fmla="*/ 2353 h 2363"/>
                  <a:gd name="T102" fmla="*/ 3353 w 4779"/>
                  <a:gd name="T103" fmla="*/ 1549 h 2363"/>
                  <a:gd name="T104" fmla="*/ 3878 w 4779"/>
                  <a:gd name="T105" fmla="*/ 872 h 2363"/>
                  <a:gd name="T106" fmla="*/ 2932 w 4779"/>
                  <a:gd name="T107" fmla="*/ 1188 h 2363"/>
                  <a:gd name="T108" fmla="*/ 1394 w 4779"/>
                  <a:gd name="T109" fmla="*/ 2294 h 2363"/>
                  <a:gd name="T110" fmla="*/ 511 w 4779"/>
                  <a:gd name="T111" fmla="*/ 2167 h 2363"/>
                  <a:gd name="T112" fmla="*/ 31 w 4779"/>
                  <a:gd name="T113" fmla="*/ 835 h 2363"/>
                  <a:gd name="T114" fmla="*/ 756 w 4779"/>
                  <a:gd name="T115" fmla="*/ 112 h 2363"/>
                  <a:gd name="T116" fmla="*/ 1594 w 4779"/>
                  <a:gd name="T117" fmla="*/ 115 h 2363"/>
                  <a:gd name="T118" fmla="*/ 1445 w 4779"/>
                  <a:gd name="T119" fmla="*/ 877 h 2363"/>
                  <a:gd name="T120" fmla="*/ 765 w 4779"/>
                  <a:gd name="T121" fmla="*/ 1261 h 2363"/>
                  <a:gd name="T122" fmla="*/ 1792 w 4779"/>
                  <a:gd name="T123" fmla="*/ 1145 h 2363"/>
                  <a:gd name="T124" fmla="*/ 3559 w 4779"/>
                  <a:gd name="T125" fmla="*/ 25 h 23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779" h="2363">
                    <a:moveTo>
                      <a:pt x="3051" y="206"/>
                    </a:moveTo>
                    <a:lnTo>
                      <a:pt x="3037" y="211"/>
                    </a:lnTo>
                    <a:lnTo>
                      <a:pt x="3042" y="217"/>
                    </a:lnTo>
                    <a:lnTo>
                      <a:pt x="3051" y="206"/>
                    </a:lnTo>
                    <a:close/>
                    <a:moveTo>
                      <a:pt x="3344" y="262"/>
                    </a:moveTo>
                    <a:lnTo>
                      <a:pt x="3324" y="276"/>
                    </a:lnTo>
                    <a:lnTo>
                      <a:pt x="3350" y="282"/>
                    </a:lnTo>
                    <a:lnTo>
                      <a:pt x="3350" y="268"/>
                    </a:lnTo>
                    <a:lnTo>
                      <a:pt x="3344" y="262"/>
                    </a:lnTo>
                    <a:close/>
                    <a:moveTo>
                      <a:pt x="4275" y="276"/>
                    </a:moveTo>
                    <a:lnTo>
                      <a:pt x="4281" y="296"/>
                    </a:lnTo>
                    <a:lnTo>
                      <a:pt x="4292" y="271"/>
                    </a:lnTo>
                    <a:lnTo>
                      <a:pt x="4275" y="276"/>
                    </a:lnTo>
                    <a:close/>
                    <a:moveTo>
                      <a:pt x="3370" y="313"/>
                    </a:moveTo>
                    <a:lnTo>
                      <a:pt x="3375" y="307"/>
                    </a:lnTo>
                    <a:lnTo>
                      <a:pt x="3355" y="293"/>
                    </a:lnTo>
                    <a:lnTo>
                      <a:pt x="3355" y="319"/>
                    </a:lnTo>
                    <a:lnTo>
                      <a:pt x="3370" y="313"/>
                    </a:lnTo>
                    <a:close/>
                    <a:moveTo>
                      <a:pt x="3288" y="321"/>
                    </a:moveTo>
                    <a:lnTo>
                      <a:pt x="3288" y="341"/>
                    </a:lnTo>
                    <a:lnTo>
                      <a:pt x="3313" y="335"/>
                    </a:lnTo>
                    <a:lnTo>
                      <a:pt x="3313" y="321"/>
                    </a:lnTo>
                    <a:lnTo>
                      <a:pt x="3288" y="321"/>
                    </a:lnTo>
                    <a:close/>
                    <a:moveTo>
                      <a:pt x="1490" y="333"/>
                    </a:moveTo>
                    <a:lnTo>
                      <a:pt x="1476" y="333"/>
                    </a:lnTo>
                    <a:lnTo>
                      <a:pt x="1482" y="347"/>
                    </a:lnTo>
                    <a:lnTo>
                      <a:pt x="1490" y="333"/>
                    </a:lnTo>
                    <a:close/>
                    <a:moveTo>
                      <a:pt x="3838" y="358"/>
                    </a:moveTo>
                    <a:lnTo>
                      <a:pt x="3832" y="364"/>
                    </a:lnTo>
                    <a:lnTo>
                      <a:pt x="3847" y="369"/>
                    </a:lnTo>
                    <a:lnTo>
                      <a:pt x="3838" y="358"/>
                    </a:lnTo>
                    <a:close/>
                    <a:moveTo>
                      <a:pt x="3903" y="358"/>
                    </a:moveTo>
                    <a:lnTo>
                      <a:pt x="3889" y="364"/>
                    </a:lnTo>
                    <a:lnTo>
                      <a:pt x="3889" y="375"/>
                    </a:lnTo>
                    <a:lnTo>
                      <a:pt x="3903" y="375"/>
                    </a:lnTo>
                    <a:lnTo>
                      <a:pt x="3903" y="358"/>
                    </a:lnTo>
                    <a:close/>
                    <a:moveTo>
                      <a:pt x="511" y="378"/>
                    </a:moveTo>
                    <a:lnTo>
                      <a:pt x="530" y="366"/>
                    </a:lnTo>
                    <a:lnTo>
                      <a:pt x="536" y="341"/>
                    </a:lnTo>
                    <a:lnTo>
                      <a:pt x="522" y="341"/>
                    </a:lnTo>
                    <a:lnTo>
                      <a:pt x="497" y="381"/>
                    </a:lnTo>
                    <a:lnTo>
                      <a:pt x="511" y="381"/>
                    </a:lnTo>
                    <a:lnTo>
                      <a:pt x="511" y="378"/>
                    </a:lnTo>
                    <a:close/>
                    <a:moveTo>
                      <a:pt x="573" y="389"/>
                    </a:moveTo>
                    <a:lnTo>
                      <a:pt x="567" y="403"/>
                    </a:lnTo>
                    <a:lnTo>
                      <a:pt x="573" y="417"/>
                    </a:lnTo>
                    <a:lnTo>
                      <a:pt x="587" y="403"/>
                    </a:lnTo>
                    <a:lnTo>
                      <a:pt x="587" y="389"/>
                    </a:lnTo>
                    <a:lnTo>
                      <a:pt x="573" y="389"/>
                    </a:lnTo>
                    <a:close/>
                    <a:moveTo>
                      <a:pt x="3164" y="372"/>
                    </a:moveTo>
                    <a:lnTo>
                      <a:pt x="3152" y="431"/>
                    </a:lnTo>
                    <a:lnTo>
                      <a:pt x="3164" y="426"/>
                    </a:lnTo>
                    <a:lnTo>
                      <a:pt x="3189" y="369"/>
                    </a:lnTo>
                    <a:lnTo>
                      <a:pt x="3164" y="364"/>
                    </a:lnTo>
                    <a:lnTo>
                      <a:pt x="3164" y="372"/>
                    </a:lnTo>
                    <a:close/>
                    <a:moveTo>
                      <a:pt x="2735" y="429"/>
                    </a:moveTo>
                    <a:lnTo>
                      <a:pt x="2729" y="414"/>
                    </a:lnTo>
                    <a:lnTo>
                      <a:pt x="2718" y="429"/>
                    </a:lnTo>
                    <a:lnTo>
                      <a:pt x="2735" y="429"/>
                    </a:lnTo>
                    <a:close/>
                    <a:moveTo>
                      <a:pt x="3782" y="423"/>
                    </a:moveTo>
                    <a:lnTo>
                      <a:pt x="3767" y="417"/>
                    </a:lnTo>
                    <a:lnTo>
                      <a:pt x="3762" y="437"/>
                    </a:lnTo>
                    <a:lnTo>
                      <a:pt x="3782" y="437"/>
                    </a:lnTo>
                    <a:lnTo>
                      <a:pt x="3782" y="423"/>
                    </a:lnTo>
                    <a:close/>
                    <a:moveTo>
                      <a:pt x="3022" y="443"/>
                    </a:moveTo>
                    <a:lnTo>
                      <a:pt x="3037" y="437"/>
                    </a:lnTo>
                    <a:lnTo>
                      <a:pt x="3011" y="406"/>
                    </a:lnTo>
                    <a:lnTo>
                      <a:pt x="3006" y="445"/>
                    </a:lnTo>
                    <a:lnTo>
                      <a:pt x="3022" y="445"/>
                    </a:lnTo>
                    <a:lnTo>
                      <a:pt x="3022" y="443"/>
                    </a:lnTo>
                    <a:close/>
                    <a:moveTo>
                      <a:pt x="3152" y="493"/>
                    </a:moveTo>
                    <a:lnTo>
                      <a:pt x="3138" y="454"/>
                    </a:lnTo>
                    <a:lnTo>
                      <a:pt x="3113" y="440"/>
                    </a:lnTo>
                    <a:lnTo>
                      <a:pt x="3087" y="445"/>
                    </a:lnTo>
                    <a:lnTo>
                      <a:pt x="3118" y="491"/>
                    </a:lnTo>
                    <a:lnTo>
                      <a:pt x="3144" y="496"/>
                    </a:lnTo>
                    <a:lnTo>
                      <a:pt x="3152" y="493"/>
                    </a:lnTo>
                    <a:close/>
                    <a:moveTo>
                      <a:pt x="3691" y="519"/>
                    </a:moveTo>
                    <a:lnTo>
                      <a:pt x="3686" y="525"/>
                    </a:lnTo>
                    <a:lnTo>
                      <a:pt x="3691" y="539"/>
                    </a:lnTo>
                    <a:lnTo>
                      <a:pt x="3711" y="544"/>
                    </a:lnTo>
                    <a:lnTo>
                      <a:pt x="3705" y="513"/>
                    </a:lnTo>
                    <a:lnTo>
                      <a:pt x="3691" y="519"/>
                    </a:lnTo>
                    <a:close/>
                    <a:moveTo>
                      <a:pt x="3903" y="564"/>
                    </a:moveTo>
                    <a:lnTo>
                      <a:pt x="3903" y="553"/>
                    </a:lnTo>
                    <a:lnTo>
                      <a:pt x="3883" y="564"/>
                    </a:lnTo>
                    <a:lnTo>
                      <a:pt x="3897" y="578"/>
                    </a:lnTo>
                    <a:lnTo>
                      <a:pt x="3903" y="564"/>
                    </a:lnTo>
                    <a:close/>
                    <a:moveTo>
                      <a:pt x="164" y="589"/>
                    </a:moveTo>
                    <a:lnTo>
                      <a:pt x="183" y="595"/>
                    </a:lnTo>
                    <a:lnTo>
                      <a:pt x="164" y="575"/>
                    </a:lnTo>
                    <a:lnTo>
                      <a:pt x="164" y="589"/>
                    </a:lnTo>
                    <a:close/>
                    <a:moveTo>
                      <a:pt x="4151" y="575"/>
                    </a:moveTo>
                    <a:lnTo>
                      <a:pt x="4137" y="581"/>
                    </a:lnTo>
                    <a:lnTo>
                      <a:pt x="4132" y="601"/>
                    </a:lnTo>
                    <a:lnTo>
                      <a:pt x="4146" y="601"/>
                    </a:lnTo>
                    <a:lnTo>
                      <a:pt x="4165" y="581"/>
                    </a:lnTo>
                    <a:lnTo>
                      <a:pt x="4151" y="575"/>
                    </a:lnTo>
                    <a:close/>
                    <a:moveTo>
                      <a:pt x="3350" y="575"/>
                    </a:moveTo>
                    <a:lnTo>
                      <a:pt x="3336" y="601"/>
                    </a:lnTo>
                    <a:lnTo>
                      <a:pt x="3401" y="570"/>
                    </a:lnTo>
                    <a:lnTo>
                      <a:pt x="3412" y="550"/>
                    </a:lnTo>
                    <a:lnTo>
                      <a:pt x="3375" y="550"/>
                    </a:lnTo>
                    <a:lnTo>
                      <a:pt x="3350" y="575"/>
                    </a:lnTo>
                    <a:close/>
                    <a:moveTo>
                      <a:pt x="4191" y="589"/>
                    </a:moveTo>
                    <a:lnTo>
                      <a:pt x="4185" y="604"/>
                    </a:lnTo>
                    <a:lnTo>
                      <a:pt x="4211" y="609"/>
                    </a:lnTo>
                    <a:lnTo>
                      <a:pt x="4211" y="595"/>
                    </a:lnTo>
                    <a:lnTo>
                      <a:pt x="4191" y="589"/>
                    </a:lnTo>
                    <a:close/>
                    <a:moveTo>
                      <a:pt x="3561" y="609"/>
                    </a:moveTo>
                    <a:lnTo>
                      <a:pt x="3587" y="604"/>
                    </a:lnTo>
                    <a:lnTo>
                      <a:pt x="3593" y="584"/>
                    </a:lnTo>
                    <a:lnTo>
                      <a:pt x="3581" y="584"/>
                    </a:lnTo>
                    <a:lnTo>
                      <a:pt x="3561" y="609"/>
                    </a:lnTo>
                    <a:close/>
                    <a:moveTo>
                      <a:pt x="2921" y="620"/>
                    </a:moveTo>
                    <a:lnTo>
                      <a:pt x="2907" y="609"/>
                    </a:lnTo>
                    <a:lnTo>
                      <a:pt x="2907" y="629"/>
                    </a:lnTo>
                    <a:lnTo>
                      <a:pt x="2921" y="620"/>
                    </a:lnTo>
                    <a:close/>
                    <a:moveTo>
                      <a:pt x="3545" y="635"/>
                    </a:moveTo>
                    <a:lnTo>
                      <a:pt x="3525" y="629"/>
                    </a:lnTo>
                    <a:lnTo>
                      <a:pt x="3525" y="643"/>
                    </a:lnTo>
                    <a:lnTo>
                      <a:pt x="3536" y="654"/>
                    </a:lnTo>
                    <a:lnTo>
                      <a:pt x="3550" y="649"/>
                    </a:lnTo>
                    <a:lnTo>
                      <a:pt x="3545" y="635"/>
                    </a:lnTo>
                    <a:close/>
                    <a:moveTo>
                      <a:pt x="2749" y="680"/>
                    </a:moveTo>
                    <a:lnTo>
                      <a:pt x="2805" y="660"/>
                    </a:lnTo>
                    <a:lnTo>
                      <a:pt x="2794" y="654"/>
                    </a:lnTo>
                    <a:lnTo>
                      <a:pt x="2754" y="668"/>
                    </a:lnTo>
                    <a:lnTo>
                      <a:pt x="2749" y="680"/>
                    </a:lnTo>
                    <a:close/>
                    <a:moveTo>
                      <a:pt x="2574" y="685"/>
                    </a:moveTo>
                    <a:lnTo>
                      <a:pt x="2599" y="674"/>
                    </a:lnTo>
                    <a:lnTo>
                      <a:pt x="2599" y="668"/>
                    </a:lnTo>
                    <a:lnTo>
                      <a:pt x="2574" y="663"/>
                    </a:lnTo>
                    <a:lnTo>
                      <a:pt x="2574" y="685"/>
                    </a:lnTo>
                    <a:close/>
                    <a:moveTo>
                      <a:pt x="3914" y="680"/>
                    </a:moveTo>
                    <a:lnTo>
                      <a:pt x="3909" y="685"/>
                    </a:lnTo>
                    <a:lnTo>
                      <a:pt x="3920" y="691"/>
                    </a:lnTo>
                    <a:lnTo>
                      <a:pt x="3914" y="680"/>
                    </a:lnTo>
                    <a:close/>
                    <a:moveTo>
                      <a:pt x="4230" y="699"/>
                    </a:moveTo>
                    <a:lnTo>
                      <a:pt x="4236" y="694"/>
                    </a:lnTo>
                    <a:lnTo>
                      <a:pt x="4230" y="680"/>
                    </a:lnTo>
                    <a:lnTo>
                      <a:pt x="4225" y="694"/>
                    </a:lnTo>
                    <a:lnTo>
                      <a:pt x="4230" y="699"/>
                    </a:lnTo>
                    <a:close/>
                    <a:moveTo>
                      <a:pt x="4146" y="680"/>
                    </a:moveTo>
                    <a:lnTo>
                      <a:pt x="4140" y="699"/>
                    </a:lnTo>
                    <a:lnTo>
                      <a:pt x="4154" y="699"/>
                    </a:lnTo>
                    <a:lnTo>
                      <a:pt x="4160" y="674"/>
                    </a:lnTo>
                    <a:lnTo>
                      <a:pt x="4146" y="680"/>
                    </a:lnTo>
                    <a:close/>
                    <a:moveTo>
                      <a:pt x="2689" y="711"/>
                    </a:moveTo>
                    <a:lnTo>
                      <a:pt x="2689" y="699"/>
                    </a:lnTo>
                    <a:lnTo>
                      <a:pt x="2675" y="711"/>
                    </a:lnTo>
                    <a:lnTo>
                      <a:pt x="2689" y="711"/>
                    </a:lnTo>
                    <a:close/>
                    <a:moveTo>
                      <a:pt x="4069" y="705"/>
                    </a:moveTo>
                    <a:lnTo>
                      <a:pt x="4064" y="705"/>
                    </a:lnTo>
                    <a:lnTo>
                      <a:pt x="4075" y="719"/>
                    </a:lnTo>
                    <a:lnTo>
                      <a:pt x="4069" y="705"/>
                    </a:lnTo>
                    <a:close/>
                    <a:moveTo>
                      <a:pt x="2774" y="756"/>
                    </a:moveTo>
                    <a:lnTo>
                      <a:pt x="2760" y="725"/>
                    </a:lnTo>
                    <a:lnTo>
                      <a:pt x="2746" y="725"/>
                    </a:lnTo>
                    <a:lnTo>
                      <a:pt x="2766" y="770"/>
                    </a:lnTo>
                    <a:lnTo>
                      <a:pt x="2774" y="756"/>
                    </a:lnTo>
                    <a:close/>
                    <a:moveTo>
                      <a:pt x="3209" y="756"/>
                    </a:moveTo>
                    <a:lnTo>
                      <a:pt x="3183" y="742"/>
                    </a:lnTo>
                    <a:lnTo>
                      <a:pt x="3178" y="756"/>
                    </a:lnTo>
                    <a:lnTo>
                      <a:pt x="3209" y="776"/>
                    </a:lnTo>
                    <a:lnTo>
                      <a:pt x="3214" y="764"/>
                    </a:lnTo>
                    <a:lnTo>
                      <a:pt x="3209" y="756"/>
                    </a:lnTo>
                    <a:close/>
                    <a:moveTo>
                      <a:pt x="2472" y="762"/>
                    </a:moveTo>
                    <a:lnTo>
                      <a:pt x="2461" y="762"/>
                    </a:lnTo>
                    <a:lnTo>
                      <a:pt x="2461" y="773"/>
                    </a:lnTo>
                    <a:lnTo>
                      <a:pt x="2472" y="773"/>
                    </a:lnTo>
                    <a:lnTo>
                      <a:pt x="2472" y="762"/>
                    </a:lnTo>
                    <a:close/>
                    <a:moveTo>
                      <a:pt x="2588" y="787"/>
                    </a:moveTo>
                    <a:lnTo>
                      <a:pt x="2593" y="781"/>
                    </a:lnTo>
                    <a:lnTo>
                      <a:pt x="2593" y="742"/>
                    </a:lnTo>
                    <a:lnTo>
                      <a:pt x="2574" y="722"/>
                    </a:lnTo>
                    <a:lnTo>
                      <a:pt x="2568" y="773"/>
                    </a:lnTo>
                    <a:lnTo>
                      <a:pt x="2574" y="793"/>
                    </a:lnTo>
                    <a:lnTo>
                      <a:pt x="2588" y="787"/>
                    </a:lnTo>
                    <a:close/>
                    <a:moveTo>
                      <a:pt x="3006" y="795"/>
                    </a:moveTo>
                    <a:lnTo>
                      <a:pt x="3006" y="790"/>
                    </a:lnTo>
                    <a:lnTo>
                      <a:pt x="3045" y="784"/>
                    </a:lnTo>
                    <a:lnTo>
                      <a:pt x="3031" y="759"/>
                    </a:lnTo>
                    <a:lnTo>
                      <a:pt x="3006" y="733"/>
                    </a:lnTo>
                    <a:lnTo>
                      <a:pt x="3000" y="745"/>
                    </a:lnTo>
                    <a:lnTo>
                      <a:pt x="3006" y="790"/>
                    </a:lnTo>
                    <a:lnTo>
                      <a:pt x="2980" y="790"/>
                    </a:lnTo>
                    <a:lnTo>
                      <a:pt x="3000" y="810"/>
                    </a:lnTo>
                    <a:lnTo>
                      <a:pt x="3006" y="795"/>
                    </a:lnTo>
                    <a:close/>
                    <a:moveTo>
                      <a:pt x="2907" y="807"/>
                    </a:moveTo>
                    <a:lnTo>
                      <a:pt x="2926" y="795"/>
                    </a:lnTo>
                    <a:lnTo>
                      <a:pt x="2901" y="781"/>
                    </a:lnTo>
                    <a:lnTo>
                      <a:pt x="2901" y="795"/>
                    </a:lnTo>
                    <a:lnTo>
                      <a:pt x="2907" y="807"/>
                    </a:lnTo>
                    <a:close/>
                    <a:moveTo>
                      <a:pt x="2396" y="787"/>
                    </a:moveTo>
                    <a:lnTo>
                      <a:pt x="2385" y="812"/>
                    </a:lnTo>
                    <a:lnTo>
                      <a:pt x="2404" y="807"/>
                    </a:lnTo>
                    <a:lnTo>
                      <a:pt x="2410" y="781"/>
                    </a:lnTo>
                    <a:lnTo>
                      <a:pt x="2396" y="787"/>
                    </a:lnTo>
                    <a:close/>
                    <a:moveTo>
                      <a:pt x="2814" y="821"/>
                    </a:moveTo>
                    <a:lnTo>
                      <a:pt x="2808" y="801"/>
                    </a:lnTo>
                    <a:lnTo>
                      <a:pt x="2788" y="807"/>
                    </a:lnTo>
                    <a:lnTo>
                      <a:pt x="2774" y="826"/>
                    </a:lnTo>
                    <a:lnTo>
                      <a:pt x="2788" y="841"/>
                    </a:lnTo>
                    <a:lnTo>
                      <a:pt x="2808" y="841"/>
                    </a:lnTo>
                    <a:lnTo>
                      <a:pt x="2814" y="821"/>
                    </a:lnTo>
                    <a:close/>
                    <a:moveTo>
                      <a:pt x="2433" y="872"/>
                    </a:moveTo>
                    <a:lnTo>
                      <a:pt x="2413" y="841"/>
                    </a:lnTo>
                    <a:lnTo>
                      <a:pt x="2399" y="841"/>
                    </a:lnTo>
                    <a:lnTo>
                      <a:pt x="2393" y="866"/>
                    </a:lnTo>
                    <a:lnTo>
                      <a:pt x="2424" y="886"/>
                    </a:lnTo>
                    <a:lnTo>
                      <a:pt x="2433" y="872"/>
                    </a:lnTo>
                    <a:close/>
                    <a:moveTo>
                      <a:pt x="2658" y="877"/>
                    </a:moveTo>
                    <a:lnTo>
                      <a:pt x="2653" y="863"/>
                    </a:lnTo>
                    <a:lnTo>
                      <a:pt x="2647" y="877"/>
                    </a:lnTo>
                    <a:lnTo>
                      <a:pt x="2653" y="889"/>
                    </a:lnTo>
                    <a:lnTo>
                      <a:pt x="2658" y="877"/>
                    </a:lnTo>
                    <a:close/>
                    <a:moveTo>
                      <a:pt x="420" y="891"/>
                    </a:moveTo>
                    <a:lnTo>
                      <a:pt x="435" y="891"/>
                    </a:lnTo>
                    <a:lnTo>
                      <a:pt x="429" y="880"/>
                    </a:lnTo>
                    <a:lnTo>
                      <a:pt x="420" y="891"/>
                    </a:lnTo>
                    <a:close/>
                    <a:moveTo>
                      <a:pt x="528" y="903"/>
                    </a:moveTo>
                    <a:lnTo>
                      <a:pt x="533" y="928"/>
                    </a:lnTo>
                    <a:lnTo>
                      <a:pt x="553" y="914"/>
                    </a:lnTo>
                    <a:lnTo>
                      <a:pt x="528" y="889"/>
                    </a:lnTo>
                    <a:lnTo>
                      <a:pt x="528" y="903"/>
                    </a:lnTo>
                    <a:close/>
                    <a:moveTo>
                      <a:pt x="2658" y="911"/>
                    </a:moveTo>
                    <a:lnTo>
                      <a:pt x="2644" y="911"/>
                    </a:lnTo>
                    <a:lnTo>
                      <a:pt x="2639" y="937"/>
                    </a:lnTo>
                    <a:lnTo>
                      <a:pt x="2653" y="937"/>
                    </a:lnTo>
                    <a:lnTo>
                      <a:pt x="2672" y="917"/>
                    </a:lnTo>
                    <a:lnTo>
                      <a:pt x="2658" y="911"/>
                    </a:lnTo>
                    <a:close/>
                    <a:moveTo>
                      <a:pt x="2292" y="917"/>
                    </a:moveTo>
                    <a:lnTo>
                      <a:pt x="2286" y="931"/>
                    </a:lnTo>
                    <a:lnTo>
                      <a:pt x="2255" y="905"/>
                    </a:lnTo>
                    <a:lnTo>
                      <a:pt x="2241" y="905"/>
                    </a:lnTo>
                    <a:lnTo>
                      <a:pt x="2241" y="920"/>
                    </a:lnTo>
                    <a:lnTo>
                      <a:pt x="2260" y="939"/>
                    </a:lnTo>
                    <a:lnTo>
                      <a:pt x="2286" y="934"/>
                    </a:lnTo>
                    <a:lnTo>
                      <a:pt x="2292" y="939"/>
                    </a:lnTo>
                    <a:lnTo>
                      <a:pt x="2306" y="920"/>
                    </a:lnTo>
                    <a:lnTo>
                      <a:pt x="2292" y="920"/>
                    </a:lnTo>
                    <a:lnTo>
                      <a:pt x="2292" y="917"/>
                    </a:lnTo>
                    <a:close/>
                    <a:moveTo>
                      <a:pt x="2574" y="948"/>
                    </a:moveTo>
                    <a:lnTo>
                      <a:pt x="2579" y="922"/>
                    </a:lnTo>
                    <a:lnTo>
                      <a:pt x="2554" y="897"/>
                    </a:lnTo>
                    <a:lnTo>
                      <a:pt x="2548" y="911"/>
                    </a:lnTo>
                    <a:lnTo>
                      <a:pt x="2554" y="951"/>
                    </a:lnTo>
                    <a:lnTo>
                      <a:pt x="2574" y="951"/>
                    </a:lnTo>
                    <a:lnTo>
                      <a:pt x="2574" y="948"/>
                    </a:lnTo>
                    <a:close/>
                    <a:moveTo>
                      <a:pt x="2754" y="953"/>
                    </a:moveTo>
                    <a:lnTo>
                      <a:pt x="2760" y="922"/>
                    </a:lnTo>
                    <a:lnTo>
                      <a:pt x="2720" y="872"/>
                    </a:lnTo>
                    <a:lnTo>
                      <a:pt x="2735" y="937"/>
                    </a:lnTo>
                    <a:lnTo>
                      <a:pt x="2704" y="956"/>
                    </a:lnTo>
                    <a:lnTo>
                      <a:pt x="2704" y="970"/>
                    </a:lnTo>
                    <a:lnTo>
                      <a:pt x="2749" y="970"/>
                    </a:lnTo>
                    <a:lnTo>
                      <a:pt x="2754" y="953"/>
                    </a:lnTo>
                    <a:close/>
                    <a:moveTo>
                      <a:pt x="649" y="962"/>
                    </a:moveTo>
                    <a:lnTo>
                      <a:pt x="663" y="968"/>
                    </a:lnTo>
                    <a:lnTo>
                      <a:pt x="669" y="962"/>
                    </a:lnTo>
                    <a:lnTo>
                      <a:pt x="663" y="951"/>
                    </a:lnTo>
                    <a:lnTo>
                      <a:pt x="649" y="951"/>
                    </a:lnTo>
                    <a:lnTo>
                      <a:pt x="649" y="962"/>
                    </a:lnTo>
                    <a:close/>
                    <a:moveTo>
                      <a:pt x="2529" y="953"/>
                    </a:moveTo>
                    <a:lnTo>
                      <a:pt x="2514" y="968"/>
                    </a:lnTo>
                    <a:lnTo>
                      <a:pt x="2529" y="973"/>
                    </a:lnTo>
                    <a:lnTo>
                      <a:pt x="2543" y="959"/>
                    </a:lnTo>
                    <a:lnTo>
                      <a:pt x="2529" y="953"/>
                    </a:lnTo>
                    <a:close/>
                    <a:moveTo>
                      <a:pt x="2972" y="987"/>
                    </a:moveTo>
                    <a:lnTo>
                      <a:pt x="2986" y="968"/>
                    </a:lnTo>
                    <a:lnTo>
                      <a:pt x="2980" y="953"/>
                    </a:lnTo>
                    <a:lnTo>
                      <a:pt x="2955" y="979"/>
                    </a:lnTo>
                    <a:lnTo>
                      <a:pt x="2960" y="993"/>
                    </a:lnTo>
                    <a:lnTo>
                      <a:pt x="2972" y="987"/>
                    </a:lnTo>
                    <a:close/>
                    <a:moveTo>
                      <a:pt x="2613" y="982"/>
                    </a:moveTo>
                    <a:lnTo>
                      <a:pt x="2613" y="996"/>
                    </a:lnTo>
                    <a:lnTo>
                      <a:pt x="2633" y="996"/>
                    </a:lnTo>
                    <a:lnTo>
                      <a:pt x="2619" y="970"/>
                    </a:lnTo>
                    <a:lnTo>
                      <a:pt x="2613" y="982"/>
                    </a:lnTo>
                    <a:close/>
                    <a:moveTo>
                      <a:pt x="2498" y="987"/>
                    </a:moveTo>
                    <a:lnTo>
                      <a:pt x="2492" y="968"/>
                    </a:lnTo>
                    <a:lnTo>
                      <a:pt x="2472" y="962"/>
                    </a:lnTo>
                    <a:lnTo>
                      <a:pt x="2466" y="987"/>
                    </a:lnTo>
                    <a:lnTo>
                      <a:pt x="2492" y="1001"/>
                    </a:lnTo>
                    <a:lnTo>
                      <a:pt x="2498" y="987"/>
                    </a:lnTo>
                    <a:close/>
                    <a:moveTo>
                      <a:pt x="2498" y="1027"/>
                    </a:moveTo>
                    <a:lnTo>
                      <a:pt x="2509" y="1016"/>
                    </a:lnTo>
                    <a:lnTo>
                      <a:pt x="2489" y="1021"/>
                    </a:lnTo>
                    <a:lnTo>
                      <a:pt x="2498" y="1027"/>
                    </a:lnTo>
                    <a:close/>
                    <a:moveTo>
                      <a:pt x="2715" y="1052"/>
                    </a:moveTo>
                    <a:lnTo>
                      <a:pt x="2689" y="1027"/>
                    </a:lnTo>
                    <a:lnTo>
                      <a:pt x="2689" y="1052"/>
                    </a:lnTo>
                    <a:lnTo>
                      <a:pt x="2709" y="1064"/>
                    </a:lnTo>
                    <a:lnTo>
                      <a:pt x="2715" y="1052"/>
                    </a:lnTo>
                    <a:close/>
                    <a:moveTo>
                      <a:pt x="2486" y="1064"/>
                    </a:moveTo>
                    <a:lnTo>
                      <a:pt x="2461" y="1058"/>
                    </a:lnTo>
                    <a:lnTo>
                      <a:pt x="2461" y="1069"/>
                    </a:lnTo>
                    <a:lnTo>
                      <a:pt x="2486" y="1075"/>
                    </a:lnTo>
                    <a:lnTo>
                      <a:pt x="2486" y="1064"/>
                    </a:lnTo>
                    <a:close/>
                    <a:moveTo>
                      <a:pt x="4408" y="1069"/>
                    </a:moveTo>
                    <a:lnTo>
                      <a:pt x="4402" y="1075"/>
                    </a:lnTo>
                    <a:lnTo>
                      <a:pt x="4417" y="1080"/>
                    </a:lnTo>
                    <a:lnTo>
                      <a:pt x="4408" y="1069"/>
                    </a:lnTo>
                    <a:close/>
                    <a:moveTo>
                      <a:pt x="2512" y="1089"/>
                    </a:moveTo>
                    <a:lnTo>
                      <a:pt x="2506" y="1103"/>
                    </a:lnTo>
                    <a:lnTo>
                      <a:pt x="2517" y="1103"/>
                    </a:lnTo>
                    <a:lnTo>
                      <a:pt x="2517" y="1089"/>
                    </a:lnTo>
                    <a:lnTo>
                      <a:pt x="2512" y="1089"/>
                    </a:lnTo>
                    <a:close/>
                    <a:moveTo>
                      <a:pt x="2486" y="1128"/>
                    </a:moveTo>
                    <a:lnTo>
                      <a:pt x="2472" y="1134"/>
                    </a:lnTo>
                    <a:lnTo>
                      <a:pt x="2492" y="1134"/>
                    </a:lnTo>
                    <a:lnTo>
                      <a:pt x="2486" y="1128"/>
                    </a:lnTo>
                    <a:close/>
                    <a:moveTo>
                      <a:pt x="2593" y="1154"/>
                    </a:moveTo>
                    <a:lnTo>
                      <a:pt x="2599" y="1154"/>
                    </a:lnTo>
                    <a:lnTo>
                      <a:pt x="2599" y="1134"/>
                    </a:lnTo>
                    <a:lnTo>
                      <a:pt x="2579" y="1145"/>
                    </a:lnTo>
                    <a:lnTo>
                      <a:pt x="2593" y="1154"/>
                    </a:lnTo>
                    <a:close/>
                    <a:moveTo>
                      <a:pt x="2255" y="1159"/>
                    </a:moveTo>
                    <a:lnTo>
                      <a:pt x="2255" y="1140"/>
                    </a:lnTo>
                    <a:lnTo>
                      <a:pt x="2235" y="1159"/>
                    </a:lnTo>
                    <a:lnTo>
                      <a:pt x="2255" y="1159"/>
                    </a:lnTo>
                    <a:close/>
                    <a:moveTo>
                      <a:pt x="2337" y="1168"/>
                    </a:moveTo>
                    <a:lnTo>
                      <a:pt x="2356" y="1148"/>
                    </a:lnTo>
                    <a:lnTo>
                      <a:pt x="2356" y="1123"/>
                    </a:lnTo>
                    <a:lnTo>
                      <a:pt x="2331" y="1134"/>
                    </a:lnTo>
                    <a:lnTo>
                      <a:pt x="2320" y="1159"/>
                    </a:lnTo>
                    <a:lnTo>
                      <a:pt x="2325" y="1174"/>
                    </a:lnTo>
                    <a:lnTo>
                      <a:pt x="2337" y="1168"/>
                    </a:lnTo>
                    <a:close/>
                    <a:moveTo>
                      <a:pt x="2486" y="1174"/>
                    </a:moveTo>
                    <a:lnTo>
                      <a:pt x="2486" y="1154"/>
                    </a:lnTo>
                    <a:lnTo>
                      <a:pt x="2461" y="1179"/>
                    </a:lnTo>
                    <a:lnTo>
                      <a:pt x="2461" y="1191"/>
                    </a:lnTo>
                    <a:lnTo>
                      <a:pt x="2481" y="1196"/>
                    </a:lnTo>
                    <a:lnTo>
                      <a:pt x="2486" y="1174"/>
                    </a:lnTo>
                    <a:close/>
                    <a:moveTo>
                      <a:pt x="2704" y="1199"/>
                    </a:moveTo>
                    <a:lnTo>
                      <a:pt x="2698" y="1205"/>
                    </a:lnTo>
                    <a:lnTo>
                      <a:pt x="2712" y="1210"/>
                    </a:lnTo>
                    <a:lnTo>
                      <a:pt x="2704" y="1199"/>
                    </a:lnTo>
                    <a:close/>
                    <a:moveTo>
                      <a:pt x="2557" y="1199"/>
                    </a:moveTo>
                    <a:lnTo>
                      <a:pt x="2537" y="1193"/>
                    </a:lnTo>
                    <a:lnTo>
                      <a:pt x="2526" y="1207"/>
                    </a:lnTo>
                    <a:lnTo>
                      <a:pt x="2557" y="1213"/>
                    </a:lnTo>
                    <a:lnTo>
                      <a:pt x="2557" y="1199"/>
                    </a:lnTo>
                    <a:close/>
                    <a:moveTo>
                      <a:pt x="2362" y="1210"/>
                    </a:moveTo>
                    <a:lnTo>
                      <a:pt x="2368" y="1199"/>
                    </a:lnTo>
                    <a:lnTo>
                      <a:pt x="2354" y="1179"/>
                    </a:lnTo>
                    <a:lnTo>
                      <a:pt x="2339" y="1179"/>
                    </a:lnTo>
                    <a:lnTo>
                      <a:pt x="2339" y="1210"/>
                    </a:lnTo>
                    <a:lnTo>
                      <a:pt x="2362" y="1210"/>
                    </a:lnTo>
                    <a:close/>
                    <a:moveTo>
                      <a:pt x="2492" y="1244"/>
                    </a:moveTo>
                    <a:lnTo>
                      <a:pt x="2478" y="1250"/>
                    </a:lnTo>
                    <a:lnTo>
                      <a:pt x="2498" y="1255"/>
                    </a:lnTo>
                    <a:lnTo>
                      <a:pt x="2492" y="1244"/>
                    </a:lnTo>
                    <a:close/>
                    <a:moveTo>
                      <a:pt x="2396" y="1244"/>
                    </a:moveTo>
                    <a:lnTo>
                      <a:pt x="2390" y="1250"/>
                    </a:lnTo>
                    <a:lnTo>
                      <a:pt x="2404" y="1255"/>
                    </a:lnTo>
                    <a:lnTo>
                      <a:pt x="2396" y="1244"/>
                    </a:lnTo>
                    <a:close/>
                    <a:moveTo>
                      <a:pt x="2331" y="1253"/>
                    </a:moveTo>
                    <a:lnTo>
                      <a:pt x="2356" y="1272"/>
                    </a:lnTo>
                    <a:lnTo>
                      <a:pt x="2362" y="1261"/>
                    </a:lnTo>
                    <a:lnTo>
                      <a:pt x="2356" y="1241"/>
                    </a:lnTo>
                    <a:lnTo>
                      <a:pt x="2331" y="1241"/>
                    </a:lnTo>
                    <a:lnTo>
                      <a:pt x="2331" y="1253"/>
                    </a:lnTo>
                    <a:close/>
                    <a:moveTo>
                      <a:pt x="2119" y="1275"/>
                    </a:moveTo>
                    <a:lnTo>
                      <a:pt x="2139" y="1261"/>
                    </a:lnTo>
                    <a:lnTo>
                      <a:pt x="2108" y="1255"/>
                    </a:lnTo>
                    <a:lnTo>
                      <a:pt x="2108" y="1267"/>
                    </a:lnTo>
                    <a:lnTo>
                      <a:pt x="2119" y="1275"/>
                    </a:lnTo>
                    <a:close/>
                    <a:moveTo>
                      <a:pt x="2562" y="1295"/>
                    </a:moveTo>
                    <a:lnTo>
                      <a:pt x="2548" y="1295"/>
                    </a:lnTo>
                    <a:lnTo>
                      <a:pt x="2562" y="1315"/>
                    </a:lnTo>
                    <a:lnTo>
                      <a:pt x="2562" y="1295"/>
                    </a:lnTo>
                    <a:close/>
                    <a:moveTo>
                      <a:pt x="2204" y="1270"/>
                    </a:moveTo>
                    <a:lnTo>
                      <a:pt x="2210" y="1284"/>
                    </a:lnTo>
                    <a:lnTo>
                      <a:pt x="2204" y="1315"/>
                    </a:lnTo>
                    <a:lnTo>
                      <a:pt x="2215" y="1320"/>
                    </a:lnTo>
                    <a:lnTo>
                      <a:pt x="2235" y="1315"/>
                    </a:lnTo>
                    <a:lnTo>
                      <a:pt x="2235" y="1301"/>
                    </a:lnTo>
                    <a:lnTo>
                      <a:pt x="2204" y="1270"/>
                    </a:lnTo>
                    <a:close/>
                    <a:moveTo>
                      <a:pt x="624" y="1332"/>
                    </a:moveTo>
                    <a:lnTo>
                      <a:pt x="618" y="1326"/>
                    </a:lnTo>
                    <a:lnTo>
                      <a:pt x="612" y="1337"/>
                    </a:lnTo>
                    <a:lnTo>
                      <a:pt x="624" y="1332"/>
                    </a:lnTo>
                    <a:close/>
                    <a:moveTo>
                      <a:pt x="4609" y="1346"/>
                    </a:moveTo>
                    <a:lnTo>
                      <a:pt x="4603" y="1332"/>
                    </a:lnTo>
                    <a:lnTo>
                      <a:pt x="4589" y="1332"/>
                    </a:lnTo>
                    <a:lnTo>
                      <a:pt x="4583" y="1346"/>
                    </a:lnTo>
                    <a:lnTo>
                      <a:pt x="4597" y="1365"/>
                    </a:lnTo>
                    <a:lnTo>
                      <a:pt x="4611" y="1360"/>
                    </a:lnTo>
                    <a:lnTo>
                      <a:pt x="4611" y="1346"/>
                    </a:lnTo>
                    <a:lnTo>
                      <a:pt x="4609" y="1346"/>
                    </a:lnTo>
                    <a:close/>
                    <a:moveTo>
                      <a:pt x="2221" y="1346"/>
                    </a:moveTo>
                    <a:lnTo>
                      <a:pt x="2235" y="1377"/>
                    </a:lnTo>
                    <a:lnTo>
                      <a:pt x="2241" y="1351"/>
                    </a:lnTo>
                    <a:lnTo>
                      <a:pt x="2235" y="1346"/>
                    </a:lnTo>
                    <a:lnTo>
                      <a:pt x="2221" y="1346"/>
                    </a:lnTo>
                    <a:close/>
                    <a:moveTo>
                      <a:pt x="4352" y="1385"/>
                    </a:moveTo>
                    <a:lnTo>
                      <a:pt x="4352" y="1397"/>
                    </a:lnTo>
                    <a:lnTo>
                      <a:pt x="4363" y="1402"/>
                    </a:lnTo>
                    <a:lnTo>
                      <a:pt x="4369" y="1388"/>
                    </a:lnTo>
                    <a:lnTo>
                      <a:pt x="4363" y="1377"/>
                    </a:lnTo>
                    <a:lnTo>
                      <a:pt x="4352" y="1385"/>
                    </a:lnTo>
                    <a:close/>
                    <a:moveTo>
                      <a:pt x="2255" y="1391"/>
                    </a:moveTo>
                    <a:lnTo>
                      <a:pt x="2229" y="1385"/>
                    </a:lnTo>
                    <a:lnTo>
                      <a:pt x="2255" y="1405"/>
                    </a:lnTo>
                    <a:lnTo>
                      <a:pt x="2255" y="1391"/>
                    </a:lnTo>
                    <a:close/>
                    <a:moveTo>
                      <a:pt x="669" y="1385"/>
                    </a:moveTo>
                    <a:lnTo>
                      <a:pt x="669" y="1411"/>
                    </a:lnTo>
                    <a:lnTo>
                      <a:pt x="683" y="1411"/>
                    </a:lnTo>
                    <a:lnTo>
                      <a:pt x="689" y="1397"/>
                    </a:lnTo>
                    <a:lnTo>
                      <a:pt x="683" y="1377"/>
                    </a:lnTo>
                    <a:lnTo>
                      <a:pt x="669" y="1385"/>
                    </a:lnTo>
                    <a:close/>
                    <a:moveTo>
                      <a:pt x="607" y="1416"/>
                    </a:moveTo>
                    <a:lnTo>
                      <a:pt x="612" y="1422"/>
                    </a:lnTo>
                    <a:lnTo>
                      <a:pt x="626" y="1411"/>
                    </a:lnTo>
                    <a:lnTo>
                      <a:pt x="607" y="1405"/>
                    </a:lnTo>
                    <a:lnTo>
                      <a:pt x="607" y="1416"/>
                    </a:lnTo>
                    <a:close/>
                    <a:moveTo>
                      <a:pt x="4326" y="1436"/>
                    </a:moveTo>
                    <a:lnTo>
                      <a:pt x="4321" y="1447"/>
                    </a:lnTo>
                    <a:lnTo>
                      <a:pt x="4332" y="1453"/>
                    </a:lnTo>
                    <a:lnTo>
                      <a:pt x="4346" y="1433"/>
                    </a:lnTo>
                    <a:lnTo>
                      <a:pt x="4326" y="1433"/>
                    </a:lnTo>
                    <a:lnTo>
                      <a:pt x="4326" y="1436"/>
                    </a:lnTo>
                    <a:close/>
                    <a:moveTo>
                      <a:pt x="1863" y="1405"/>
                    </a:moveTo>
                    <a:lnTo>
                      <a:pt x="1848" y="1380"/>
                    </a:lnTo>
                    <a:lnTo>
                      <a:pt x="1817" y="1399"/>
                    </a:lnTo>
                    <a:lnTo>
                      <a:pt x="1831" y="1444"/>
                    </a:lnTo>
                    <a:lnTo>
                      <a:pt x="1863" y="1464"/>
                    </a:lnTo>
                    <a:lnTo>
                      <a:pt x="1843" y="1425"/>
                    </a:lnTo>
                    <a:lnTo>
                      <a:pt x="1863" y="1405"/>
                    </a:lnTo>
                    <a:close/>
                    <a:moveTo>
                      <a:pt x="2074" y="1456"/>
                    </a:moveTo>
                    <a:lnTo>
                      <a:pt x="2069" y="1461"/>
                    </a:lnTo>
                    <a:lnTo>
                      <a:pt x="2083" y="1467"/>
                    </a:lnTo>
                    <a:lnTo>
                      <a:pt x="2074" y="1456"/>
                    </a:lnTo>
                    <a:close/>
                    <a:moveTo>
                      <a:pt x="4417" y="1456"/>
                    </a:moveTo>
                    <a:lnTo>
                      <a:pt x="4411" y="1476"/>
                    </a:lnTo>
                    <a:lnTo>
                      <a:pt x="4431" y="1470"/>
                    </a:lnTo>
                    <a:lnTo>
                      <a:pt x="4417" y="1456"/>
                    </a:lnTo>
                    <a:close/>
                    <a:moveTo>
                      <a:pt x="2286" y="1461"/>
                    </a:moveTo>
                    <a:lnTo>
                      <a:pt x="2280" y="1467"/>
                    </a:lnTo>
                    <a:lnTo>
                      <a:pt x="2294" y="1473"/>
                    </a:lnTo>
                    <a:lnTo>
                      <a:pt x="2286" y="1461"/>
                    </a:lnTo>
                    <a:close/>
                    <a:moveTo>
                      <a:pt x="1812" y="1461"/>
                    </a:moveTo>
                    <a:lnTo>
                      <a:pt x="1806" y="1467"/>
                    </a:lnTo>
                    <a:lnTo>
                      <a:pt x="1820" y="1473"/>
                    </a:lnTo>
                    <a:lnTo>
                      <a:pt x="1812" y="1461"/>
                    </a:lnTo>
                    <a:close/>
                    <a:moveTo>
                      <a:pt x="4115" y="1481"/>
                    </a:moveTo>
                    <a:lnTo>
                      <a:pt x="4134" y="1461"/>
                    </a:lnTo>
                    <a:lnTo>
                      <a:pt x="4120" y="1461"/>
                    </a:lnTo>
                    <a:lnTo>
                      <a:pt x="4106" y="1476"/>
                    </a:lnTo>
                    <a:lnTo>
                      <a:pt x="4115" y="1481"/>
                    </a:lnTo>
                    <a:close/>
                    <a:moveTo>
                      <a:pt x="1702" y="1461"/>
                    </a:moveTo>
                    <a:lnTo>
                      <a:pt x="1716" y="1481"/>
                    </a:lnTo>
                    <a:lnTo>
                      <a:pt x="1721" y="1461"/>
                    </a:lnTo>
                    <a:lnTo>
                      <a:pt x="1707" y="1456"/>
                    </a:lnTo>
                    <a:lnTo>
                      <a:pt x="1702" y="1461"/>
                    </a:lnTo>
                    <a:close/>
                    <a:moveTo>
                      <a:pt x="2150" y="1442"/>
                    </a:moveTo>
                    <a:lnTo>
                      <a:pt x="2136" y="1447"/>
                    </a:lnTo>
                    <a:lnTo>
                      <a:pt x="2142" y="1478"/>
                    </a:lnTo>
                    <a:lnTo>
                      <a:pt x="2162" y="1484"/>
                    </a:lnTo>
                    <a:lnTo>
                      <a:pt x="2181" y="1464"/>
                    </a:lnTo>
                    <a:lnTo>
                      <a:pt x="2187" y="1439"/>
                    </a:lnTo>
                    <a:lnTo>
                      <a:pt x="2150" y="1439"/>
                    </a:lnTo>
                    <a:lnTo>
                      <a:pt x="2150" y="1442"/>
                    </a:lnTo>
                    <a:close/>
                    <a:moveTo>
                      <a:pt x="1877" y="1487"/>
                    </a:moveTo>
                    <a:lnTo>
                      <a:pt x="1871" y="1492"/>
                    </a:lnTo>
                    <a:lnTo>
                      <a:pt x="1885" y="1498"/>
                    </a:lnTo>
                    <a:lnTo>
                      <a:pt x="1877" y="1487"/>
                    </a:lnTo>
                    <a:close/>
                    <a:moveTo>
                      <a:pt x="1752" y="1487"/>
                    </a:moveTo>
                    <a:lnTo>
                      <a:pt x="1767" y="1507"/>
                    </a:lnTo>
                    <a:lnTo>
                      <a:pt x="1786" y="1507"/>
                    </a:lnTo>
                    <a:lnTo>
                      <a:pt x="1792" y="1442"/>
                    </a:lnTo>
                    <a:lnTo>
                      <a:pt x="1772" y="1442"/>
                    </a:lnTo>
                    <a:lnTo>
                      <a:pt x="1752" y="1487"/>
                    </a:lnTo>
                    <a:close/>
                    <a:moveTo>
                      <a:pt x="734" y="1512"/>
                    </a:moveTo>
                    <a:lnTo>
                      <a:pt x="753" y="1492"/>
                    </a:lnTo>
                    <a:lnTo>
                      <a:pt x="739" y="1487"/>
                    </a:lnTo>
                    <a:lnTo>
                      <a:pt x="725" y="1507"/>
                    </a:lnTo>
                    <a:lnTo>
                      <a:pt x="734" y="1512"/>
                    </a:lnTo>
                    <a:close/>
                    <a:moveTo>
                      <a:pt x="4101" y="1512"/>
                    </a:moveTo>
                    <a:lnTo>
                      <a:pt x="4081" y="1501"/>
                    </a:lnTo>
                    <a:lnTo>
                      <a:pt x="4092" y="1526"/>
                    </a:lnTo>
                    <a:lnTo>
                      <a:pt x="4101" y="1512"/>
                    </a:lnTo>
                    <a:close/>
                    <a:moveTo>
                      <a:pt x="2119" y="1546"/>
                    </a:moveTo>
                    <a:lnTo>
                      <a:pt x="2150" y="1515"/>
                    </a:lnTo>
                    <a:lnTo>
                      <a:pt x="2145" y="1504"/>
                    </a:lnTo>
                    <a:lnTo>
                      <a:pt x="2114" y="1523"/>
                    </a:lnTo>
                    <a:lnTo>
                      <a:pt x="2108" y="1549"/>
                    </a:lnTo>
                    <a:lnTo>
                      <a:pt x="2119" y="1549"/>
                    </a:lnTo>
                    <a:lnTo>
                      <a:pt x="2119" y="1546"/>
                    </a:lnTo>
                    <a:close/>
                    <a:moveTo>
                      <a:pt x="1882" y="1546"/>
                    </a:moveTo>
                    <a:lnTo>
                      <a:pt x="1882" y="1535"/>
                    </a:lnTo>
                    <a:lnTo>
                      <a:pt x="1868" y="1535"/>
                    </a:lnTo>
                    <a:lnTo>
                      <a:pt x="1863" y="1546"/>
                    </a:lnTo>
                    <a:lnTo>
                      <a:pt x="1882" y="1546"/>
                    </a:lnTo>
                    <a:close/>
                    <a:moveTo>
                      <a:pt x="2105" y="1603"/>
                    </a:moveTo>
                    <a:lnTo>
                      <a:pt x="2100" y="1628"/>
                    </a:lnTo>
                    <a:lnTo>
                      <a:pt x="2119" y="1608"/>
                    </a:lnTo>
                    <a:lnTo>
                      <a:pt x="2105" y="1603"/>
                    </a:lnTo>
                    <a:close/>
                    <a:moveTo>
                      <a:pt x="1863" y="1634"/>
                    </a:moveTo>
                    <a:lnTo>
                      <a:pt x="1857" y="1639"/>
                    </a:lnTo>
                    <a:lnTo>
                      <a:pt x="1871" y="1645"/>
                    </a:lnTo>
                    <a:lnTo>
                      <a:pt x="1863" y="1634"/>
                    </a:lnTo>
                    <a:close/>
                    <a:moveTo>
                      <a:pt x="4453" y="1648"/>
                    </a:moveTo>
                    <a:lnTo>
                      <a:pt x="4459" y="1653"/>
                    </a:lnTo>
                    <a:lnTo>
                      <a:pt x="4459" y="1648"/>
                    </a:lnTo>
                    <a:lnTo>
                      <a:pt x="4453" y="1648"/>
                    </a:lnTo>
                    <a:close/>
                    <a:moveTo>
                      <a:pt x="3883" y="1667"/>
                    </a:moveTo>
                    <a:lnTo>
                      <a:pt x="3869" y="1653"/>
                    </a:lnTo>
                    <a:lnTo>
                      <a:pt x="3863" y="1667"/>
                    </a:lnTo>
                    <a:lnTo>
                      <a:pt x="3883" y="1667"/>
                    </a:lnTo>
                    <a:close/>
                    <a:moveTo>
                      <a:pt x="536" y="1673"/>
                    </a:moveTo>
                    <a:lnTo>
                      <a:pt x="516" y="1659"/>
                    </a:lnTo>
                    <a:lnTo>
                      <a:pt x="522" y="1679"/>
                    </a:lnTo>
                    <a:lnTo>
                      <a:pt x="536" y="1673"/>
                    </a:lnTo>
                    <a:close/>
                    <a:moveTo>
                      <a:pt x="2150" y="1673"/>
                    </a:moveTo>
                    <a:lnTo>
                      <a:pt x="2150" y="1667"/>
                    </a:lnTo>
                    <a:lnTo>
                      <a:pt x="2131" y="1662"/>
                    </a:lnTo>
                    <a:lnTo>
                      <a:pt x="2136" y="1687"/>
                    </a:lnTo>
                    <a:lnTo>
                      <a:pt x="2150" y="1673"/>
                    </a:lnTo>
                    <a:close/>
                    <a:moveTo>
                      <a:pt x="1939" y="1687"/>
                    </a:moveTo>
                    <a:lnTo>
                      <a:pt x="1953" y="1687"/>
                    </a:lnTo>
                    <a:lnTo>
                      <a:pt x="1953" y="1673"/>
                    </a:lnTo>
                    <a:lnTo>
                      <a:pt x="1939" y="1667"/>
                    </a:lnTo>
                    <a:lnTo>
                      <a:pt x="1939" y="1687"/>
                    </a:lnTo>
                    <a:close/>
                    <a:moveTo>
                      <a:pt x="1690" y="1687"/>
                    </a:moveTo>
                    <a:lnTo>
                      <a:pt x="1671" y="1667"/>
                    </a:lnTo>
                    <a:lnTo>
                      <a:pt x="1665" y="1693"/>
                    </a:lnTo>
                    <a:lnTo>
                      <a:pt x="1679" y="1707"/>
                    </a:lnTo>
                    <a:lnTo>
                      <a:pt x="1693" y="1707"/>
                    </a:lnTo>
                    <a:lnTo>
                      <a:pt x="1693" y="1687"/>
                    </a:lnTo>
                    <a:lnTo>
                      <a:pt x="1690" y="1687"/>
                    </a:lnTo>
                    <a:close/>
                    <a:moveTo>
                      <a:pt x="4448" y="1730"/>
                    </a:moveTo>
                    <a:lnTo>
                      <a:pt x="4442" y="1710"/>
                    </a:lnTo>
                    <a:lnTo>
                      <a:pt x="4436" y="1730"/>
                    </a:lnTo>
                    <a:lnTo>
                      <a:pt x="4448" y="1730"/>
                    </a:lnTo>
                    <a:close/>
                    <a:moveTo>
                      <a:pt x="1383" y="1916"/>
                    </a:moveTo>
                    <a:lnTo>
                      <a:pt x="1377" y="1936"/>
                    </a:lnTo>
                    <a:lnTo>
                      <a:pt x="1388" y="1941"/>
                    </a:lnTo>
                    <a:lnTo>
                      <a:pt x="1403" y="1936"/>
                    </a:lnTo>
                    <a:lnTo>
                      <a:pt x="1397" y="1910"/>
                    </a:lnTo>
                    <a:lnTo>
                      <a:pt x="1383" y="1916"/>
                    </a:lnTo>
                    <a:close/>
                    <a:moveTo>
                      <a:pt x="1081" y="1969"/>
                    </a:moveTo>
                    <a:lnTo>
                      <a:pt x="1070" y="1969"/>
                    </a:lnTo>
                    <a:lnTo>
                      <a:pt x="1081" y="1995"/>
                    </a:lnTo>
                    <a:lnTo>
                      <a:pt x="1081" y="1969"/>
                    </a:lnTo>
                    <a:close/>
                    <a:moveTo>
                      <a:pt x="863" y="2046"/>
                    </a:moveTo>
                    <a:lnTo>
                      <a:pt x="849" y="2040"/>
                    </a:lnTo>
                    <a:lnTo>
                      <a:pt x="844" y="2054"/>
                    </a:lnTo>
                    <a:lnTo>
                      <a:pt x="863" y="2054"/>
                    </a:lnTo>
                    <a:lnTo>
                      <a:pt x="863" y="2046"/>
                    </a:lnTo>
                    <a:close/>
                    <a:moveTo>
                      <a:pt x="511" y="2077"/>
                    </a:moveTo>
                    <a:lnTo>
                      <a:pt x="497" y="2071"/>
                    </a:lnTo>
                    <a:lnTo>
                      <a:pt x="497" y="2091"/>
                    </a:lnTo>
                    <a:lnTo>
                      <a:pt x="511" y="2091"/>
                    </a:lnTo>
                    <a:lnTo>
                      <a:pt x="511" y="2077"/>
                    </a:lnTo>
                    <a:close/>
                    <a:moveTo>
                      <a:pt x="4055" y="2167"/>
                    </a:moveTo>
                    <a:lnTo>
                      <a:pt x="4050" y="2173"/>
                    </a:lnTo>
                    <a:lnTo>
                      <a:pt x="4064" y="2178"/>
                    </a:lnTo>
                    <a:lnTo>
                      <a:pt x="4055" y="2167"/>
                    </a:lnTo>
                    <a:close/>
                    <a:moveTo>
                      <a:pt x="3652" y="2302"/>
                    </a:moveTo>
                    <a:lnTo>
                      <a:pt x="3646" y="2308"/>
                    </a:lnTo>
                    <a:lnTo>
                      <a:pt x="3660" y="2314"/>
                    </a:lnTo>
                    <a:lnTo>
                      <a:pt x="3652" y="2302"/>
                    </a:lnTo>
                    <a:close/>
                    <a:moveTo>
                      <a:pt x="3561" y="5"/>
                    </a:moveTo>
                    <a:lnTo>
                      <a:pt x="3593" y="0"/>
                    </a:lnTo>
                    <a:lnTo>
                      <a:pt x="3683" y="14"/>
                    </a:lnTo>
                    <a:lnTo>
                      <a:pt x="3818" y="8"/>
                    </a:lnTo>
                    <a:lnTo>
                      <a:pt x="3889" y="33"/>
                    </a:lnTo>
                    <a:lnTo>
                      <a:pt x="3974" y="39"/>
                    </a:lnTo>
                    <a:lnTo>
                      <a:pt x="4038" y="59"/>
                    </a:lnTo>
                    <a:lnTo>
                      <a:pt x="4270" y="175"/>
                    </a:lnTo>
                    <a:lnTo>
                      <a:pt x="4366" y="245"/>
                    </a:lnTo>
                    <a:lnTo>
                      <a:pt x="4482" y="347"/>
                    </a:lnTo>
                    <a:lnTo>
                      <a:pt x="4513" y="392"/>
                    </a:lnTo>
                    <a:lnTo>
                      <a:pt x="4527" y="398"/>
                    </a:lnTo>
                    <a:lnTo>
                      <a:pt x="4611" y="525"/>
                    </a:lnTo>
                    <a:lnTo>
                      <a:pt x="4631" y="544"/>
                    </a:lnTo>
                    <a:lnTo>
                      <a:pt x="4721" y="711"/>
                    </a:lnTo>
                    <a:lnTo>
                      <a:pt x="4727" y="801"/>
                    </a:lnTo>
                    <a:lnTo>
                      <a:pt x="4752" y="866"/>
                    </a:lnTo>
                    <a:lnTo>
                      <a:pt x="4767" y="951"/>
                    </a:lnTo>
                    <a:lnTo>
                      <a:pt x="4778" y="1131"/>
                    </a:lnTo>
                    <a:lnTo>
                      <a:pt x="4767" y="1165"/>
                    </a:lnTo>
                    <a:lnTo>
                      <a:pt x="4778" y="1261"/>
                    </a:lnTo>
                    <a:lnTo>
                      <a:pt x="4772" y="1272"/>
                    </a:lnTo>
                    <a:lnTo>
                      <a:pt x="4772" y="1323"/>
                    </a:lnTo>
                    <a:lnTo>
                      <a:pt x="4767" y="1334"/>
                    </a:lnTo>
                    <a:lnTo>
                      <a:pt x="4767" y="1399"/>
                    </a:lnTo>
                    <a:lnTo>
                      <a:pt x="4747" y="1495"/>
                    </a:lnTo>
                    <a:lnTo>
                      <a:pt x="4707" y="1597"/>
                    </a:lnTo>
                    <a:lnTo>
                      <a:pt x="4707" y="1653"/>
                    </a:lnTo>
                    <a:lnTo>
                      <a:pt x="4668" y="1718"/>
                    </a:lnTo>
                    <a:lnTo>
                      <a:pt x="4623" y="1834"/>
                    </a:lnTo>
                    <a:lnTo>
                      <a:pt x="4577" y="1879"/>
                    </a:lnTo>
                    <a:lnTo>
                      <a:pt x="4532" y="1955"/>
                    </a:lnTo>
                    <a:lnTo>
                      <a:pt x="4402" y="2085"/>
                    </a:lnTo>
                    <a:lnTo>
                      <a:pt x="4377" y="2099"/>
                    </a:lnTo>
                    <a:lnTo>
                      <a:pt x="4371" y="2113"/>
                    </a:lnTo>
                    <a:lnTo>
                      <a:pt x="4140" y="2254"/>
                    </a:lnTo>
                    <a:lnTo>
                      <a:pt x="4075" y="2269"/>
                    </a:lnTo>
                    <a:lnTo>
                      <a:pt x="4005" y="2300"/>
                    </a:lnTo>
                    <a:lnTo>
                      <a:pt x="3844" y="2339"/>
                    </a:lnTo>
                    <a:lnTo>
                      <a:pt x="3742" y="2339"/>
                    </a:lnTo>
                    <a:lnTo>
                      <a:pt x="3728" y="2333"/>
                    </a:lnTo>
                    <a:lnTo>
                      <a:pt x="3697" y="2348"/>
                    </a:lnTo>
                    <a:lnTo>
                      <a:pt x="3525" y="2348"/>
                    </a:lnTo>
                    <a:lnTo>
                      <a:pt x="3494" y="2362"/>
                    </a:lnTo>
                    <a:lnTo>
                      <a:pt x="3375" y="2348"/>
                    </a:lnTo>
                    <a:lnTo>
                      <a:pt x="3361" y="2353"/>
                    </a:lnTo>
                    <a:lnTo>
                      <a:pt x="3265" y="2353"/>
                    </a:lnTo>
                    <a:lnTo>
                      <a:pt x="3149" y="2339"/>
                    </a:lnTo>
                    <a:lnTo>
                      <a:pt x="3085" y="2300"/>
                    </a:lnTo>
                    <a:lnTo>
                      <a:pt x="3053" y="2229"/>
                    </a:lnTo>
                    <a:lnTo>
                      <a:pt x="3053" y="2139"/>
                    </a:lnTo>
                    <a:lnTo>
                      <a:pt x="3068" y="2108"/>
                    </a:lnTo>
                    <a:lnTo>
                      <a:pt x="3062" y="2068"/>
                    </a:lnTo>
                    <a:lnTo>
                      <a:pt x="3062" y="1650"/>
                    </a:lnTo>
                    <a:lnTo>
                      <a:pt x="3068" y="1614"/>
                    </a:lnTo>
                    <a:lnTo>
                      <a:pt x="3082" y="1594"/>
                    </a:lnTo>
                    <a:lnTo>
                      <a:pt x="3127" y="1563"/>
                    </a:lnTo>
                    <a:lnTo>
                      <a:pt x="3237" y="1549"/>
                    </a:lnTo>
                    <a:lnTo>
                      <a:pt x="3353" y="1549"/>
                    </a:lnTo>
                    <a:lnTo>
                      <a:pt x="3364" y="1543"/>
                    </a:lnTo>
                    <a:lnTo>
                      <a:pt x="3635" y="1543"/>
                    </a:lnTo>
                    <a:lnTo>
                      <a:pt x="3841" y="1487"/>
                    </a:lnTo>
                    <a:lnTo>
                      <a:pt x="3931" y="1436"/>
                    </a:lnTo>
                    <a:lnTo>
                      <a:pt x="3971" y="1385"/>
                    </a:lnTo>
                    <a:lnTo>
                      <a:pt x="3985" y="1380"/>
                    </a:lnTo>
                    <a:lnTo>
                      <a:pt x="4016" y="1309"/>
                    </a:lnTo>
                    <a:lnTo>
                      <a:pt x="4036" y="1233"/>
                    </a:lnTo>
                    <a:lnTo>
                      <a:pt x="4030" y="1097"/>
                    </a:lnTo>
                    <a:lnTo>
                      <a:pt x="4019" y="1052"/>
                    </a:lnTo>
                    <a:lnTo>
                      <a:pt x="3988" y="987"/>
                    </a:lnTo>
                    <a:lnTo>
                      <a:pt x="3878" y="872"/>
                    </a:lnTo>
                    <a:lnTo>
                      <a:pt x="3821" y="846"/>
                    </a:lnTo>
                    <a:lnTo>
                      <a:pt x="3694" y="841"/>
                    </a:lnTo>
                    <a:lnTo>
                      <a:pt x="3683" y="835"/>
                    </a:lnTo>
                    <a:lnTo>
                      <a:pt x="3581" y="835"/>
                    </a:lnTo>
                    <a:lnTo>
                      <a:pt x="3401" y="880"/>
                    </a:lnTo>
                    <a:lnTo>
                      <a:pt x="3285" y="925"/>
                    </a:lnTo>
                    <a:lnTo>
                      <a:pt x="3164" y="1001"/>
                    </a:lnTo>
                    <a:lnTo>
                      <a:pt x="3107" y="1052"/>
                    </a:lnTo>
                    <a:lnTo>
                      <a:pt x="3068" y="1064"/>
                    </a:lnTo>
                    <a:lnTo>
                      <a:pt x="3003" y="1123"/>
                    </a:lnTo>
                    <a:lnTo>
                      <a:pt x="2972" y="1168"/>
                    </a:lnTo>
                    <a:lnTo>
                      <a:pt x="2932" y="1188"/>
                    </a:lnTo>
                    <a:lnTo>
                      <a:pt x="2656" y="1484"/>
                    </a:lnTo>
                    <a:lnTo>
                      <a:pt x="2565" y="1569"/>
                    </a:lnTo>
                    <a:lnTo>
                      <a:pt x="2424" y="1721"/>
                    </a:lnTo>
                    <a:lnTo>
                      <a:pt x="2201" y="1913"/>
                    </a:lnTo>
                    <a:lnTo>
                      <a:pt x="1950" y="2099"/>
                    </a:lnTo>
                    <a:lnTo>
                      <a:pt x="1854" y="2139"/>
                    </a:lnTo>
                    <a:lnTo>
                      <a:pt x="1809" y="2170"/>
                    </a:lnTo>
                    <a:lnTo>
                      <a:pt x="1733" y="2195"/>
                    </a:lnTo>
                    <a:lnTo>
                      <a:pt x="1668" y="2235"/>
                    </a:lnTo>
                    <a:lnTo>
                      <a:pt x="1541" y="2274"/>
                    </a:lnTo>
                    <a:lnTo>
                      <a:pt x="1445" y="2294"/>
                    </a:lnTo>
                    <a:lnTo>
                      <a:pt x="1394" y="2294"/>
                    </a:lnTo>
                    <a:lnTo>
                      <a:pt x="1380" y="2288"/>
                    </a:lnTo>
                    <a:lnTo>
                      <a:pt x="1304" y="2314"/>
                    </a:lnTo>
                    <a:lnTo>
                      <a:pt x="1213" y="2319"/>
                    </a:lnTo>
                    <a:lnTo>
                      <a:pt x="1199" y="2314"/>
                    </a:lnTo>
                    <a:lnTo>
                      <a:pt x="1058" y="2314"/>
                    </a:lnTo>
                    <a:lnTo>
                      <a:pt x="1044" y="2302"/>
                    </a:lnTo>
                    <a:lnTo>
                      <a:pt x="878" y="2302"/>
                    </a:lnTo>
                    <a:lnTo>
                      <a:pt x="697" y="2257"/>
                    </a:lnTo>
                    <a:lnTo>
                      <a:pt x="677" y="2237"/>
                    </a:lnTo>
                    <a:lnTo>
                      <a:pt x="601" y="2212"/>
                    </a:lnTo>
                    <a:lnTo>
                      <a:pt x="562" y="2187"/>
                    </a:lnTo>
                    <a:lnTo>
                      <a:pt x="511" y="2167"/>
                    </a:lnTo>
                    <a:lnTo>
                      <a:pt x="440" y="2122"/>
                    </a:lnTo>
                    <a:lnTo>
                      <a:pt x="435" y="2108"/>
                    </a:lnTo>
                    <a:lnTo>
                      <a:pt x="403" y="2088"/>
                    </a:lnTo>
                    <a:lnTo>
                      <a:pt x="288" y="1986"/>
                    </a:lnTo>
                    <a:lnTo>
                      <a:pt x="172" y="1859"/>
                    </a:lnTo>
                    <a:lnTo>
                      <a:pt x="141" y="1803"/>
                    </a:lnTo>
                    <a:lnTo>
                      <a:pt x="70" y="1617"/>
                    </a:lnTo>
                    <a:lnTo>
                      <a:pt x="39" y="1507"/>
                    </a:lnTo>
                    <a:lnTo>
                      <a:pt x="20" y="1481"/>
                    </a:lnTo>
                    <a:lnTo>
                      <a:pt x="0" y="1354"/>
                    </a:lnTo>
                    <a:lnTo>
                      <a:pt x="0" y="1021"/>
                    </a:lnTo>
                    <a:lnTo>
                      <a:pt x="31" y="835"/>
                    </a:lnTo>
                    <a:lnTo>
                      <a:pt x="70" y="714"/>
                    </a:lnTo>
                    <a:lnTo>
                      <a:pt x="121" y="604"/>
                    </a:lnTo>
                    <a:lnTo>
                      <a:pt x="166" y="558"/>
                    </a:lnTo>
                    <a:lnTo>
                      <a:pt x="206" y="474"/>
                    </a:lnTo>
                    <a:lnTo>
                      <a:pt x="231" y="443"/>
                    </a:lnTo>
                    <a:lnTo>
                      <a:pt x="262" y="423"/>
                    </a:lnTo>
                    <a:lnTo>
                      <a:pt x="299" y="372"/>
                    </a:lnTo>
                    <a:lnTo>
                      <a:pt x="364" y="316"/>
                    </a:lnTo>
                    <a:lnTo>
                      <a:pt x="403" y="296"/>
                    </a:lnTo>
                    <a:lnTo>
                      <a:pt x="480" y="239"/>
                    </a:lnTo>
                    <a:lnTo>
                      <a:pt x="626" y="163"/>
                    </a:lnTo>
                    <a:lnTo>
                      <a:pt x="756" y="112"/>
                    </a:lnTo>
                    <a:lnTo>
                      <a:pt x="858" y="87"/>
                    </a:lnTo>
                    <a:lnTo>
                      <a:pt x="974" y="87"/>
                    </a:lnTo>
                    <a:lnTo>
                      <a:pt x="988" y="81"/>
                    </a:lnTo>
                    <a:lnTo>
                      <a:pt x="1180" y="81"/>
                    </a:lnTo>
                    <a:lnTo>
                      <a:pt x="1191" y="76"/>
                    </a:lnTo>
                    <a:lnTo>
                      <a:pt x="1307" y="76"/>
                    </a:lnTo>
                    <a:lnTo>
                      <a:pt x="1318" y="70"/>
                    </a:lnTo>
                    <a:lnTo>
                      <a:pt x="1394" y="70"/>
                    </a:lnTo>
                    <a:lnTo>
                      <a:pt x="1408" y="65"/>
                    </a:lnTo>
                    <a:lnTo>
                      <a:pt x="1498" y="65"/>
                    </a:lnTo>
                    <a:lnTo>
                      <a:pt x="1558" y="84"/>
                    </a:lnTo>
                    <a:lnTo>
                      <a:pt x="1594" y="115"/>
                    </a:lnTo>
                    <a:lnTo>
                      <a:pt x="1620" y="172"/>
                    </a:lnTo>
                    <a:lnTo>
                      <a:pt x="1620" y="423"/>
                    </a:lnTo>
                    <a:lnTo>
                      <a:pt x="1614" y="437"/>
                    </a:lnTo>
                    <a:lnTo>
                      <a:pt x="1614" y="513"/>
                    </a:lnTo>
                    <a:lnTo>
                      <a:pt x="1628" y="553"/>
                    </a:lnTo>
                    <a:lnTo>
                      <a:pt x="1623" y="688"/>
                    </a:lnTo>
                    <a:lnTo>
                      <a:pt x="1617" y="702"/>
                    </a:lnTo>
                    <a:lnTo>
                      <a:pt x="1617" y="767"/>
                    </a:lnTo>
                    <a:lnTo>
                      <a:pt x="1597" y="818"/>
                    </a:lnTo>
                    <a:lnTo>
                      <a:pt x="1577" y="838"/>
                    </a:lnTo>
                    <a:lnTo>
                      <a:pt x="1521" y="872"/>
                    </a:lnTo>
                    <a:lnTo>
                      <a:pt x="1445" y="877"/>
                    </a:lnTo>
                    <a:lnTo>
                      <a:pt x="1434" y="872"/>
                    </a:lnTo>
                    <a:lnTo>
                      <a:pt x="1383" y="872"/>
                    </a:lnTo>
                    <a:lnTo>
                      <a:pt x="1369" y="866"/>
                    </a:lnTo>
                    <a:lnTo>
                      <a:pt x="1247" y="866"/>
                    </a:lnTo>
                    <a:lnTo>
                      <a:pt x="1202" y="877"/>
                    </a:lnTo>
                    <a:lnTo>
                      <a:pt x="1041" y="877"/>
                    </a:lnTo>
                    <a:lnTo>
                      <a:pt x="990" y="891"/>
                    </a:lnTo>
                    <a:lnTo>
                      <a:pt x="869" y="948"/>
                    </a:lnTo>
                    <a:lnTo>
                      <a:pt x="824" y="993"/>
                    </a:lnTo>
                    <a:lnTo>
                      <a:pt x="773" y="1089"/>
                    </a:lnTo>
                    <a:lnTo>
                      <a:pt x="753" y="1165"/>
                    </a:lnTo>
                    <a:lnTo>
                      <a:pt x="765" y="1261"/>
                    </a:lnTo>
                    <a:lnTo>
                      <a:pt x="804" y="1357"/>
                    </a:lnTo>
                    <a:lnTo>
                      <a:pt x="880" y="1442"/>
                    </a:lnTo>
                    <a:lnTo>
                      <a:pt x="990" y="1487"/>
                    </a:lnTo>
                    <a:lnTo>
                      <a:pt x="1112" y="1487"/>
                    </a:lnTo>
                    <a:lnTo>
                      <a:pt x="1123" y="1492"/>
                    </a:lnTo>
                    <a:lnTo>
                      <a:pt x="1188" y="1492"/>
                    </a:lnTo>
                    <a:lnTo>
                      <a:pt x="1278" y="1473"/>
                    </a:lnTo>
                    <a:lnTo>
                      <a:pt x="1394" y="1433"/>
                    </a:lnTo>
                    <a:lnTo>
                      <a:pt x="1611" y="1306"/>
                    </a:lnTo>
                    <a:lnTo>
                      <a:pt x="1696" y="1241"/>
                    </a:lnTo>
                    <a:lnTo>
                      <a:pt x="1747" y="1176"/>
                    </a:lnTo>
                    <a:lnTo>
                      <a:pt x="1792" y="1145"/>
                    </a:lnTo>
                    <a:lnTo>
                      <a:pt x="2105" y="832"/>
                    </a:lnTo>
                    <a:lnTo>
                      <a:pt x="2433" y="499"/>
                    </a:lnTo>
                    <a:lnTo>
                      <a:pt x="2543" y="423"/>
                    </a:lnTo>
                    <a:lnTo>
                      <a:pt x="2639" y="333"/>
                    </a:lnTo>
                    <a:lnTo>
                      <a:pt x="2678" y="327"/>
                    </a:lnTo>
                    <a:lnTo>
                      <a:pt x="2723" y="282"/>
                    </a:lnTo>
                    <a:lnTo>
                      <a:pt x="2825" y="217"/>
                    </a:lnTo>
                    <a:lnTo>
                      <a:pt x="2910" y="177"/>
                    </a:lnTo>
                    <a:lnTo>
                      <a:pt x="3192" y="62"/>
                    </a:lnTo>
                    <a:lnTo>
                      <a:pt x="3313" y="31"/>
                    </a:lnTo>
                    <a:lnTo>
                      <a:pt x="3474" y="11"/>
                    </a:lnTo>
                    <a:lnTo>
                      <a:pt x="3559" y="25"/>
                    </a:lnTo>
                    <a:lnTo>
                      <a:pt x="3561" y="5"/>
                    </a:lnTo>
                    <a:close/>
                  </a:path>
                </a:pathLst>
              </a:custGeom>
              <a:solidFill>
                <a:srgbClr val="50747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9" name="Freeform 3">
                <a:extLst>
                  <a:ext uri="{FF2B5EF4-FFF2-40B4-BE49-F238E27FC236}">
                    <a16:creationId xmlns:a16="http://schemas.microsoft.com/office/drawing/2014/main" id="{59DE5AC8-0FAE-EE40-A358-592FAAD746EE}"/>
                  </a:ext>
                </a:extLst>
              </p:cNvPr>
              <p:cNvSpPr>
                <a:spLocks noChangeArrowheads="1"/>
              </p:cNvSpPr>
              <p:nvPr/>
            </p:nvSpPr>
            <p:spPr bwMode="auto">
              <a:xfrm>
                <a:off x="3038475" y="2851150"/>
                <a:ext cx="908050" cy="1841500"/>
              </a:xfrm>
              <a:custGeom>
                <a:avLst/>
                <a:gdLst>
                  <a:gd name="T0" fmla="*/ 2204 w 2521"/>
                  <a:gd name="T1" fmla="*/ 4582 h 5114"/>
                  <a:gd name="T2" fmla="*/ 2178 w 2521"/>
                  <a:gd name="T3" fmla="*/ 3518 h 5114"/>
                  <a:gd name="T4" fmla="*/ 2116 w 2521"/>
                  <a:gd name="T5" fmla="*/ 4179 h 5114"/>
                  <a:gd name="T6" fmla="*/ 2088 w 2521"/>
                  <a:gd name="T7" fmla="*/ 630 h 5114"/>
                  <a:gd name="T8" fmla="*/ 2060 w 2521"/>
                  <a:gd name="T9" fmla="*/ 2928 h 5114"/>
                  <a:gd name="T10" fmla="*/ 1992 w 2521"/>
                  <a:gd name="T11" fmla="*/ 3374 h 5114"/>
                  <a:gd name="T12" fmla="*/ 1964 w 2521"/>
                  <a:gd name="T13" fmla="*/ 3953 h 5114"/>
                  <a:gd name="T14" fmla="*/ 1873 w 2521"/>
                  <a:gd name="T15" fmla="*/ 4427 h 5114"/>
                  <a:gd name="T16" fmla="*/ 1890 w 2521"/>
                  <a:gd name="T17" fmla="*/ 4489 h 5114"/>
                  <a:gd name="T18" fmla="*/ 1868 w 2521"/>
                  <a:gd name="T19" fmla="*/ 3115 h 5114"/>
                  <a:gd name="T20" fmla="*/ 1803 w 2521"/>
                  <a:gd name="T21" fmla="*/ 2948 h 5114"/>
                  <a:gd name="T22" fmla="*/ 1777 w 2521"/>
                  <a:gd name="T23" fmla="*/ 4537 h 5114"/>
                  <a:gd name="T24" fmla="*/ 1758 w 2521"/>
                  <a:gd name="T25" fmla="*/ 2880 h 5114"/>
                  <a:gd name="T26" fmla="*/ 1710 w 2521"/>
                  <a:gd name="T27" fmla="*/ 3403 h 5114"/>
                  <a:gd name="T28" fmla="*/ 1741 w 2521"/>
                  <a:gd name="T29" fmla="*/ 2756 h 5114"/>
                  <a:gd name="T30" fmla="*/ 1653 w 2521"/>
                  <a:gd name="T31" fmla="*/ 3208 h 5114"/>
                  <a:gd name="T32" fmla="*/ 1676 w 2521"/>
                  <a:gd name="T33" fmla="*/ 2565 h 5114"/>
                  <a:gd name="T34" fmla="*/ 1571 w 2521"/>
                  <a:gd name="T35" fmla="*/ 2601 h 5114"/>
                  <a:gd name="T36" fmla="*/ 1523 w 2521"/>
                  <a:gd name="T37" fmla="*/ 573 h 5114"/>
                  <a:gd name="T38" fmla="*/ 1523 w 2521"/>
                  <a:gd name="T39" fmla="*/ 2450 h 5114"/>
                  <a:gd name="T40" fmla="*/ 1546 w 2521"/>
                  <a:gd name="T41" fmla="*/ 2728 h 5114"/>
                  <a:gd name="T42" fmla="*/ 1484 w 2521"/>
                  <a:gd name="T43" fmla="*/ 711 h 5114"/>
                  <a:gd name="T44" fmla="*/ 1498 w 2521"/>
                  <a:gd name="T45" fmla="*/ 3191 h 5114"/>
                  <a:gd name="T46" fmla="*/ 1461 w 2521"/>
                  <a:gd name="T47" fmla="*/ 2641 h 5114"/>
                  <a:gd name="T48" fmla="*/ 1380 w 2521"/>
                  <a:gd name="T49" fmla="*/ 2660 h 5114"/>
                  <a:gd name="T50" fmla="*/ 1354 w 2521"/>
                  <a:gd name="T51" fmla="*/ 2697 h 5114"/>
                  <a:gd name="T52" fmla="*/ 1298 w 2521"/>
                  <a:gd name="T53" fmla="*/ 2416 h 5114"/>
                  <a:gd name="T54" fmla="*/ 1255 w 2521"/>
                  <a:gd name="T55" fmla="*/ 2632 h 5114"/>
                  <a:gd name="T56" fmla="*/ 1236 w 2521"/>
                  <a:gd name="T57" fmla="*/ 2737 h 5114"/>
                  <a:gd name="T58" fmla="*/ 1182 w 2521"/>
                  <a:gd name="T59" fmla="*/ 2560 h 5114"/>
                  <a:gd name="T60" fmla="*/ 1162 w 2521"/>
                  <a:gd name="T61" fmla="*/ 2258 h 5114"/>
                  <a:gd name="T62" fmla="*/ 1162 w 2521"/>
                  <a:gd name="T63" fmla="*/ 2359 h 5114"/>
                  <a:gd name="T64" fmla="*/ 1078 w 2521"/>
                  <a:gd name="T65" fmla="*/ 4932 h 5114"/>
                  <a:gd name="T66" fmla="*/ 1038 w 2521"/>
                  <a:gd name="T67" fmla="*/ 4658 h 5114"/>
                  <a:gd name="T68" fmla="*/ 996 w 2521"/>
                  <a:gd name="T69" fmla="*/ 655 h 5114"/>
                  <a:gd name="T70" fmla="*/ 976 w 2521"/>
                  <a:gd name="T71" fmla="*/ 1961 h 5114"/>
                  <a:gd name="T72" fmla="*/ 956 w 2521"/>
                  <a:gd name="T73" fmla="*/ 2450 h 5114"/>
                  <a:gd name="T74" fmla="*/ 934 w 2521"/>
                  <a:gd name="T75" fmla="*/ 4404 h 5114"/>
                  <a:gd name="T76" fmla="*/ 979 w 2521"/>
                  <a:gd name="T77" fmla="*/ 2306 h 5114"/>
                  <a:gd name="T78" fmla="*/ 900 w 2521"/>
                  <a:gd name="T79" fmla="*/ 788 h 5114"/>
                  <a:gd name="T80" fmla="*/ 894 w 2521"/>
                  <a:gd name="T81" fmla="*/ 2266 h 5114"/>
                  <a:gd name="T82" fmla="*/ 770 w 2521"/>
                  <a:gd name="T83" fmla="*/ 1995 h 5114"/>
                  <a:gd name="T84" fmla="*/ 728 w 2521"/>
                  <a:gd name="T85" fmla="*/ 576 h 5114"/>
                  <a:gd name="T86" fmla="*/ 733 w 2521"/>
                  <a:gd name="T87" fmla="*/ 2077 h 5114"/>
                  <a:gd name="T88" fmla="*/ 666 w 2521"/>
                  <a:gd name="T89" fmla="*/ 4763 h 5114"/>
                  <a:gd name="T90" fmla="*/ 335 w 2521"/>
                  <a:gd name="T91" fmla="*/ 912 h 5114"/>
                  <a:gd name="T92" fmla="*/ 200 w 2521"/>
                  <a:gd name="T93" fmla="*/ 4342 h 5114"/>
                  <a:gd name="T94" fmla="*/ 2333 w 2521"/>
                  <a:gd name="T95" fmla="*/ 4571 h 5114"/>
                  <a:gd name="T96" fmla="*/ 1278 w 2521"/>
                  <a:gd name="T97" fmla="*/ 5099 h 5114"/>
                  <a:gd name="T98" fmla="*/ 428 w 2521"/>
                  <a:gd name="T99" fmla="*/ 4853 h 5114"/>
                  <a:gd name="T100" fmla="*/ 0 w 2521"/>
                  <a:gd name="T101" fmla="*/ 3738 h 5114"/>
                  <a:gd name="T102" fmla="*/ 809 w 2521"/>
                  <a:gd name="T103" fmla="*/ 3298 h 5114"/>
                  <a:gd name="T104" fmla="*/ 1343 w 2521"/>
                  <a:gd name="T105" fmla="*/ 4308 h 5114"/>
                  <a:gd name="T106" fmla="*/ 1377 w 2521"/>
                  <a:gd name="T107" fmla="*/ 3270 h 5114"/>
                  <a:gd name="T108" fmla="*/ 129 w 2521"/>
                  <a:gd name="T109" fmla="*/ 1778 h 5114"/>
                  <a:gd name="T110" fmla="*/ 129 w 2521"/>
                  <a:gd name="T111" fmla="*/ 720 h 5114"/>
                  <a:gd name="T112" fmla="*/ 934 w 2521"/>
                  <a:gd name="T113" fmla="*/ 20 h 5114"/>
                  <a:gd name="T114" fmla="*/ 2201 w 2521"/>
                  <a:gd name="T115" fmla="*/ 438 h 5114"/>
                  <a:gd name="T116" fmla="*/ 2452 w 2521"/>
                  <a:gd name="T117" fmla="*/ 1518 h 5114"/>
                  <a:gd name="T118" fmla="*/ 1653 w 2521"/>
                  <a:gd name="T119" fmla="*/ 1722 h 5114"/>
                  <a:gd name="T120" fmla="*/ 1470 w 2521"/>
                  <a:gd name="T121" fmla="*/ 875 h 5114"/>
                  <a:gd name="T122" fmla="*/ 1134 w 2521"/>
                  <a:gd name="T123" fmla="*/ 1722 h 5114"/>
                  <a:gd name="T124" fmla="*/ 2463 w 2521"/>
                  <a:gd name="T125" fmla="*/ 3411 h 5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521" h="5114">
                    <a:moveTo>
                      <a:pt x="2300" y="3264"/>
                    </a:moveTo>
                    <a:lnTo>
                      <a:pt x="2291" y="3250"/>
                    </a:lnTo>
                    <a:lnTo>
                      <a:pt x="2285" y="3256"/>
                    </a:lnTo>
                    <a:lnTo>
                      <a:pt x="2300" y="3264"/>
                    </a:lnTo>
                    <a:close/>
                    <a:moveTo>
                      <a:pt x="2232" y="3589"/>
                    </a:moveTo>
                    <a:lnTo>
                      <a:pt x="2240" y="3583"/>
                    </a:lnTo>
                    <a:lnTo>
                      <a:pt x="2226" y="3563"/>
                    </a:lnTo>
                    <a:lnTo>
                      <a:pt x="2221" y="3592"/>
                    </a:lnTo>
                    <a:lnTo>
                      <a:pt x="2232" y="3592"/>
                    </a:lnTo>
                    <a:lnTo>
                      <a:pt x="2232" y="3589"/>
                    </a:lnTo>
                    <a:close/>
                    <a:moveTo>
                      <a:pt x="2223" y="4576"/>
                    </a:moveTo>
                    <a:lnTo>
                      <a:pt x="2204" y="4582"/>
                    </a:lnTo>
                    <a:lnTo>
                      <a:pt x="2232" y="4596"/>
                    </a:lnTo>
                    <a:lnTo>
                      <a:pt x="2223" y="4576"/>
                    </a:lnTo>
                    <a:close/>
                    <a:moveTo>
                      <a:pt x="2184" y="3609"/>
                    </a:moveTo>
                    <a:lnTo>
                      <a:pt x="2192" y="3614"/>
                    </a:lnTo>
                    <a:lnTo>
                      <a:pt x="2206" y="3594"/>
                    </a:lnTo>
                    <a:lnTo>
                      <a:pt x="2178" y="3594"/>
                    </a:lnTo>
                    <a:lnTo>
                      <a:pt x="2184" y="3609"/>
                    </a:lnTo>
                    <a:close/>
                    <a:moveTo>
                      <a:pt x="2178" y="3518"/>
                    </a:moveTo>
                    <a:lnTo>
                      <a:pt x="2158" y="3518"/>
                    </a:lnTo>
                    <a:lnTo>
                      <a:pt x="2164" y="3546"/>
                    </a:lnTo>
                    <a:lnTo>
                      <a:pt x="2178" y="3546"/>
                    </a:lnTo>
                    <a:lnTo>
                      <a:pt x="2178" y="3518"/>
                    </a:lnTo>
                    <a:close/>
                    <a:moveTo>
                      <a:pt x="2164" y="1597"/>
                    </a:moveTo>
                    <a:lnTo>
                      <a:pt x="2164" y="1583"/>
                    </a:lnTo>
                    <a:lnTo>
                      <a:pt x="2150" y="1589"/>
                    </a:lnTo>
                    <a:lnTo>
                      <a:pt x="2164" y="1597"/>
                    </a:lnTo>
                    <a:close/>
                    <a:moveTo>
                      <a:pt x="2136" y="4111"/>
                    </a:moveTo>
                    <a:lnTo>
                      <a:pt x="2130" y="4102"/>
                    </a:lnTo>
                    <a:lnTo>
                      <a:pt x="2122" y="4116"/>
                    </a:lnTo>
                    <a:lnTo>
                      <a:pt x="2136" y="4111"/>
                    </a:lnTo>
                    <a:close/>
                    <a:moveTo>
                      <a:pt x="2136" y="4179"/>
                    </a:moveTo>
                    <a:lnTo>
                      <a:pt x="2130" y="4164"/>
                    </a:lnTo>
                    <a:lnTo>
                      <a:pt x="2116" y="4164"/>
                    </a:lnTo>
                    <a:lnTo>
                      <a:pt x="2116" y="4179"/>
                    </a:lnTo>
                    <a:lnTo>
                      <a:pt x="2136" y="4179"/>
                    </a:lnTo>
                    <a:close/>
                    <a:moveTo>
                      <a:pt x="2116" y="548"/>
                    </a:moveTo>
                    <a:lnTo>
                      <a:pt x="2130" y="567"/>
                    </a:lnTo>
                    <a:lnTo>
                      <a:pt x="2158" y="573"/>
                    </a:lnTo>
                    <a:lnTo>
                      <a:pt x="2158" y="559"/>
                    </a:lnTo>
                    <a:lnTo>
                      <a:pt x="2119" y="531"/>
                    </a:lnTo>
                    <a:lnTo>
                      <a:pt x="2119" y="548"/>
                    </a:lnTo>
                    <a:lnTo>
                      <a:pt x="2116" y="548"/>
                    </a:lnTo>
                    <a:close/>
                    <a:moveTo>
                      <a:pt x="2102" y="615"/>
                    </a:moveTo>
                    <a:lnTo>
                      <a:pt x="2088" y="610"/>
                    </a:lnTo>
                    <a:lnTo>
                      <a:pt x="2074" y="615"/>
                    </a:lnTo>
                    <a:lnTo>
                      <a:pt x="2088" y="630"/>
                    </a:lnTo>
                    <a:lnTo>
                      <a:pt x="2102" y="630"/>
                    </a:lnTo>
                    <a:lnTo>
                      <a:pt x="2102" y="615"/>
                    </a:lnTo>
                    <a:close/>
                    <a:moveTo>
                      <a:pt x="2122" y="3388"/>
                    </a:moveTo>
                    <a:lnTo>
                      <a:pt x="2060" y="3374"/>
                    </a:lnTo>
                    <a:lnTo>
                      <a:pt x="2065" y="3388"/>
                    </a:lnTo>
                    <a:lnTo>
                      <a:pt x="2127" y="3417"/>
                    </a:lnTo>
                    <a:lnTo>
                      <a:pt x="2133" y="3388"/>
                    </a:lnTo>
                    <a:lnTo>
                      <a:pt x="2122" y="3388"/>
                    </a:lnTo>
                    <a:close/>
                    <a:moveTo>
                      <a:pt x="2060" y="2928"/>
                    </a:moveTo>
                    <a:lnTo>
                      <a:pt x="2074" y="2923"/>
                    </a:lnTo>
                    <a:lnTo>
                      <a:pt x="2060" y="2909"/>
                    </a:lnTo>
                    <a:lnTo>
                      <a:pt x="2060" y="2928"/>
                    </a:lnTo>
                    <a:close/>
                    <a:moveTo>
                      <a:pt x="2068" y="4049"/>
                    </a:moveTo>
                    <a:lnTo>
                      <a:pt x="2077" y="4035"/>
                    </a:lnTo>
                    <a:lnTo>
                      <a:pt x="2057" y="4029"/>
                    </a:lnTo>
                    <a:lnTo>
                      <a:pt x="2057" y="4049"/>
                    </a:lnTo>
                    <a:lnTo>
                      <a:pt x="2068" y="4049"/>
                    </a:lnTo>
                    <a:close/>
                    <a:moveTo>
                      <a:pt x="2046" y="3239"/>
                    </a:moveTo>
                    <a:lnTo>
                      <a:pt x="2051" y="3253"/>
                    </a:lnTo>
                    <a:lnTo>
                      <a:pt x="2085" y="3225"/>
                    </a:lnTo>
                    <a:lnTo>
                      <a:pt x="2043" y="3219"/>
                    </a:lnTo>
                    <a:lnTo>
                      <a:pt x="2043" y="3239"/>
                    </a:lnTo>
                    <a:lnTo>
                      <a:pt x="2046" y="3239"/>
                    </a:lnTo>
                    <a:close/>
                    <a:moveTo>
                      <a:pt x="1992" y="3374"/>
                    </a:moveTo>
                    <a:lnTo>
                      <a:pt x="2034" y="3360"/>
                    </a:lnTo>
                    <a:lnTo>
                      <a:pt x="2048" y="3332"/>
                    </a:lnTo>
                    <a:lnTo>
                      <a:pt x="2043" y="3304"/>
                    </a:lnTo>
                    <a:lnTo>
                      <a:pt x="1995" y="3338"/>
                    </a:lnTo>
                    <a:lnTo>
                      <a:pt x="1989" y="3366"/>
                    </a:lnTo>
                    <a:lnTo>
                      <a:pt x="1992" y="3374"/>
                    </a:lnTo>
                    <a:close/>
                    <a:moveTo>
                      <a:pt x="1964" y="3953"/>
                    </a:moveTo>
                    <a:lnTo>
                      <a:pt x="1958" y="3947"/>
                    </a:lnTo>
                    <a:lnTo>
                      <a:pt x="1944" y="3953"/>
                    </a:lnTo>
                    <a:lnTo>
                      <a:pt x="1938" y="3973"/>
                    </a:lnTo>
                    <a:lnTo>
                      <a:pt x="1972" y="3967"/>
                    </a:lnTo>
                    <a:lnTo>
                      <a:pt x="1964" y="3953"/>
                    </a:lnTo>
                    <a:close/>
                    <a:moveTo>
                      <a:pt x="1916" y="4179"/>
                    </a:moveTo>
                    <a:lnTo>
                      <a:pt x="1930" y="4179"/>
                    </a:lnTo>
                    <a:lnTo>
                      <a:pt x="1916" y="4159"/>
                    </a:lnTo>
                    <a:lnTo>
                      <a:pt x="1902" y="4173"/>
                    </a:lnTo>
                    <a:lnTo>
                      <a:pt x="1916" y="4179"/>
                    </a:lnTo>
                    <a:close/>
                    <a:moveTo>
                      <a:pt x="1888" y="178"/>
                    </a:moveTo>
                    <a:lnTo>
                      <a:pt x="1879" y="198"/>
                    </a:lnTo>
                    <a:lnTo>
                      <a:pt x="1899" y="178"/>
                    </a:lnTo>
                    <a:lnTo>
                      <a:pt x="1888" y="178"/>
                    </a:lnTo>
                    <a:close/>
                    <a:moveTo>
                      <a:pt x="1902" y="4447"/>
                    </a:moveTo>
                    <a:lnTo>
                      <a:pt x="1893" y="4433"/>
                    </a:lnTo>
                    <a:lnTo>
                      <a:pt x="1873" y="4427"/>
                    </a:lnTo>
                    <a:lnTo>
                      <a:pt x="1873" y="4441"/>
                    </a:lnTo>
                    <a:lnTo>
                      <a:pt x="1893" y="4461"/>
                    </a:lnTo>
                    <a:lnTo>
                      <a:pt x="1902" y="4447"/>
                    </a:lnTo>
                    <a:close/>
                    <a:moveTo>
                      <a:pt x="1930" y="3614"/>
                    </a:moveTo>
                    <a:lnTo>
                      <a:pt x="1902" y="3586"/>
                    </a:lnTo>
                    <a:lnTo>
                      <a:pt x="1873" y="3572"/>
                    </a:lnTo>
                    <a:lnTo>
                      <a:pt x="1907" y="3640"/>
                    </a:lnTo>
                    <a:lnTo>
                      <a:pt x="1927" y="3654"/>
                    </a:lnTo>
                    <a:lnTo>
                      <a:pt x="1927" y="3614"/>
                    </a:lnTo>
                    <a:lnTo>
                      <a:pt x="1930" y="3614"/>
                    </a:lnTo>
                    <a:close/>
                    <a:moveTo>
                      <a:pt x="1882" y="4509"/>
                    </a:moveTo>
                    <a:lnTo>
                      <a:pt x="1890" y="4489"/>
                    </a:lnTo>
                    <a:lnTo>
                      <a:pt x="1876" y="4483"/>
                    </a:lnTo>
                    <a:lnTo>
                      <a:pt x="1871" y="4512"/>
                    </a:lnTo>
                    <a:lnTo>
                      <a:pt x="1882" y="4512"/>
                    </a:lnTo>
                    <a:lnTo>
                      <a:pt x="1882" y="4509"/>
                    </a:lnTo>
                    <a:close/>
                    <a:moveTo>
                      <a:pt x="1896" y="3834"/>
                    </a:moveTo>
                    <a:lnTo>
                      <a:pt x="1868" y="3815"/>
                    </a:lnTo>
                    <a:lnTo>
                      <a:pt x="1873" y="3843"/>
                    </a:lnTo>
                    <a:lnTo>
                      <a:pt x="1893" y="3848"/>
                    </a:lnTo>
                    <a:lnTo>
                      <a:pt x="1893" y="3834"/>
                    </a:lnTo>
                    <a:lnTo>
                      <a:pt x="1896" y="3834"/>
                    </a:lnTo>
                    <a:close/>
                    <a:moveTo>
                      <a:pt x="1854" y="3129"/>
                    </a:moveTo>
                    <a:lnTo>
                      <a:pt x="1868" y="3115"/>
                    </a:lnTo>
                    <a:lnTo>
                      <a:pt x="1848" y="3115"/>
                    </a:lnTo>
                    <a:lnTo>
                      <a:pt x="1854" y="3129"/>
                    </a:lnTo>
                    <a:close/>
                    <a:moveTo>
                      <a:pt x="1840" y="3795"/>
                    </a:moveTo>
                    <a:lnTo>
                      <a:pt x="1845" y="3775"/>
                    </a:lnTo>
                    <a:lnTo>
                      <a:pt x="1831" y="3775"/>
                    </a:lnTo>
                    <a:lnTo>
                      <a:pt x="1817" y="3789"/>
                    </a:lnTo>
                    <a:lnTo>
                      <a:pt x="1823" y="3803"/>
                    </a:lnTo>
                    <a:lnTo>
                      <a:pt x="1840" y="3795"/>
                    </a:lnTo>
                    <a:close/>
                    <a:moveTo>
                      <a:pt x="1792" y="2943"/>
                    </a:moveTo>
                    <a:lnTo>
                      <a:pt x="1811" y="3005"/>
                    </a:lnTo>
                    <a:lnTo>
                      <a:pt x="1817" y="2991"/>
                    </a:lnTo>
                    <a:lnTo>
                      <a:pt x="1803" y="2948"/>
                    </a:lnTo>
                    <a:lnTo>
                      <a:pt x="1792" y="2943"/>
                    </a:lnTo>
                    <a:close/>
                    <a:moveTo>
                      <a:pt x="1786" y="2756"/>
                    </a:moveTo>
                    <a:lnTo>
                      <a:pt x="1800" y="2785"/>
                    </a:lnTo>
                    <a:lnTo>
                      <a:pt x="1806" y="2785"/>
                    </a:lnTo>
                    <a:lnTo>
                      <a:pt x="1811" y="2756"/>
                    </a:lnTo>
                    <a:lnTo>
                      <a:pt x="1786" y="2756"/>
                    </a:lnTo>
                    <a:close/>
                    <a:moveTo>
                      <a:pt x="1792" y="4193"/>
                    </a:moveTo>
                    <a:lnTo>
                      <a:pt x="1786" y="4187"/>
                    </a:lnTo>
                    <a:lnTo>
                      <a:pt x="1780" y="4201"/>
                    </a:lnTo>
                    <a:lnTo>
                      <a:pt x="1792" y="4193"/>
                    </a:lnTo>
                    <a:close/>
                    <a:moveTo>
                      <a:pt x="1772" y="4528"/>
                    </a:moveTo>
                    <a:lnTo>
                      <a:pt x="1777" y="4537"/>
                    </a:lnTo>
                    <a:lnTo>
                      <a:pt x="1792" y="4528"/>
                    </a:lnTo>
                    <a:lnTo>
                      <a:pt x="1777" y="4523"/>
                    </a:lnTo>
                    <a:lnTo>
                      <a:pt x="1772" y="4528"/>
                    </a:lnTo>
                    <a:close/>
                    <a:moveTo>
                      <a:pt x="1792" y="4438"/>
                    </a:moveTo>
                    <a:lnTo>
                      <a:pt x="1772" y="4430"/>
                    </a:lnTo>
                    <a:lnTo>
                      <a:pt x="1772" y="4444"/>
                    </a:lnTo>
                    <a:lnTo>
                      <a:pt x="1800" y="4449"/>
                    </a:lnTo>
                    <a:lnTo>
                      <a:pt x="1792" y="4438"/>
                    </a:lnTo>
                    <a:close/>
                    <a:moveTo>
                      <a:pt x="1758" y="2880"/>
                    </a:moveTo>
                    <a:lnTo>
                      <a:pt x="1772" y="2880"/>
                    </a:lnTo>
                    <a:lnTo>
                      <a:pt x="1758" y="2866"/>
                    </a:lnTo>
                    <a:lnTo>
                      <a:pt x="1758" y="2880"/>
                    </a:lnTo>
                    <a:close/>
                    <a:moveTo>
                      <a:pt x="1766" y="4356"/>
                    </a:moveTo>
                    <a:lnTo>
                      <a:pt x="1766" y="4351"/>
                    </a:lnTo>
                    <a:lnTo>
                      <a:pt x="1752" y="4365"/>
                    </a:lnTo>
                    <a:lnTo>
                      <a:pt x="1766" y="4356"/>
                    </a:lnTo>
                    <a:close/>
                    <a:moveTo>
                      <a:pt x="1710" y="2971"/>
                    </a:moveTo>
                    <a:lnTo>
                      <a:pt x="1744" y="2957"/>
                    </a:lnTo>
                    <a:lnTo>
                      <a:pt x="1744" y="2943"/>
                    </a:lnTo>
                    <a:lnTo>
                      <a:pt x="1696" y="2962"/>
                    </a:lnTo>
                    <a:lnTo>
                      <a:pt x="1710" y="2971"/>
                    </a:lnTo>
                    <a:close/>
                    <a:moveTo>
                      <a:pt x="1710" y="3436"/>
                    </a:moveTo>
                    <a:lnTo>
                      <a:pt x="1724" y="3408"/>
                    </a:lnTo>
                    <a:lnTo>
                      <a:pt x="1710" y="3403"/>
                    </a:lnTo>
                    <a:lnTo>
                      <a:pt x="1690" y="3436"/>
                    </a:lnTo>
                    <a:lnTo>
                      <a:pt x="1704" y="3442"/>
                    </a:lnTo>
                    <a:lnTo>
                      <a:pt x="1710" y="3436"/>
                    </a:lnTo>
                    <a:close/>
                    <a:moveTo>
                      <a:pt x="1690" y="2646"/>
                    </a:moveTo>
                    <a:lnTo>
                      <a:pt x="1704" y="2646"/>
                    </a:lnTo>
                    <a:lnTo>
                      <a:pt x="1704" y="2635"/>
                    </a:lnTo>
                    <a:lnTo>
                      <a:pt x="1690" y="2635"/>
                    </a:lnTo>
                    <a:lnTo>
                      <a:pt x="1690" y="2646"/>
                    </a:lnTo>
                    <a:close/>
                    <a:moveTo>
                      <a:pt x="1676" y="2770"/>
                    </a:moveTo>
                    <a:lnTo>
                      <a:pt x="1682" y="2776"/>
                    </a:lnTo>
                    <a:lnTo>
                      <a:pt x="1721" y="2776"/>
                    </a:lnTo>
                    <a:lnTo>
                      <a:pt x="1741" y="2756"/>
                    </a:lnTo>
                    <a:lnTo>
                      <a:pt x="1684" y="2751"/>
                    </a:lnTo>
                    <a:lnTo>
                      <a:pt x="1665" y="2756"/>
                    </a:lnTo>
                    <a:lnTo>
                      <a:pt x="1676" y="2770"/>
                    </a:lnTo>
                    <a:close/>
                    <a:moveTo>
                      <a:pt x="1667" y="3216"/>
                    </a:moveTo>
                    <a:lnTo>
                      <a:pt x="1673" y="3216"/>
                    </a:lnTo>
                    <a:lnTo>
                      <a:pt x="1679" y="3259"/>
                    </a:lnTo>
                    <a:lnTo>
                      <a:pt x="1707" y="3244"/>
                    </a:lnTo>
                    <a:lnTo>
                      <a:pt x="1735" y="3216"/>
                    </a:lnTo>
                    <a:lnTo>
                      <a:pt x="1721" y="3211"/>
                    </a:lnTo>
                    <a:lnTo>
                      <a:pt x="1673" y="3216"/>
                    </a:lnTo>
                    <a:lnTo>
                      <a:pt x="1673" y="3188"/>
                    </a:lnTo>
                    <a:lnTo>
                      <a:pt x="1653" y="3208"/>
                    </a:lnTo>
                    <a:lnTo>
                      <a:pt x="1667" y="3216"/>
                    </a:lnTo>
                    <a:close/>
                    <a:moveTo>
                      <a:pt x="1667" y="3106"/>
                    </a:moveTo>
                    <a:lnTo>
                      <a:pt x="1653" y="3112"/>
                    </a:lnTo>
                    <a:lnTo>
                      <a:pt x="1667" y="3132"/>
                    </a:lnTo>
                    <a:lnTo>
                      <a:pt x="1682" y="3103"/>
                    </a:lnTo>
                    <a:lnTo>
                      <a:pt x="1667" y="3103"/>
                    </a:lnTo>
                    <a:lnTo>
                      <a:pt x="1667" y="3106"/>
                    </a:lnTo>
                    <a:close/>
                    <a:moveTo>
                      <a:pt x="1676" y="2565"/>
                    </a:moveTo>
                    <a:lnTo>
                      <a:pt x="1648" y="2551"/>
                    </a:lnTo>
                    <a:lnTo>
                      <a:pt x="1653" y="2571"/>
                    </a:lnTo>
                    <a:lnTo>
                      <a:pt x="1682" y="2577"/>
                    </a:lnTo>
                    <a:lnTo>
                      <a:pt x="1676" y="2565"/>
                    </a:lnTo>
                    <a:close/>
                    <a:moveTo>
                      <a:pt x="1642" y="3010"/>
                    </a:moveTo>
                    <a:lnTo>
                      <a:pt x="1662" y="3005"/>
                    </a:lnTo>
                    <a:lnTo>
                      <a:pt x="1656" y="2985"/>
                    </a:lnTo>
                    <a:lnTo>
                      <a:pt x="1636" y="2971"/>
                    </a:lnTo>
                    <a:lnTo>
                      <a:pt x="1622" y="2985"/>
                    </a:lnTo>
                    <a:lnTo>
                      <a:pt x="1622" y="3005"/>
                    </a:lnTo>
                    <a:lnTo>
                      <a:pt x="1642" y="3010"/>
                    </a:lnTo>
                    <a:close/>
                    <a:moveTo>
                      <a:pt x="1586" y="2607"/>
                    </a:moveTo>
                    <a:lnTo>
                      <a:pt x="1619" y="2587"/>
                    </a:lnTo>
                    <a:lnTo>
                      <a:pt x="1619" y="2574"/>
                    </a:lnTo>
                    <a:lnTo>
                      <a:pt x="1591" y="2568"/>
                    </a:lnTo>
                    <a:lnTo>
                      <a:pt x="1571" y="2601"/>
                    </a:lnTo>
                    <a:lnTo>
                      <a:pt x="1586" y="2607"/>
                    </a:lnTo>
                    <a:close/>
                    <a:moveTo>
                      <a:pt x="1580" y="2847"/>
                    </a:moveTo>
                    <a:lnTo>
                      <a:pt x="1594" y="2841"/>
                    </a:lnTo>
                    <a:lnTo>
                      <a:pt x="1580" y="2835"/>
                    </a:lnTo>
                    <a:lnTo>
                      <a:pt x="1566" y="2841"/>
                    </a:lnTo>
                    <a:lnTo>
                      <a:pt x="1580" y="2847"/>
                    </a:lnTo>
                    <a:close/>
                    <a:moveTo>
                      <a:pt x="1566" y="452"/>
                    </a:moveTo>
                    <a:lnTo>
                      <a:pt x="1566" y="466"/>
                    </a:lnTo>
                    <a:lnTo>
                      <a:pt x="1580" y="460"/>
                    </a:lnTo>
                    <a:lnTo>
                      <a:pt x="1566" y="452"/>
                    </a:lnTo>
                    <a:close/>
                    <a:moveTo>
                      <a:pt x="1552" y="567"/>
                    </a:moveTo>
                    <a:lnTo>
                      <a:pt x="1523" y="573"/>
                    </a:lnTo>
                    <a:lnTo>
                      <a:pt x="1538" y="593"/>
                    </a:lnTo>
                    <a:lnTo>
                      <a:pt x="1566" y="565"/>
                    </a:lnTo>
                    <a:lnTo>
                      <a:pt x="1552" y="565"/>
                    </a:lnTo>
                    <a:lnTo>
                      <a:pt x="1552" y="567"/>
                    </a:lnTo>
                    <a:close/>
                    <a:moveTo>
                      <a:pt x="1546" y="2847"/>
                    </a:moveTo>
                    <a:lnTo>
                      <a:pt x="1546" y="2832"/>
                    </a:lnTo>
                    <a:lnTo>
                      <a:pt x="1518" y="2827"/>
                    </a:lnTo>
                    <a:lnTo>
                      <a:pt x="1518" y="2841"/>
                    </a:lnTo>
                    <a:lnTo>
                      <a:pt x="1538" y="2861"/>
                    </a:lnTo>
                    <a:lnTo>
                      <a:pt x="1546" y="2847"/>
                    </a:lnTo>
                    <a:close/>
                    <a:moveTo>
                      <a:pt x="1538" y="2455"/>
                    </a:moveTo>
                    <a:lnTo>
                      <a:pt x="1523" y="2450"/>
                    </a:lnTo>
                    <a:lnTo>
                      <a:pt x="1552" y="2416"/>
                    </a:lnTo>
                    <a:lnTo>
                      <a:pt x="1552" y="2402"/>
                    </a:lnTo>
                    <a:lnTo>
                      <a:pt x="1538" y="2402"/>
                    </a:lnTo>
                    <a:lnTo>
                      <a:pt x="1518" y="2421"/>
                    </a:lnTo>
                    <a:lnTo>
                      <a:pt x="1523" y="2450"/>
                    </a:lnTo>
                    <a:lnTo>
                      <a:pt x="1518" y="2455"/>
                    </a:lnTo>
                    <a:lnTo>
                      <a:pt x="1538" y="2469"/>
                    </a:lnTo>
                    <a:lnTo>
                      <a:pt x="1538" y="2455"/>
                    </a:lnTo>
                    <a:close/>
                    <a:moveTo>
                      <a:pt x="1504" y="2756"/>
                    </a:moveTo>
                    <a:lnTo>
                      <a:pt x="1532" y="2762"/>
                    </a:lnTo>
                    <a:lnTo>
                      <a:pt x="1560" y="2734"/>
                    </a:lnTo>
                    <a:lnTo>
                      <a:pt x="1546" y="2728"/>
                    </a:lnTo>
                    <a:lnTo>
                      <a:pt x="1504" y="2734"/>
                    </a:lnTo>
                    <a:lnTo>
                      <a:pt x="1504" y="2756"/>
                    </a:lnTo>
                    <a:close/>
                    <a:moveTo>
                      <a:pt x="1498" y="2948"/>
                    </a:moveTo>
                    <a:lnTo>
                      <a:pt x="1532" y="2954"/>
                    </a:lnTo>
                    <a:lnTo>
                      <a:pt x="1586" y="2911"/>
                    </a:lnTo>
                    <a:lnTo>
                      <a:pt x="1518" y="2926"/>
                    </a:lnTo>
                    <a:lnTo>
                      <a:pt x="1498" y="2892"/>
                    </a:lnTo>
                    <a:lnTo>
                      <a:pt x="1484" y="2892"/>
                    </a:lnTo>
                    <a:lnTo>
                      <a:pt x="1484" y="2940"/>
                    </a:lnTo>
                    <a:lnTo>
                      <a:pt x="1498" y="2948"/>
                    </a:lnTo>
                    <a:close/>
                    <a:moveTo>
                      <a:pt x="1490" y="697"/>
                    </a:moveTo>
                    <a:lnTo>
                      <a:pt x="1484" y="711"/>
                    </a:lnTo>
                    <a:lnTo>
                      <a:pt x="1490" y="717"/>
                    </a:lnTo>
                    <a:lnTo>
                      <a:pt x="1504" y="711"/>
                    </a:lnTo>
                    <a:lnTo>
                      <a:pt x="1504" y="697"/>
                    </a:lnTo>
                    <a:lnTo>
                      <a:pt x="1490" y="697"/>
                    </a:lnTo>
                    <a:close/>
                    <a:moveTo>
                      <a:pt x="1498" y="2708"/>
                    </a:moveTo>
                    <a:lnTo>
                      <a:pt x="1484" y="2694"/>
                    </a:lnTo>
                    <a:lnTo>
                      <a:pt x="1478" y="2708"/>
                    </a:lnTo>
                    <a:lnTo>
                      <a:pt x="1492" y="2722"/>
                    </a:lnTo>
                    <a:lnTo>
                      <a:pt x="1498" y="2708"/>
                    </a:lnTo>
                    <a:close/>
                    <a:moveTo>
                      <a:pt x="1464" y="3182"/>
                    </a:moveTo>
                    <a:lnTo>
                      <a:pt x="1484" y="3197"/>
                    </a:lnTo>
                    <a:lnTo>
                      <a:pt x="1498" y="3191"/>
                    </a:lnTo>
                    <a:lnTo>
                      <a:pt x="1470" y="3163"/>
                    </a:lnTo>
                    <a:lnTo>
                      <a:pt x="1456" y="3168"/>
                    </a:lnTo>
                    <a:lnTo>
                      <a:pt x="1464" y="3182"/>
                    </a:lnTo>
                    <a:close/>
                    <a:moveTo>
                      <a:pt x="1470" y="2799"/>
                    </a:moveTo>
                    <a:lnTo>
                      <a:pt x="1456" y="2799"/>
                    </a:lnTo>
                    <a:lnTo>
                      <a:pt x="1456" y="2818"/>
                    </a:lnTo>
                    <a:lnTo>
                      <a:pt x="1484" y="2804"/>
                    </a:lnTo>
                    <a:lnTo>
                      <a:pt x="1470" y="2799"/>
                    </a:lnTo>
                    <a:close/>
                    <a:moveTo>
                      <a:pt x="1464" y="2674"/>
                    </a:moveTo>
                    <a:lnTo>
                      <a:pt x="1484" y="2669"/>
                    </a:lnTo>
                    <a:lnTo>
                      <a:pt x="1490" y="2649"/>
                    </a:lnTo>
                    <a:lnTo>
                      <a:pt x="1461" y="2641"/>
                    </a:lnTo>
                    <a:lnTo>
                      <a:pt x="1447" y="2669"/>
                    </a:lnTo>
                    <a:lnTo>
                      <a:pt x="1464" y="2674"/>
                    </a:lnTo>
                    <a:close/>
                    <a:moveTo>
                      <a:pt x="1422" y="2674"/>
                    </a:moveTo>
                    <a:lnTo>
                      <a:pt x="1436" y="2689"/>
                    </a:lnTo>
                    <a:lnTo>
                      <a:pt x="1428" y="2669"/>
                    </a:lnTo>
                    <a:lnTo>
                      <a:pt x="1422" y="2674"/>
                    </a:lnTo>
                    <a:close/>
                    <a:moveTo>
                      <a:pt x="1394" y="2909"/>
                    </a:moveTo>
                    <a:lnTo>
                      <a:pt x="1422" y="2880"/>
                    </a:lnTo>
                    <a:lnTo>
                      <a:pt x="1394" y="2880"/>
                    </a:lnTo>
                    <a:lnTo>
                      <a:pt x="1380" y="2900"/>
                    </a:lnTo>
                    <a:lnTo>
                      <a:pt x="1394" y="2909"/>
                    </a:lnTo>
                    <a:close/>
                    <a:moveTo>
                      <a:pt x="1380" y="2660"/>
                    </a:moveTo>
                    <a:lnTo>
                      <a:pt x="1385" y="2632"/>
                    </a:lnTo>
                    <a:lnTo>
                      <a:pt x="1371" y="2632"/>
                    </a:lnTo>
                    <a:lnTo>
                      <a:pt x="1365" y="2660"/>
                    </a:lnTo>
                    <a:lnTo>
                      <a:pt x="1380" y="2660"/>
                    </a:lnTo>
                    <a:close/>
                    <a:moveTo>
                      <a:pt x="1374" y="4720"/>
                    </a:moveTo>
                    <a:lnTo>
                      <a:pt x="1368" y="4715"/>
                    </a:lnTo>
                    <a:lnTo>
                      <a:pt x="1360" y="4729"/>
                    </a:lnTo>
                    <a:lnTo>
                      <a:pt x="1374" y="4720"/>
                    </a:lnTo>
                    <a:close/>
                    <a:moveTo>
                      <a:pt x="1354" y="2689"/>
                    </a:moveTo>
                    <a:lnTo>
                      <a:pt x="1340" y="2683"/>
                    </a:lnTo>
                    <a:lnTo>
                      <a:pt x="1340" y="2697"/>
                    </a:lnTo>
                    <a:lnTo>
                      <a:pt x="1354" y="2697"/>
                    </a:lnTo>
                    <a:lnTo>
                      <a:pt x="1354" y="2689"/>
                    </a:lnTo>
                    <a:close/>
                    <a:moveTo>
                      <a:pt x="1312" y="2660"/>
                    </a:moveTo>
                    <a:lnTo>
                      <a:pt x="1306" y="2646"/>
                    </a:lnTo>
                    <a:lnTo>
                      <a:pt x="1306" y="2666"/>
                    </a:lnTo>
                    <a:lnTo>
                      <a:pt x="1312" y="2660"/>
                    </a:lnTo>
                    <a:close/>
                    <a:moveTo>
                      <a:pt x="1284" y="2779"/>
                    </a:moveTo>
                    <a:lnTo>
                      <a:pt x="1284" y="2785"/>
                    </a:lnTo>
                    <a:lnTo>
                      <a:pt x="1303" y="2785"/>
                    </a:lnTo>
                    <a:lnTo>
                      <a:pt x="1289" y="2765"/>
                    </a:lnTo>
                    <a:lnTo>
                      <a:pt x="1284" y="2779"/>
                    </a:lnTo>
                    <a:close/>
                    <a:moveTo>
                      <a:pt x="1278" y="2416"/>
                    </a:moveTo>
                    <a:lnTo>
                      <a:pt x="1298" y="2416"/>
                    </a:lnTo>
                    <a:lnTo>
                      <a:pt x="1278" y="2396"/>
                    </a:lnTo>
                    <a:lnTo>
                      <a:pt x="1278" y="2416"/>
                    </a:lnTo>
                    <a:close/>
                    <a:moveTo>
                      <a:pt x="1269" y="2503"/>
                    </a:moveTo>
                    <a:lnTo>
                      <a:pt x="1289" y="2523"/>
                    </a:lnTo>
                    <a:lnTo>
                      <a:pt x="1317" y="2523"/>
                    </a:lnTo>
                    <a:lnTo>
                      <a:pt x="1303" y="2495"/>
                    </a:lnTo>
                    <a:lnTo>
                      <a:pt x="1275" y="2481"/>
                    </a:lnTo>
                    <a:lnTo>
                      <a:pt x="1261" y="2486"/>
                    </a:lnTo>
                    <a:lnTo>
                      <a:pt x="1269" y="2503"/>
                    </a:lnTo>
                    <a:close/>
                    <a:moveTo>
                      <a:pt x="1264" y="2660"/>
                    </a:moveTo>
                    <a:lnTo>
                      <a:pt x="1284" y="2660"/>
                    </a:lnTo>
                    <a:lnTo>
                      <a:pt x="1255" y="2632"/>
                    </a:lnTo>
                    <a:lnTo>
                      <a:pt x="1241" y="2632"/>
                    </a:lnTo>
                    <a:lnTo>
                      <a:pt x="1236" y="2652"/>
                    </a:lnTo>
                    <a:lnTo>
                      <a:pt x="1264" y="2660"/>
                    </a:lnTo>
                    <a:close/>
                    <a:moveTo>
                      <a:pt x="1236" y="2895"/>
                    </a:moveTo>
                    <a:lnTo>
                      <a:pt x="1230" y="2889"/>
                    </a:lnTo>
                    <a:lnTo>
                      <a:pt x="1224" y="2903"/>
                    </a:lnTo>
                    <a:lnTo>
                      <a:pt x="1236" y="2895"/>
                    </a:lnTo>
                    <a:close/>
                    <a:moveTo>
                      <a:pt x="1236" y="2737"/>
                    </a:moveTo>
                    <a:lnTo>
                      <a:pt x="1241" y="2717"/>
                    </a:lnTo>
                    <a:lnTo>
                      <a:pt x="1227" y="2703"/>
                    </a:lnTo>
                    <a:lnTo>
                      <a:pt x="1222" y="2737"/>
                    </a:lnTo>
                    <a:lnTo>
                      <a:pt x="1236" y="2737"/>
                    </a:lnTo>
                    <a:close/>
                    <a:moveTo>
                      <a:pt x="1222" y="2532"/>
                    </a:moveTo>
                    <a:lnTo>
                      <a:pt x="1236" y="2537"/>
                    </a:lnTo>
                    <a:lnTo>
                      <a:pt x="1255" y="2523"/>
                    </a:lnTo>
                    <a:lnTo>
                      <a:pt x="1255" y="2509"/>
                    </a:lnTo>
                    <a:lnTo>
                      <a:pt x="1222" y="2509"/>
                    </a:lnTo>
                    <a:lnTo>
                      <a:pt x="1222" y="2532"/>
                    </a:lnTo>
                    <a:close/>
                    <a:moveTo>
                      <a:pt x="1188" y="2669"/>
                    </a:moveTo>
                    <a:lnTo>
                      <a:pt x="1182" y="2655"/>
                    </a:lnTo>
                    <a:lnTo>
                      <a:pt x="1176" y="2674"/>
                    </a:lnTo>
                    <a:lnTo>
                      <a:pt x="1188" y="2669"/>
                    </a:lnTo>
                    <a:close/>
                    <a:moveTo>
                      <a:pt x="1188" y="2565"/>
                    </a:moveTo>
                    <a:lnTo>
                      <a:pt x="1182" y="2560"/>
                    </a:lnTo>
                    <a:lnTo>
                      <a:pt x="1176" y="2574"/>
                    </a:lnTo>
                    <a:lnTo>
                      <a:pt x="1188" y="2565"/>
                    </a:lnTo>
                    <a:close/>
                    <a:moveTo>
                      <a:pt x="1196" y="2498"/>
                    </a:moveTo>
                    <a:lnTo>
                      <a:pt x="1182" y="2498"/>
                    </a:lnTo>
                    <a:lnTo>
                      <a:pt x="1162" y="2526"/>
                    </a:lnTo>
                    <a:lnTo>
                      <a:pt x="1176" y="2532"/>
                    </a:lnTo>
                    <a:lnTo>
                      <a:pt x="1196" y="2526"/>
                    </a:lnTo>
                    <a:lnTo>
                      <a:pt x="1196" y="2498"/>
                    </a:lnTo>
                    <a:close/>
                    <a:moveTo>
                      <a:pt x="1154" y="2272"/>
                    </a:moveTo>
                    <a:lnTo>
                      <a:pt x="1168" y="2292"/>
                    </a:lnTo>
                    <a:lnTo>
                      <a:pt x="1176" y="2258"/>
                    </a:lnTo>
                    <a:lnTo>
                      <a:pt x="1162" y="2258"/>
                    </a:lnTo>
                    <a:lnTo>
                      <a:pt x="1154" y="2272"/>
                    </a:lnTo>
                    <a:close/>
                    <a:moveTo>
                      <a:pt x="1134" y="2742"/>
                    </a:moveTo>
                    <a:lnTo>
                      <a:pt x="1134" y="2728"/>
                    </a:lnTo>
                    <a:lnTo>
                      <a:pt x="1114" y="2742"/>
                    </a:lnTo>
                    <a:lnTo>
                      <a:pt x="1134" y="2742"/>
                    </a:lnTo>
                    <a:close/>
                    <a:moveTo>
                      <a:pt x="1162" y="2359"/>
                    </a:moveTo>
                    <a:lnTo>
                      <a:pt x="1148" y="2365"/>
                    </a:lnTo>
                    <a:lnTo>
                      <a:pt x="1114" y="2359"/>
                    </a:lnTo>
                    <a:lnTo>
                      <a:pt x="1106" y="2373"/>
                    </a:lnTo>
                    <a:lnTo>
                      <a:pt x="1114" y="2393"/>
                    </a:lnTo>
                    <a:lnTo>
                      <a:pt x="1128" y="2393"/>
                    </a:lnTo>
                    <a:lnTo>
                      <a:pt x="1162" y="2359"/>
                    </a:lnTo>
                    <a:close/>
                    <a:moveTo>
                      <a:pt x="1092" y="672"/>
                    </a:moveTo>
                    <a:lnTo>
                      <a:pt x="1097" y="666"/>
                    </a:lnTo>
                    <a:lnTo>
                      <a:pt x="1083" y="661"/>
                    </a:lnTo>
                    <a:lnTo>
                      <a:pt x="1092" y="672"/>
                    </a:lnTo>
                    <a:close/>
                    <a:moveTo>
                      <a:pt x="1078" y="4932"/>
                    </a:moveTo>
                    <a:lnTo>
                      <a:pt x="1092" y="4926"/>
                    </a:lnTo>
                    <a:lnTo>
                      <a:pt x="1092" y="4912"/>
                    </a:lnTo>
                    <a:lnTo>
                      <a:pt x="1078" y="4907"/>
                    </a:lnTo>
                    <a:lnTo>
                      <a:pt x="1058" y="4921"/>
                    </a:lnTo>
                    <a:lnTo>
                      <a:pt x="1063" y="4935"/>
                    </a:lnTo>
                    <a:lnTo>
                      <a:pt x="1078" y="4935"/>
                    </a:lnTo>
                    <a:lnTo>
                      <a:pt x="1078" y="4932"/>
                    </a:lnTo>
                    <a:close/>
                    <a:moveTo>
                      <a:pt x="1078" y="2382"/>
                    </a:moveTo>
                    <a:lnTo>
                      <a:pt x="1044" y="2396"/>
                    </a:lnTo>
                    <a:lnTo>
                      <a:pt x="1072" y="2402"/>
                    </a:lnTo>
                    <a:lnTo>
                      <a:pt x="1080" y="2396"/>
                    </a:lnTo>
                    <a:lnTo>
                      <a:pt x="1080" y="2382"/>
                    </a:lnTo>
                    <a:lnTo>
                      <a:pt x="1078" y="2382"/>
                    </a:lnTo>
                    <a:close/>
                    <a:moveTo>
                      <a:pt x="1038" y="4658"/>
                    </a:moveTo>
                    <a:lnTo>
                      <a:pt x="1024" y="4658"/>
                    </a:lnTo>
                    <a:lnTo>
                      <a:pt x="1018" y="4672"/>
                    </a:lnTo>
                    <a:lnTo>
                      <a:pt x="1032" y="4678"/>
                    </a:lnTo>
                    <a:lnTo>
                      <a:pt x="1047" y="4672"/>
                    </a:lnTo>
                    <a:lnTo>
                      <a:pt x="1038" y="4658"/>
                    </a:lnTo>
                    <a:close/>
                    <a:moveTo>
                      <a:pt x="1030" y="2416"/>
                    </a:moveTo>
                    <a:lnTo>
                      <a:pt x="1038" y="2388"/>
                    </a:lnTo>
                    <a:lnTo>
                      <a:pt x="1018" y="2416"/>
                    </a:lnTo>
                    <a:lnTo>
                      <a:pt x="1030" y="2416"/>
                    </a:lnTo>
                    <a:close/>
                    <a:moveTo>
                      <a:pt x="1038" y="720"/>
                    </a:moveTo>
                    <a:lnTo>
                      <a:pt x="1010" y="720"/>
                    </a:lnTo>
                    <a:lnTo>
                      <a:pt x="1010" y="734"/>
                    </a:lnTo>
                    <a:lnTo>
                      <a:pt x="1024" y="740"/>
                    </a:lnTo>
                    <a:lnTo>
                      <a:pt x="1044" y="734"/>
                    </a:lnTo>
                    <a:lnTo>
                      <a:pt x="1038" y="720"/>
                    </a:lnTo>
                    <a:close/>
                    <a:moveTo>
                      <a:pt x="1001" y="649"/>
                    </a:moveTo>
                    <a:lnTo>
                      <a:pt x="996" y="655"/>
                    </a:lnTo>
                    <a:lnTo>
                      <a:pt x="1010" y="669"/>
                    </a:lnTo>
                    <a:lnTo>
                      <a:pt x="1018" y="649"/>
                    </a:lnTo>
                    <a:lnTo>
                      <a:pt x="1001" y="649"/>
                    </a:lnTo>
                    <a:close/>
                    <a:moveTo>
                      <a:pt x="982" y="4630"/>
                    </a:moveTo>
                    <a:lnTo>
                      <a:pt x="968" y="4624"/>
                    </a:lnTo>
                    <a:lnTo>
                      <a:pt x="962" y="4639"/>
                    </a:lnTo>
                    <a:lnTo>
                      <a:pt x="982" y="4653"/>
                    </a:lnTo>
                    <a:lnTo>
                      <a:pt x="982" y="4630"/>
                    </a:lnTo>
                    <a:close/>
                    <a:moveTo>
                      <a:pt x="1015" y="1995"/>
                    </a:moveTo>
                    <a:lnTo>
                      <a:pt x="1044" y="1981"/>
                    </a:lnTo>
                    <a:lnTo>
                      <a:pt x="1024" y="1947"/>
                    </a:lnTo>
                    <a:lnTo>
                      <a:pt x="976" y="1961"/>
                    </a:lnTo>
                    <a:lnTo>
                      <a:pt x="956" y="1995"/>
                    </a:lnTo>
                    <a:lnTo>
                      <a:pt x="999" y="1976"/>
                    </a:lnTo>
                    <a:lnTo>
                      <a:pt x="1015" y="1995"/>
                    </a:lnTo>
                    <a:close/>
                    <a:moveTo>
                      <a:pt x="962" y="2224"/>
                    </a:moveTo>
                    <a:lnTo>
                      <a:pt x="956" y="2218"/>
                    </a:lnTo>
                    <a:lnTo>
                      <a:pt x="948" y="2232"/>
                    </a:lnTo>
                    <a:lnTo>
                      <a:pt x="962" y="2224"/>
                    </a:lnTo>
                    <a:close/>
                    <a:moveTo>
                      <a:pt x="962" y="4726"/>
                    </a:moveTo>
                    <a:lnTo>
                      <a:pt x="942" y="4720"/>
                    </a:lnTo>
                    <a:lnTo>
                      <a:pt x="948" y="4740"/>
                    </a:lnTo>
                    <a:lnTo>
                      <a:pt x="962" y="4726"/>
                    </a:lnTo>
                    <a:close/>
                    <a:moveTo>
                      <a:pt x="956" y="2450"/>
                    </a:moveTo>
                    <a:lnTo>
                      <a:pt x="948" y="2444"/>
                    </a:lnTo>
                    <a:lnTo>
                      <a:pt x="942" y="2458"/>
                    </a:lnTo>
                    <a:lnTo>
                      <a:pt x="956" y="2450"/>
                    </a:lnTo>
                    <a:close/>
                    <a:moveTo>
                      <a:pt x="956" y="1942"/>
                    </a:moveTo>
                    <a:lnTo>
                      <a:pt x="948" y="1936"/>
                    </a:lnTo>
                    <a:lnTo>
                      <a:pt x="942" y="1950"/>
                    </a:lnTo>
                    <a:lnTo>
                      <a:pt x="956" y="1942"/>
                    </a:lnTo>
                    <a:close/>
                    <a:moveTo>
                      <a:pt x="934" y="4404"/>
                    </a:moveTo>
                    <a:lnTo>
                      <a:pt x="953" y="4424"/>
                    </a:lnTo>
                    <a:lnTo>
                      <a:pt x="953" y="4413"/>
                    </a:lnTo>
                    <a:lnTo>
                      <a:pt x="939" y="4399"/>
                    </a:lnTo>
                    <a:lnTo>
                      <a:pt x="934" y="4404"/>
                    </a:lnTo>
                    <a:close/>
                    <a:moveTo>
                      <a:pt x="956" y="1823"/>
                    </a:moveTo>
                    <a:lnTo>
                      <a:pt x="936" y="1837"/>
                    </a:lnTo>
                    <a:lnTo>
                      <a:pt x="956" y="1843"/>
                    </a:lnTo>
                    <a:lnTo>
                      <a:pt x="962" y="1829"/>
                    </a:lnTo>
                    <a:lnTo>
                      <a:pt x="956" y="1823"/>
                    </a:lnTo>
                    <a:close/>
                    <a:moveTo>
                      <a:pt x="976" y="2306"/>
                    </a:moveTo>
                    <a:lnTo>
                      <a:pt x="970" y="2292"/>
                    </a:lnTo>
                    <a:lnTo>
                      <a:pt x="936" y="2297"/>
                    </a:lnTo>
                    <a:lnTo>
                      <a:pt x="931" y="2317"/>
                    </a:lnTo>
                    <a:lnTo>
                      <a:pt x="951" y="2337"/>
                    </a:lnTo>
                    <a:lnTo>
                      <a:pt x="979" y="2342"/>
                    </a:lnTo>
                    <a:lnTo>
                      <a:pt x="979" y="2306"/>
                    </a:lnTo>
                    <a:lnTo>
                      <a:pt x="976" y="2306"/>
                    </a:lnTo>
                    <a:close/>
                    <a:moveTo>
                      <a:pt x="928" y="2009"/>
                    </a:moveTo>
                    <a:lnTo>
                      <a:pt x="922" y="2004"/>
                    </a:lnTo>
                    <a:lnTo>
                      <a:pt x="917" y="2018"/>
                    </a:lnTo>
                    <a:lnTo>
                      <a:pt x="928" y="2009"/>
                    </a:lnTo>
                    <a:close/>
                    <a:moveTo>
                      <a:pt x="976" y="1899"/>
                    </a:moveTo>
                    <a:lnTo>
                      <a:pt x="928" y="1880"/>
                    </a:lnTo>
                    <a:lnTo>
                      <a:pt x="908" y="1894"/>
                    </a:lnTo>
                    <a:lnTo>
                      <a:pt x="908" y="1914"/>
                    </a:lnTo>
                    <a:lnTo>
                      <a:pt x="976" y="1922"/>
                    </a:lnTo>
                    <a:lnTo>
                      <a:pt x="976" y="1899"/>
                    </a:lnTo>
                    <a:close/>
                    <a:moveTo>
                      <a:pt x="900" y="788"/>
                    </a:moveTo>
                    <a:lnTo>
                      <a:pt x="920" y="807"/>
                    </a:lnTo>
                    <a:lnTo>
                      <a:pt x="925" y="793"/>
                    </a:lnTo>
                    <a:lnTo>
                      <a:pt x="905" y="779"/>
                    </a:lnTo>
                    <a:lnTo>
                      <a:pt x="900" y="788"/>
                    </a:lnTo>
                    <a:close/>
                    <a:moveTo>
                      <a:pt x="900" y="4390"/>
                    </a:moveTo>
                    <a:lnTo>
                      <a:pt x="914" y="4370"/>
                    </a:lnTo>
                    <a:lnTo>
                      <a:pt x="886" y="4385"/>
                    </a:lnTo>
                    <a:lnTo>
                      <a:pt x="900" y="4390"/>
                    </a:lnTo>
                    <a:close/>
                    <a:moveTo>
                      <a:pt x="866" y="2272"/>
                    </a:moveTo>
                    <a:lnTo>
                      <a:pt x="900" y="2306"/>
                    </a:lnTo>
                    <a:lnTo>
                      <a:pt x="914" y="2300"/>
                    </a:lnTo>
                    <a:lnTo>
                      <a:pt x="894" y="2266"/>
                    </a:lnTo>
                    <a:lnTo>
                      <a:pt x="866" y="2261"/>
                    </a:lnTo>
                    <a:lnTo>
                      <a:pt x="866" y="2272"/>
                    </a:lnTo>
                    <a:close/>
                    <a:moveTo>
                      <a:pt x="866" y="2018"/>
                    </a:moveTo>
                    <a:lnTo>
                      <a:pt x="880" y="2018"/>
                    </a:lnTo>
                    <a:lnTo>
                      <a:pt x="880" y="2004"/>
                    </a:lnTo>
                    <a:lnTo>
                      <a:pt x="866" y="1998"/>
                    </a:lnTo>
                    <a:lnTo>
                      <a:pt x="866" y="2018"/>
                    </a:lnTo>
                    <a:close/>
                    <a:moveTo>
                      <a:pt x="804" y="2258"/>
                    </a:moveTo>
                    <a:lnTo>
                      <a:pt x="776" y="2252"/>
                    </a:lnTo>
                    <a:lnTo>
                      <a:pt x="795" y="2272"/>
                    </a:lnTo>
                    <a:lnTo>
                      <a:pt x="804" y="2258"/>
                    </a:lnTo>
                    <a:close/>
                    <a:moveTo>
                      <a:pt x="770" y="1995"/>
                    </a:moveTo>
                    <a:lnTo>
                      <a:pt x="764" y="1990"/>
                    </a:lnTo>
                    <a:lnTo>
                      <a:pt x="759" y="2004"/>
                    </a:lnTo>
                    <a:lnTo>
                      <a:pt x="770" y="1995"/>
                    </a:lnTo>
                    <a:close/>
                    <a:moveTo>
                      <a:pt x="756" y="4768"/>
                    </a:moveTo>
                    <a:lnTo>
                      <a:pt x="750" y="4774"/>
                    </a:lnTo>
                    <a:lnTo>
                      <a:pt x="756" y="4774"/>
                    </a:lnTo>
                    <a:lnTo>
                      <a:pt x="756" y="4768"/>
                    </a:lnTo>
                    <a:close/>
                    <a:moveTo>
                      <a:pt x="736" y="4159"/>
                    </a:moveTo>
                    <a:lnTo>
                      <a:pt x="750" y="4145"/>
                    </a:lnTo>
                    <a:lnTo>
                      <a:pt x="736" y="4139"/>
                    </a:lnTo>
                    <a:lnTo>
                      <a:pt x="736" y="4159"/>
                    </a:lnTo>
                    <a:close/>
                    <a:moveTo>
                      <a:pt x="728" y="576"/>
                    </a:moveTo>
                    <a:lnTo>
                      <a:pt x="742" y="556"/>
                    </a:lnTo>
                    <a:lnTo>
                      <a:pt x="722" y="562"/>
                    </a:lnTo>
                    <a:lnTo>
                      <a:pt x="728" y="576"/>
                    </a:lnTo>
                    <a:close/>
                    <a:moveTo>
                      <a:pt x="728" y="2306"/>
                    </a:moveTo>
                    <a:lnTo>
                      <a:pt x="733" y="2306"/>
                    </a:lnTo>
                    <a:lnTo>
                      <a:pt x="742" y="2286"/>
                    </a:lnTo>
                    <a:lnTo>
                      <a:pt x="714" y="2292"/>
                    </a:lnTo>
                    <a:lnTo>
                      <a:pt x="728" y="2306"/>
                    </a:lnTo>
                    <a:close/>
                    <a:moveTo>
                      <a:pt x="714" y="2077"/>
                    </a:moveTo>
                    <a:lnTo>
                      <a:pt x="714" y="2091"/>
                    </a:lnTo>
                    <a:lnTo>
                      <a:pt x="728" y="2091"/>
                    </a:lnTo>
                    <a:lnTo>
                      <a:pt x="733" y="2077"/>
                    </a:lnTo>
                    <a:lnTo>
                      <a:pt x="714" y="2077"/>
                    </a:lnTo>
                    <a:close/>
                    <a:moveTo>
                      <a:pt x="714" y="1812"/>
                    </a:moveTo>
                    <a:lnTo>
                      <a:pt x="733" y="1792"/>
                    </a:lnTo>
                    <a:lnTo>
                      <a:pt x="705" y="1787"/>
                    </a:lnTo>
                    <a:lnTo>
                      <a:pt x="691" y="1801"/>
                    </a:lnTo>
                    <a:lnTo>
                      <a:pt x="691" y="1815"/>
                    </a:lnTo>
                    <a:lnTo>
                      <a:pt x="714" y="1815"/>
                    </a:lnTo>
                    <a:lnTo>
                      <a:pt x="714" y="1812"/>
                    </a:lnTo>
                    <a:close/>
                    <a:moveTo>
                      <a:pt x="666" y="4763"/>
                    </a:moveTo>
                    <a:lnTo>
                      <a:pt x="685" y="4757"/>
                    </a:lnTo>
                    <a:lnTo>
                      <a:pt x="666" y="4751"/>
                    </a:lnTo>
                    <a:lnTo>
                      <a:pt x="666" y="4763"/>
                    </a:lnTo>
                    <a:close/>
                    <a:moveTo>
                      <a:pt x="468" y="1482"/>
                    </a:moveTo>
                    <a:lnTo>
                      <a:pt x="448" y="1476"/>
                    </a:lnTo>
                    <a:lnTo>
                      <a:pt x="443" y="1490"/>
                    </a:lnTo>
                    <a:lnTo>
                      <a:pt x="448" y="1504"/>
                    </a:lnTo>
                    <a:lnTo>
                      <a:pt x="476" y="1499"/>
                    </a:lnTo>
                    <a:lnTo>
                      <a:pt x="468" y="1482"/>
                    </a:lnTo>
                    <a:close/>
                    <a:moveTo>
                      <a:pt x="412" y="1157"/>
                    </a:moveTo>
                    <a:lnTo>
                      <a:pt x="412" y="1143"/>
                    </a:lnTo>
                    <a:lnTo>
                      <a:pt x="383" y="1157"/>
                    </a:lnTo>
                    <a:lnTo>
                      <a:pt x="412" y="1157"/>
                    </a:lnTo>
                    <a:close/>
                    <a:moveTo>
                      <a:pt x="330" y="926"/>
                    </a:moveTo>
                    <a:lnTo>
                      <a:pt x="335" y="912"/>
                    </a:lnTo>
                    <a:lnTo>
                      <a:pt x="321" y="906"/>
                    </a:lnTo>
                    <a:lnTo>
                      <a:pt x="321" y="926"/>
                    </a:lnTo>
                    <a:lnTo>
                      <a:pt x="330" y="926"/>
                    </a:lnTo>
                    <a:close/>
                    <a:moveTo>
                      <a:pt x="296" y="548"/>
                    </a:moveTo>
                    <a:lnTo>
                      <a:pt x="304" y="534"/>
                    </a:lnTo>
                    <a:lnTo>
                      <a:pt x="285" y="534"/>
                    </a:lnTo>
                    <a:lnTo>
                      <a:pt x="285" y="548"/>
                    </a:lnTo>
                    <a:lnTo>
                      <a:pt x="296" y="548"/>
                    </a:lnTo>
                    <a:close/>
                    <a:moveTo>
                      <a:pt x="200" y="4342"/>
                    </a:moveTo>
                    <a:lnTo>
                      <a:pt x="194" y="4337"/>
                    </a:lnTo>
                    <a:lnTo>
                      <a:pt x="186" y="4351"/>
                    </a:lnTo>
                    <a:lnTo>
                      <a:pt x="200" y="4342"/>
                    </a:lnTo>
                    <a:close/>
                    <a:moveTo>
                      <a:pt x="56" y="3910"/>
                    </a:moveTo>
                    <a:lnTo>
                      <a:pt x="47" y="3905"/>
                    </a:lnTo>
                    <a:lnTo>
                      <a:pt x="42" y="3919"/>
                    </a:lnTo>
                    <a:lnTo>
                      <a:pt x="56" y="3910"/>
                    </a:lnTo>
                    <a:close/>
                    <a:moveTo>
                      <a:pt x="2514" y="3815"/>
                    </a:moveTo>
                    <a:lnTo>
                      <a:pt x="2520" y="3848"/>
                    </a:lnTo>
                    <a:lnTo>
                      <a:pt x="2506" y="3944"/>
                    </a:lnTo>
                    <a:lnTo>
                      <a:pt x="2511" y="4088"/>
                    </a:lnTo>
                    <a:lnTo>
                      <a:pt x="2483" y="4164"/>
                    </a:lnTo>
                    <a:lnTo>
                      <a:pt x="2477" y="4255"/>
                    </a:lnTo>
                    <a:lnTo>
                      <a:pt x="2458" y="4322"/>
                    </a:lnTo>
                    <a:lnTo>
                      <a:pt x="2333" y="4571"/>
                    </a:lnTo>
                    <a:lnTo>
                      <a:pt x="2257" y="4672"/>
                    </a:lnTo>
                    <a:lnTo>
                      <a:pt x="2147" y="4797"/>
                    </a:lnTo>
                    <a:lnTo>
                      <a:pt x="2099" y="4830"/>
                    </a:lnTo>
                    <a:lnTo>
                      <a:pt x="2094" y="4845"/>
                    </a:lnTo>
                    <a:lnTo>
                      <a:pt x="1955" y="4935"/>
                    </a:lnTo>
                    <a:lnTo>
                      <a:pt x="1936" y="4955"/>
                    </a:lnTo>
                    <a:lnTo>
                      <a:pt x="1758" y="5051"/>
                    </a:lnTo>
                    <a:lnTo>
                      <a:pt x="1662" y="5056"/>
                    </a:lnTo>
                    <a:lnTo>
                      <a:pt x="1594" y="5084"/>
                    </a:lnTo>
                    <a:lnTo>
                      <a:pt x="1504" y="5099"/>
                    </a:lnTo>
                    <a:lnTo>
                      <a:pt x="1312" y="5113"/>
                    </a:lnTo>
                    <a:lnTo>
                      <a:pt x="1278" y="5099"/>
                    </a:lnTo>
                    <a:lnTo>
                      <a:pt x="1176" y="5113"/>
                    </a:lnTo>
                    <a:lnTo>
                      <a:pt x="1162" y="5107"/>
                    </a:lnTo>
                    <a:lnTo>
                      <a:pt x="1106" y="5107"/>
                    </a:lnTo>
                    <a:lnTo>
                      <a:pt x="1092" y="5101"/>
                    </a:lnTo>
                    <a:lnTo>
                      <a:pt x="1024" y="5101"/>
                    </a:lnTo>
                    <a:lnTo>
                      <a:pt x="922" y="5082"/>
                    </a:lnTo>
                    <a:lnTo>
                      <a:pt x="812" y="5039"/>
                    </a:lnTo>
                    <a:lnTo>
                      <a:pt x="750" y="5039"/>
                    </a:lnTo>
                    <a:lnTo>
                      <a:pt x="682" y="4997"/>
                    </a:lnTo>
                    <a:lnTo>
                      <a:pt x="558" y="4949"/>
                    </a:lnTo>
                    <a:lnTo>
                      <a:pt x="510" y="4901"/>
                    </a:lnTo>
                    <a:lnTo>
                      <a:pt x="428" y="4853"/>
                    </a:lnTo>
                    <a:lnTo>
                      <a:pt x="290" y="4715"/>
                    </a:lnTo>
                    <a:lnTo>
                      <a:pt x="276" y="4687"/>
                    </a:lnTo>
                    <a:lnTo>
                      <a:pt x="262" y="4681"/>
                    </a:lnTo>
                    <a:lnTo>
                      <a:pt x="110" y="4433"/>
                    </a:lnTo>
                    <a:lnTo>
                      <a:pt x="95" y="4365"/>
                    </a:lnTo>
                    <a:lnTo>
                      <a:pt x="62" y="4289"/>
                    </a:lnTo>
                    <a:lnTo>
                      <a:pt x="22" y="4116"/>
                    </a:lnTo>
                    <a:lnTo>
                      <a:pt x="22" y="4006"/>
                    </a:lnTo>
                    <a:lnTo>
                      <a:pt x="28" y="3992"/>
                    </a:lnTo>
                    <a:lnTo>
                      <a:pt x="14" y="3958"/>
                    </a:lnTo>
                    <a:lnTo>
                      <a:pt x="14" y="3772"/>
                    </a:lnTo>
                    <a:lnTo>
                      <a:pt x="0" y="3738"/>
                    </a:lnTo>
                    <a:lnTo>
                      <a:pt x="5" y="3614"/>
                    </a:lnTo>
                    <a:lnTo>
                      <a:pt x="0" y="3600"/>
                    </a:lnTo>
                    <a:lnTo>
                      <a:pt x="0" y="3496"/>
                    </a:lnTo>
                    <a:lnTo>
                      <a:pt x="14" y="3371"/>
                    </a:lnTo>
                    <a:lnTo>
                      <a:pt x="53" y="3304"/>
                    </a:lnTo>
                    <a:lnTo>
                      <a:pt x="129" y="3270"/>
                    </a:lnTo>
                    <a:lnTo>
                      <a:pt x="225" y="3270"/>
                    </a:lnTo>
                    <a:lnTo>
                      <a:pt x="259" y="3284"/>
                    </a:lnTo>
                    <a:lnTo>
                      <a:pt x="301" y="3278"/>
                    </a:lnTo>
                    <a:lnTo>
                      <a:pt x="747" y="3278"/>
                    </a:lnTo>
                    <a:lnTo>
                      <a:pt x="790" y="3284"/>
                    </a:lnTo>
                    <a:lnTo>
                      <a:pt x="809" y="3298"/>
                    </a:lnTo>
                    <a:lnTo>
                      <a:pt x="843" y="3346"/>
                    </a:lnTo>
                    <a:lnTo>
                      <a:pt x="857" y="3462"/>
                    </a:lnTo>
                    <a:lnTo>
                      <a:pt x="857" y="3586"/>
                    </a:lnTo>
                    <a:lnTo>
                      <a:pt x="863" y="3600"/>
                    </a:lnTo>
                    <a:lnTo>
                      <a:pt x="863" y="3888"/>
                    </a:lnTo>
                    <a:lnTo>
                      <a:pt x="925" y="4108"/>
                    </a:lnTo>
                    <a:lnTo>
                      <a:pt x="982" y="4204"/>
                    </a:lnTo>
                    <a:lnTo>
                      <a:pt x="1035" y="4246"/>
                    </a:lnTo>
                    <a:lnTo>
                      <a:pt x="1041" y="4260"/>
                    </a:lnTo>
                    <a:lnTo>
                      <a:pt x="1117" y="4294"/>
                    </a:lnTo>
                    <a:lnTo>
                      <a:pt x="1199" y="4314"/>
                    </a:lnTo>
                    <a:lnTo>
                      <a:pt x="1343" y="4308"/>
                    </a:lnTo>
                    <a:lnTo>
                      <a:pt x="1391" y="4294"/>
                    </a:lnTo>
                    <a:lnTo>
                      <a:pt x="1459" y="4260"/>
                    </a:lnTo>
                    <a:lnTo>
                      <a:pt x="1583" y="4145"/>
                    </a:lnTo>
                    <a:lnTo>
                      <a:pt x="1611" y="4083"/>
                    </a:lnTo>
                    <a:lnTo>
                      <a:pt x="1619" y="3944"/>
                    </a:lnTo>
                    <a:lnTo>
                      <a:pt x="1625" y="3930"/>
                    </a:lnTo>
                    <a:lnTo>
                      <a:pt x="1625" y="3820"/>
                    </a:lnTo>
                    <a:lnTo>
                      <a:pt x="1577" y="3628"/>
                    </a:lnTo>
                    <a:lnTo>
                      <a:pt x="1529" y="3504"/>
                    </a:lnTo>
                    <a:lnTo>
                      <a:pt x="1447" y="3374"/>
                    </a:lnTo>
                    <a:lnTo>
                      <a:pt x="1391" y="3312"/>
                    </a:lnTo>
                    <a:lnTo>
                      <a:pt x="1377" y="3270"/>
                    </a:lnTo>
                    <a:lnTo>
                      <a:pt x="1315" y="3202"/>
                    </a:lnTo>
                    <a:lnTo>
                      <a:pt x="1267" y="3168"/>
                    </a:lnTo>
                    <a:lnTo>
                      <a:pt x="1247" y="3126"/>
                    </a:lnTo>
                    <a:lnTo>
                      <a:pt x="934" y="2832"/>
                    </a:lnTo>
                    <a:lnTo>
                      <a:pt x="843" y="2737"/>
                    </a:lnTo>
                    <a:lnTo>
                      <a:pt x="680" y="2584"/>
                    </a:lnTo>
                    <a:lnTo>
                      <a:pt x="474" y="2345"/>
                    </a:lnTo>
                    <a:lnTo>
                      <a:pt x="276" y="2077"/>
                    </a:lnTo>
                    <a:lnTo>
                      <a:pt x="234" y="1976"/>
                    </a:lnTo>
                    <a:lnTo>
                      <a:pt x="200" y="1928"/>
                    </a:lnTo>
                    <a:lnTo>
                      <a:pt x="172" y="1846"/>
                    </a:lnTo>
                    <a:lnTo>
                      <a:pt x="129" y="1778"/>
                    </a:lnTo>
                    <a:lnTo>
                      <a:pt x="87" y="1640"/>
                    </a:lnTo>
                    <a:lnTo>
                      <a:pt x="70" y="1535"/>
                    </a:lnTo>
                    <a:lnTo>
                      <a:pt x="70" y="1482"/>
                    </a:lnTo>
                    <a:lnTo>
                      <a:pt x="76" y="1468"/>
                    </a:lnTo>
                    <a:lnTo>
                      <a:pt x="47" y="1386"/>
                    </a:lnTo>
                    <a:lnTo>
                      <a:pt x="42" y="1290"/>
                    </a:lnTo>
                    <a:lnTo>
                      <a:pt x="47" y="1276"/>
                    </a:lnTo>
                    <a:lnTo>
                      <a:pt x="47" y="1123"/>
                    </a:lnTo>
                    <a:lnTo>
                      <a:pt x="62" y="1109"/>
                    </a:lnTo>
                    <a:lnTo>
                      <a:pt x="62" y="931"/>
                    </a:lnTo>
                    <a:lnTo>
                      <a:pt x="110" y="740"/>
                    </a:lnTo>
                    <a:lnTo>
                      <a:pt x="129" y="720"/>
                    </a:lnTo>
                    <a:lnTo>
                      <a:pt x="158" y="638"/>
                    </a:lnTo>
                    <a:lnTo>
                      <a:pt x="186" y="596"/>
                    </a:lnTo>
                    <a:lnTo>
                      <a:pt x="206" y="539"/>
                    </a:lnTo>
                    <a:lnTo>
                      <a:pt x="248" y="471"/>
                    </a:lnTo>
                    <a:lnTo>
                      <a:pt x="262" y="466"/>
                    </a:lnTo>
                    <a:lnTo>
                      <a:pt x="282" y="432"/>
                    </a:lnTo>
                    <a:lnTo>
                      <a:pt x="392" y="308"/>
                    </a:lnTo>
                    <a:lnTo>
                      <a:pt x="530" y="184"/>
                    </a:lnTo>
                    <a:lnTo>
                      <a:pt x="592" y="150"/>
                    </a:lnTo>
                    <a:lnTo>
                      <a:pt x="790" y="74"/>
                    </a:lnTo>
                    <a:lnTo>
                      <a:pt x="905" y="40"/>
                    </a:lnTo>
                    <a:lnTo>
                      <a:pt x="934" y="20"/>
                    </a:lnTo>
                    <a:lnTo>
                      <a:pt x="1072" y="0"/>
                    </a:lnTo>
                    <a:lnTo>
                      <a:pt x="1428" y="0"/>
                    </a:lnTo>
                    <a:lnTo>
                      <a:pt x="1628" y="34"/>
                    </a:lnTo>
                    <a:lnTo>
                      <a:pt x="1758" y="76"/>
                    </a:lnTo>
                    <a:lnTo>
                      <a:pt x="1873" y="133"/>
                    </a:lnTo>
                    <a:lnTo>
                      <a:pt x="1921" y="181"/>
                    </a:lnTo>
                    <a:lnTo>
                      <a:pt x="2012" y="223"/>
                    </a:lnTo>
                    <a:lnTo>
                      <a:pt x="2046" y="251"/>
                    </a:lnTo>
                    <a:lnTo>
                      <a:pt x="2065" y="285"/>
                    </a:lnTo>
                    <a:lnTo>
                      <a:pt x="2119" y="328"/>
                    </a:lnTo>
                    <a:lnTo>
                      <a:pt x="2181" y="395"/>
                    </a:lnTo>
                    <a:lnTo>
                      <a:pt x="2201" y="438"/>
                    </a:lnTo>
                    <a:lnTo>
                      <a:pt x="2263" y="519"/>
                    </a:lnTo>
                    <a:lnTo>
                      <a:pt x="2345" y="677"/>
                    </a:lnTo>
                    <a:lnTo>
                      <a:pt x="2401" y="816"/>
                    </a:lnTo>
                    <a:lnTo>
                      <a:pt x="2429" y="926"/>
                    </a:lnTo>
                    <a:lnTo>
                      <a:pt x="2429" y="1050"/>
                    </a:lnTo>
                    <a:lnTo>
                      <a:pt x="2435" y="1064"/>
                    </a:lnTo>
                    <a:lnTo>
                      <a:pt x="2435" y="1270"/>
                    </a:lnTo>
                    <a:lnTo>
                      <a:pt x="2441" y="1284"/>
                    </a:lnTo>
                    <a:lnTo>
                      <a:pt x="2441" y="1408"/>
                    </a:lnTo>
                    <a:lnTo>
                      <a:pt x="2446" y="1422"/>
                    </a:lnTo>
                    <a:lnTo>
                      <a:pt x="2446" y="1504"/>
                    </a:lnTo>
                    <a:lnTo>
                      <a:pt x="2452" y="1518"/>
                    </a:lnTo>
                    <a:lnTo>
                      <a:pt x="2452" y="1614"/>
                    </a:lnTo>
                    <a:lnTo>
                      <a:pt x="2432" y="1676"/>
                    </a:lnTo>
                    <a:lnTo>
                      <a:pt x="2398" y="1719"/>
                    </a:lnTo>
                    <a:lnTo>
                      <a:pt x="2336" y="1747"/>
                    </a:lnTo>
                    <a:lnTo>
                      <a:pt x="2074" y="1747"/>
                    </a:lnTo>
                    <a:lnTo>
                      <a:pt x="2060" y="1741"/>
                    </a:lnTo>
                    <a:lnTo>
                      <a:pt x="1978" y="1741"/>
                    </a:lnTo>
                    <a:lnTo>
                      <a:pt x="1936" y="1755"/>
                    </a:lnTo>
                    <a:lnTo>
                      <a:pt x="1792" y="1747"/>
                    </a:lnTo>
                    <a:lnTo>
                      <a:pt x="1777" y="1741"/>
                    </a:lnTo>
                    <a:lnTo>
                      <a:pt x="1710" y="1741"/>
                    </a:lnTo>
                    <a:lnTo>
                      <a:pt x="1653" y="1722"/>
                    </a:lnTo>
                    <a:lnTo>
                      <a:pt x="1634" y="1702"/>
                    </a:lnTo>
                    <a:lnTo>
                      <a:pt x="1600" y="1640"/>
                    </a:lnTo>
                    <a:lnTo>
                      <a:pt x="1594" y="1558"/>
                    </a:lnTo>
                    <a:lnTo>
                      <a:pt x="1600" y="1544"/>
                    </a:lnTo>
                    <a:lnTo>
                      <a:pt x="1600" y="1490"/>
                    </a:lnTo>
                    <a:lnTo>
                      <a:pt x="1608" y="1476"/>
                    </a:lnTo>
                    <a:lnTo>
                      <a:pt x="1608" y="1346"/>
                    </a:lnTo>
                    <a:lnTo>
                      <a:pt x="1594" y="1281"/>
                    </a:lnTo>
                    <a:lnTo>
                      <a:pt x="1594" y="1109"/>
                    </a:lnTo>
                    <a:lnTo>
                      <a:pt x="1580" y="1053"/>
                    </a:lnTo>
                    <a:lnTo>
                      <a:pt x="1518" y="923"/>
                    </a:lnTo>
                    <a:lnTo>
                      <a:pt x="1470" y="875"/>
                    </a:lnTo>
                    <a:lnTo>
                      <a:pt x="1368" y="821"/>
                    </a:lnTo>
                    <a:lnTo>
                      <a:pt x="1284" y="802"/>
                    </a:lnTo>
                    <a:lnTo>
                      <a:pt x="1179" y="816"/>
                    </a:lnTo>
                    <a:lnTo>
                      <a:pt x="1078" y="858"/>
                    </a:lnTo>
                    <a:lnTo>
                      <a:pt x="987" y="940"/>
                    </a:lnTo>
                    <a:lnTo>
                      <a:pt x="939" y="1056"/>
                    </a:lnTo>
                    <a:lnTo>
                      <a:pt x="939" y="1185"/>
                    </a:lnTo>
                    <a:lnTo>
                      <a:pt x="934" y="1200"/>
                    </a:lnTo>
                    <a:lnTo>
                      <a:pt x="934" y="1267"/>
                    </a:lnTo>
                    <a:lnTo>
                      <a:pt x="953" y="1363"/>
                    </a:lnTo>
                    <a:lnTo>
                      <a:pt x="996" y="1487"/>
                    </a:lnTo>
                    <a:lnTo>
                      <a:pt x="1134" y="1722"/>
                    </a:lnTo>
                    <a:lnTo>
                      <a:pt x="1202" y="1812"/>
                    </a:lnTo>
                    <a:lnTo>
                      <a:pt x="1269" y="1866"/>
                    </a:lnTo>
                    <a:lnTo>
                      <a:pt x="1303" y="1914"/>
                    </a:lnTo>
                    <a:lnTo>
                      <a:pt x="1639" y="2249"/>
                    </a:lnTo>
                    <a:lnTo>
                      <a:pt x="1998" y="2598"/>
                    </a:lnTo>
                    <a:lnTo>
                      <a:pt x="2079" y="2714"/>
                    </a:lnTo>
                    <a:lnTo>
                      <a:pt x="2175" y="2818"/>
                    </a:lnTo>
                    <a:lnTo>
                      <a:pt x="2181" y="2861"/>
                    </a:lnTo>
                    <a:lnTo>
                      <a:pt x="2229" y="2909"/>
                    </a:lnTo>
                    <a:lnTo>
                      <a:pt x="2297" y="3019"/>
                    </a:lnTo>
                    <a:lnTo>
                      <a:pt x="2339" y="3109"/>
                    </a:lnTo>
                    <a:lnTo>
                      <a:pt x="2463" y="3411"/>
                    </a:lnTo>
                    <a:lnTo>
                      <a:pt x="2497" y="3541"/>
                    </a:lnTo>
                    <a:lnTo>
                      <a:pt x="2517" y="3713"/>
                    </a:lnTo>
                    <a:lnTo>
                      <a:pt x="2503" y="3803"/>
                    </a:lnTo>
                    <a:lnTo>
                      <a:pt x="2514" y="3815"/>
                    </a:lnTo>
                    <a:close/>
                  </a:path>
                </a:pathLst>
              </a:custGeom>
              <a:solidFill>
                <a:srgbClr val="F15B2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0" name="Freeform 4">
                <a:extLst>
                  <a:ext uri="{FF2B5EF4-FFF2-40B4-BE49-F238E27FC236}">
                    <a16:creationId xmlns:a16="http://schemas.microsoft.com/office/drawing/2014/main" id="{82578FFB-0F95-1A43-A9C9-120A910172DA}"/>
                  </a:ext>
                </a:extLst>
              </p:cNvPr>
              <p:cNvSpPr>
                <a:spLocks noChangeArrowheads="1"/>
              </p:cNvSpPr>
              <p:nvPr/>
            </p:nvSpPr>
            <p:spPr bwMode="auto">
              <a:xfrm>
                <a:off x="4110038" y="2849563"/>
                <a:ext cx="925512" cy="1849437"/>
              </a:xfrm>
              <a:custGeom>
                <a:avLst/>
                <a:gdLst>
                  <a:gd name="T0" fmla="*/ 2365 w 2572"/>
                  <a:gd name="T1" fmla="*/ 2407 h 5138"/>
                  <a:gd name="T2" fmla="*/ 2317 w 2572"/>
                  <a:gd name="T3" fmla="*/ 1391 h 5138"/>
                  <a:gd name="T4" fmla="*/ 2294 w 2572"/>
                  <a:gd name="T5" fmla="*/ 4026 h 5138"/>
                  <a:gd name="T6" fmla="*/ 2280 w 2572"/>
                  <a:gd name="T7" fmla="*/ 1631 h 5138"/>
                  <a:gd name="T8" fmla="*/ 2246 w 2572"/>
                  <a:gd name="T9" fmla="*/ 2020 h 5138"/>
                  <a:gd name="T10" fmla="*/ 2218 w 2572"/>
                  <a:gd name="T11" fmla="*/ 2172 h 5138"/>
                  <a:gd name="T12" fmla="*/ 2184 w 2572"/>
                  <a:gd name="T13" fmla="*/ 1176 h 5138"/>
                  <a:gd name="T14" fmla="*/ 2145 w 2572"/>
                  <a:gd name="T15" fmla="*/ 3910 h 5138"/>
                  <a:gd name="T16" fmla="*/ 2164 w 2572"/>
                  <a:gd name="T17" fmla="*/ 2373 h 5138"/>
                  <a:gd name="T18" fmla="*/ 2125 w 2572"/>
                  <a:gd name="T19" fmla="*/ 2750 h 5138"/>
                  <a:gd name="T20" fmla="*/ 2094 w 2572"/>
                  <a:gd name="T21" fmla="*/ 400 h 5138"/>
                  <a:gd name="T22" fmla="*/ 2088 w 2572"/>
                  <a:gd name="T23" fmla="*/ 3470 h 5138"/>
                  <a:gd name="T24" fmla="*/ 2069 w 2572"/>
                  <a:gd name="T25" fmla="*/ 2229 h 5138"/>
                  <a:gd name="T26" fmla="*/ 2006 w 2572"/>
                  <a:gd name="T27" fmla="*/ 2996 h 5138"/>
                  <a:gd name="T28" fmla="*/ 1984 w 2572"/>
                  <a:gd name="T29" fmla="*/ 4116 h 5138"/>
                  <a:gd name="T30" fmla="*/ 1978 w 2572"/>
                  <a:gd name="T31" fmla="*/ 4212 h 5138"/>
                  <a:gd name="T32" fmla="*/ 1992 w 2572"/>
                  <a:gd name="T33" fmla="*/ 1334 h 5138"/>
                  <a:gd name="T34" fmla="*/ 1973 w 2572"/>
                  <a:gd name="T35" fmla="*/ 1981 h 5138"/>
                  <a:gd name="T36" fmla="*/ 1964 w 2572"/>
                  <a:gd name="T37" fmla="*/ 3455 h 5138"/>
                  <a:gd name="T38" fmla="*/ 2012 w 2572"/>
                  <a:gd name="T39" fmla="*/ 3656 h 5138"/>
                  <a:gd name="T40" fmla="*/ 1939 w 2572"/>
                  <a:gd name="T41" fmla="*/ 4460 h 5138"/>
                  <a:gd name="T42" fmla="*/ 1894 w 2572"/>
                  <a:gd name="T43" fmla="*/ 1631 h 5138"/>
                  <a:gd name="T44" fmla="*/ 1848 w 2572"/>
                  <a:gd name="T45" fmla="*/ 3249 h 5138"/>
                  <a:gd name="T46" fmla="*/ 1815 w 2572"/>
                  <a:gd name="T47" fmla="*/ 2598 h 5138"/>
                  <a:gd name="T48" fmla="*/ 1781 w 2572"/>
                  <a:gd name="T49" fmla="*/ 4370 h 5138"/>
                  <a:gd name="T50" fmla="*/ 1781 w 2572"/>
                  <a:gd name="T51" fmla="*/ 4768 h 5138"/>
                  <a:gd name="T52" fmla="*/ 1634 w 2572"/>
                  <a:gd name="T53" fmla="*/ 4892 h 5138"/>
                  <a:gd name="T54" fmla="*/ 1456 w 2572"/>
                  <a:gd name="T55" fmla="*/ 4672 h 5138"/>
                  <a:gd name="T56" fmla="*/ 1295 w 2572"/>
                  <a:gd name="T57" fmla="*/ 305 h 5138"/>
                  <a:gd name="T58" fmla="*/ 971 w 2572"/>
                  <a:gd name="T59" fmla="*/ 5041 h 5138"/>
                  <a:gd name="T60" fmla="*/ 937 w 2572"/>
                  <a:gd name="T61" fmla="*/ 1272 h 5138"/>
                  <a:gd name="T62" fmla="*/ 1665 w 2572"/>
                  <a:gd name="T63" fmla="*/ 3896 h 5138"/>
                  <a:gd name="T64" fmla="*/ 756 w 2572"/>
                  <a:gd name="T65" fmla="*/ 2432 h 5138"/>
                  <a:gd name="T66" fmla="*/ 765 w 2572"/>
                  <a:gd name="T67" fmla="*/ 4079 h 5138"/>
                  <a:gd name="T68" fmla="*/ 722 w 2572"/>
                  <a:gd name="T69" fmla="*/ 2283 h 5138"/>
                  <a:gd name="T70" fmla="*/ 688 w 2572"/>
                  <a:gd name="T71" fmla="*/ 3086 h 5138"/>
                  <a:gd name="T72" fmla="*/ 666 w 2572"/>
                  <a:gd name="T73" fmla="*/ 2722 h 5138"/>
                  <a:gd name="T74" fmla="*/ 629 w 2572"/>
                  <a:gd name="T75" fmla="*/ 4596 h 5138"/>
                  <a:gd name="T76" fmla="*/ 621 w 2572"/>
                  <a:gd name="T77" fmla="*/ 1741 h 5138"/>
                  <a:gd name="T78" fmla="*/ 578 w 2572"/>
                  <a:gd name="T79" fmla="*/ 2990 h 5138"/>
                  <a:gd name="T80" fmla="*/ 584 w 2572"/>
                  <a:gd name="T81" fmla="*/ 1659 h 5138"/>
                  <a:gd name="T82" fmla="*/ 522 w 2572"/>
                  <a:gd name="T83" fmla="*/ 2753 h 5138"/>
                  <a:gd name="T84" fmla="*/ 536 w 2572"/>
                  <a:gd name="T85" fmla="*/ 4855 h 5138"/>
                  <a:gd name="T86" fmla="*/ 468 w 2572"/>
                  <a:gd name="T87" fmla="*/ 3052 h 5138"/>
                  <a:gd name="T88" fmla="*/ 468 w 2572"/>
                  <a:gd name="T89" fmla="*/ 1205 h 5138"/>
                  <a:gd name="T90" fmla="*/ 429 w 2572"/>
                  <a:gd name="T91" fmla="*/ 2973 h 5138"/>
                  <a:gd name="T92" fmla="*/ 426 w 2572"/>
                  <a:gd name="T93" fmla="*/ 3450 h 5138"/>
                  <a:gd name="T94" fmla="*/ 392 w 2572"/>
                  <a:gd name="T95" fmla="*/ 1560 h 5138"/>
                  <a:gd name="T96" fmla="*/ 358 w 2572"/>
                  <a:gd name="T97" fmla="*/ 2105 h 5138"/>
                  <a:gd name="T98" fmla="*/ 364 w 2572"/>
                  <a:gd name="T99" fmla="*/ 3162 h 5138"/>
                  <a:gd name="T100" fmla="*/ 350 w 2572"/>
                  <a:gd name="T101" fmla="*/ 3413 h 5138"/>
                  <a:gd name="T102" fmla="*/ 291 w 2572"/>
                  <a:gd name="T103" fmla="*/ 2285 h 5138"/>
                  <a:gd name="T104" fmla="*/ 257 w 2572"/>
                  <a:gd name="T105" fmla="*/ 3518 h 5138"/>
                  <a:gd name="T106" fmla="*/ 296 w 2572"/>
                  <a:gd name="T107" fmla="*/ 1586 h 5138"/>
                  <a:gd name="T108" fmla="*/ 200 w 2572"/>
                  <a:gd name="T109" fmla="*/ 1713 h 5138"/>
                  <a:gd name="T110" fmla="*/ 203 w 2572"/>
                  <a:gd name="T111" fmla="*/ 2150 h 5138"/>
                  <a:gd name="T112" fmla="*/ 124 w 2572"/>
                  <a:gd name="T113" fmla="*/ 2398 h 5138"/>
                  <a:gd name="T114" fmla="*/ 2373 w 2572"/>
                  <a:gd name="T115" fmla="*/ 4570 h 5138"/>
                  <a:gd name="T116" fmla="*/ 73 w 2572"/>
                  <a:gd name="T117" fmla="*/ 4313 h 5138"/>
                  <a:gd name="T118" fmla="*/ 14 w 2572"/>
                  <a:gd name="T119" fmla="*/ 1526 h 5138"/>
                  <a:gd name="T120" fmla="*/ 2272 w 2572"/>
                  <a:gd name="T121" fmla="*/ 406 h 5138"/>
                  <a:gd name="T122" fmla="*/ 2565 w 2572"/>
                  <a:gd name="T123" fmla="*/ 3168 h 5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572" h="5138">
                    <a:moveTo>
                      <a:pt x="2466" y="4280"/>
                    </a:moveTo>
                    <a:lnTo>
                      <a:pt x="2438" y="4280"/>
                    </a:lnTo>
                    <a:lnTo>
                      <a:pt x="2438" y="4285"/>
                    </a:lnTo>
                    <a:lnTo>
                      <a:pt x="2466" y="4291"/>
                    </a:lnTo>
                    <a:lnTo>
                      <a:pt x="2466" y="4280"/>
                    </a:lnTo>
                    <a:close/>
                    <a:moveTo>
                      <a:pt x="2376" y="4471"/>
                    </a:moveTo>
                    <a:lnTo>
                      <a:pt x="2362" y="4466"/>
                    </a:lnTo>
                    <a:lnTo>
                      <a:pt x="2356" y="4480"/>
                    </a:lnTo>
                    <a:lnTo>
                      <a:pt x="2362" y="4494"/>
                    </a:lnTo>
                    <a:lnTo>
                      <a:pt x="2376" y="4494"/>
                    </a:lnTo>
                    <a:lnTo>
                      <a:pt x="2376" y="4471"/>
                    </a:lnTo>
                    <a:close/>
                    <a:moveTo>
                      <a:pt x="2351" y="3255"/>
                    </a:moveTo>
                    <a:lnTo>
                      <a:pt x="2365" y="3255"/>
                    </a:lnTo>
                    <a:lnTo>
                      <a:pt x="2371" y="3241"/>
                    </a:lnTo>
                    <a:lnTo>
                      <a:pt x="2365" y="3227"/>
                    </a:lnTo>
                    <a:lnTo>
                      <a:pt x="2351" y="3227"/>
                    </a:lnTo>
                    <a:lnTo>
                      <a:pt x="2351" y="3255"/>
                    </a:lnTo>
                    <a:close/>
                    <a:moveTo>
                      <a:pt x="2371" y="2336"/>
                    </a:moveTo>
                    <a:lnTo>
                      <a:pt x="2385" y="2322"/>
                    </a:lnTo>
                    <a:lnTo>
                      <a:pt x="2379" y="2308"/>
                    </a:lnTo>
                    <a:lnTo>
                      <a:pt x="2359" y="2308"/>
                    </a:lnTo>
                    <a:lnTo>
                      <a:pt x="2354" y="2328"/>
                    </a:lnTo>
                    <a:lnTo>
                      <a:pt x="2371" y="2336"/>
                    </a:lnTo>
                    <a:close/>
                    <a:moveTo>
                      <a:pt x="2342" y="2598"/>
                    </a:moveTo>
                    <a:lnTo>
                      <a:pt x="2337" y="2592"/>
                    </a:lnTo>
                    <a:lnTo>
                      <a:pt x="2337" y="2606"/>
                    </a:lnTo>
                    <a:lnTo>
                      <a:pt x="2342" y="2598"/>
                    </a:lnTo>
                    <a:close/>
                    <a:moveTo>
                      <a:pt x="2337" y="2393"/>
                    </a:moveTo>
                    <a:lnTo>
                      <a:pt x="2365" y="2407"/>
                    </a:lnTo>
                    <a:lnTo>
                      <a:pt x="2399" y="2401"/>
                    </a:lnTo>
                    <a:lnTo>
                      <a:pt x="2413" y="2381"/>
                    </a:lnTo>
                    <a:lnTo>
                      <a:pt x="2337" y="2376"/>
                    </a:lnTo>
                    <a:lnTo>
                      <a:pt x="2337" y="2393"/>
                    </a:lnTo>
                    <a:close/>
                    <a:moveTo>
                      <a:pt x="2351" y="1631"/>
                    </a:moveTo>
                    <a:lnTo>
                      <a:pt x="2337" y="1625"/>
                    </a:lnTo>
                    <a:lnTo>
                      <a:pt x="2337" y="1653"/>
                    </a:lnTo>
                    <a:lnTo>
                      <a:pt x="2351" y="1653"/>
                    </a:lnTo>
                    <a:lnTo>
                      <a:pt x="2351" y="1631"/>
                    </a:lnTo>
                    <a:close/>
                    <a:moveTo>
                      <a:pt x="2342" y="3450"/>
                    </a:moveTo>
                    <a:lnTo>
                      <a:pt x="2337" y="3444"/>
                    </a:lnTo>
                    <a:lnTo>
                      <a:pt x="2331" y="3458"/>
                    </a:lnTo>
                    <a:lnTo>
                      <a:pt x="2342" y="3450"/>
                    </a:lnTo>
                    <a:close/>
                    <a:moveTo>
                      <a:pt x="2337" y="1041"/>
                    </a:moveTo>
                    <a:lnTo>
                      <a:pt x="2331" y="1035"/>
                    </a:lnTo>
                    <a:lnTo>
                      <a:pt x="2323" y="1049"/>
                    </a:lnTo>
                    <a:lnTo>
                      <a:pt x="2337" y="1041"/>
                    </a:lnTo>
                    <a:close/>
                    <a:moveTo>
                      <a:pt x="2323" y="2832"/>
                    </a:moveTo>
                    <a:lnTo>
                      <a:pt x="2317" y="2852"/>
                    </a:lnTo>
                    <a:lnTo>
                      <a:pt x="2331" y="2852"/>
                    </a:lnTo>
                    <a:lnTo>
                      <a:pt x="2337" y="2823"/>
                    </a:lnTo>
                    <a:lnTo>
                      <a:pt x="2323" y="2818"/>
                    </a:lnTo>
                    <a:lnTo>
                      <a:pt x="2323" y="2832"/>
                    </a:lnTo>
                    <a:close/>
                    <a:moveTo>
                      <a:pt x="2328" y="2489"/>
                    </a:moveTo>
                    <a:lnTo>
                      <a:pt x="2320" y="2483"/>
                    </a:lnTo>
                    <a:lnTo>
                      <a:pt x="2314" y="2497"/>
                    </a:lnTo>
                    <a:lnTo>
                      <a:pt x="2328" y="2489"/>
                    </a:lnTo>
                    <a:close/>
                    <a:moveTo>
                      <a:pt x="2308" y="1377"/>
                    </a:moveTo>
                    <a:lnTo>
                      <a:pt x="2317" y="1391"/>
                    </a:lnTo>
                    <a:lnTo>
                      <a:pt x="2345" y="1385"/>
                    </a:lnTo>
                    <a:lnTo>
                      <a:pt x="2345" y="1371"/>
                    </a:lnTo>
                    <a:lnTo>
                      <a:pt x="2323" y="1357"/>
                    </a:lnTo>
                    <a:lnTo>
                      <a:pt x="2308" y="1363"/>
                    </a:lnTo>
                    <a:lnTo>
                      <a:pt x="2308" y="1377"/>
                    </a:lnTo>
                    <a:close/>
                    <a:moveTo>
                      <a:pt x="2323" y="3681"/>
                    </a:moveTo>
                    <a:lnTo>
                      <a:pt x="2337" y="3676"/>
                    </a:lnTo>
                    <a:lnTo>
                      <a:pt x="2337" y="3647"/>
                    </a:lnTo>
                    <a:lnTo>
                      <a:pt x="2314" y="3647"/>
                    </a:lnTo>
                    <a:lnTo>
                      <a:pt x="2300" y="3667"/>
                    </a:lnTo>
                    <a:lnTo>
                      <a:pt x="2306" y="3681"/>
                    </a:lnTo>
                    <a:lnTo>
                      <a:pt x="2323" y="3681"/>
                    </a:lnTo>
                    <a:close/>
                    <a:moveTo>
                      <a:pt x="2323" y="2302"/>
                    </a:moveTo>
                    <a:lnTo>
                      <a:pt x="2337" y="2297"/>
                    </a:lnTo>
                    <a:lnTo>
                      <a:pt x="2323" y="2291"/>
                    </a:lnTo>
                    <a:lnTo>
                      <a:pt x="2303" y="2297"/>
                    </a:lnTo>
                    <a:lnTo>
                      <a:pt x="2308" y="2302"/>
                    </a:lnTo>
                    <a:lnTo>
                      <a:pt x="2323" y="2302"/>
                    </a:lnTo>
                    <a:close/>
                    <a:moveTo>
                      <a:pt x="2328" y="2441"/>
                    </a:moveTo>
                    <a:lnTo>
                      <a:pt x="2314" y="2426"/>
                    </a:lnTo>
                    <a:lnTo>
                      <a:pt x="2300" y="2426"/>
                    </a:lnTo>
                    <a:lnTo>
                      <a:pt x="2294" y="2441"/>
                    </a:lnTo>
                    <a:lnTo>
                      <a:pt x="2328" y="2455"/>
                    </a:lnTo>
                    <a:lnTo>
                      <a:pt x="2328" y="2441"/>
                    </a:lnTo>
                    <a:close/>
                    <a:moveTo>
                      <a:pt x="2294" y="4026"/>
                    </a:moveTo>
                    <a:lnTo>
                      <a:pt x="2300" y="4011"/>
                    </a:lnTo>
                    <a:lnTo>
                      <a:pt x="2286" y="4006"/>
                    </a:lnTo>
                    <a:lnTo>
                      <a:pt x="2280" y="4034"/>
                    </a:lnTo>
                    <a:lnTo>
                      <a:pt x="2294" y="4026"/>
                    </a:lnTo>
                    <a:close/>
                    <a:moveTo>
                      <a:pt x="2275" y="3393"/>
                    </a:moveTo>
                    <a:lnTo>
                      <a:pt x="2275" y="3408"/>
                    </a:lnTo>
                    <a:lnTo>
                      <a:pt x="2289" y="3393"/>
                    </a:lnTo>
                    <a:lnTo>
                      <a:pt x="2275" y="3393"/>
                    </a:lnTo>
                    <a:close/>
                    <a:moveTo>
                      <a:pt x="2289" y="2905"/>
                    </a:moveTo>
                    <a:lnTo>
                      <a:pt x="2275" y="2905"/>
                    </a:lnTo>
                    <a:lnTo>
                      <a:pt x="2275" y="2919"/>
                    </a:lnTo>
                    <a:lnTo>
                      <a:pt x="2289" y="2925"/>
                    </a:lnTo>
                    <a:lnTo>
                      <a:pt x="2303" y="2919"/>
                    </a:lnTo>
                    <a:lnTo>
                      <a:pt x="2289" y="2905"/>
                    </a:lnTo>
                    <a:close/>
                    <a:moveTo>
                      <a:pt x="2308" y="2603"/>
                    </a:moveTo>
                    <a:lnTo>
                      <a:pt x="2294" y="2603"/>
                    </a:lnTo>
                    <a:lnTo>
                      <a:pt x="2275" y="2623"/>
                    </a:lnTo>
                    <a:lnTo>
                      <a:pt x="2275" y="2637"/>
                    </a:lnTo>
                    <a:lnTo>
                      <a:pt x="2303" y="2643"/>
                    </a:lnTo>
                    <a:lnTo>
                      <a:pt x="2317" y="2629"/>
                    </a:lnTo>
                    <a:lnTo>
                      <a:pt x="2317" y="2615"/>
                    </a:lnTo>
                    <a:lnTo>
                      <a:pt x="2308" y="2603"/>
                    </a:lnTo>
                    <a:close/>
                    <a:moveTo>
                      <a:pt x="2289" y="1961"/>
                    </a:moveTo>
                    <a:lnTo>
                      <a:pt x="2275" y="1947"/>
                    </a:lnTo>
                    <a:lnTo>
                      <a:pt x="2275" y="1966"/>
                    </a:lnTo>
                    <a:lnTo>
                      <a:pt x="2289" y="1961"/>
                    </a:lnTo>
                    <a:close/>
                    <a:moveTo>
                      <a:pt x="2275" y="2565"/>
                    </a:moveTo>
                    <a:lnTo>
                      <a:pt x="2269" y="2585"/>
                    </a:lnTo>
                    <a:lnTo>
                      <a:pt x="2283" y="2585"/>
                    </a:lnTo>
                    <a:lnTo>
                      <a:pt x="2289" y="2570"/>
                    </a:lnTo>
                    <a:lnTo>
                      <a:pt x="2283" y="2551"/>
                    </a:lnTo>
                    <a:lnTo>
                      <a:pt x="2275" y="2565"/>
                    </a:lnTo>
                    <a:close/>
                    <a:moveTo>
                      <a:pt x="2280" y="1631"/>
                    </a:moveTo>
                    <a:lnTo>
                      <a:pt x="2275" y="1625"/>
                    </a:lnTo>
                    <a:lnTo>
                      <a:pt x="2269" y="1639"/>
                    </a:lnTo>
                    <a:lnTo>
                      <a:pt x="2280" y="1631"/>
                    </a:lnTo>
                    <a:close/>
                    <a:moveTo>
                      <a:pt x="2280" y="4477"/>
                    </a:moveTo>
                    <a:lnTo>
                      <a:pt x="2260" y="4483"/>
                    </a:lnTo>
                    <a:lnTo>
                      <a:pt x="2266" y="4502"/>
                    </a:lnTo>
                    <a:lnTo>
                      <a:pt x="2280" y="4502"/>
                    </a:lnTo>
                    <a:lnTo>
                      <a:pt x="2280" y="4477"/>
                    </a:lnTo>
                    <a:close/>
                    <a:moveTo>
                      <a:pt x="2255" y="2407"/>
                    </a:moveTo>
                    <a:lnTo>
                      <a:pt x="2275" y="2401"/>
                    </a:lnTo>
                    <a:lnTo>
                      <a:pt x="2255" y="2395"/>
                    </a:lnTo>
                    <a:lnTo>
                      <a:pt x="2255" y="2407"/>
                    </a:lnTo>
                    <a:close/>
                    <a:moveTo>
                      <a:pt x="2289" y="3709"/>
                    </a:moveTo>
                    <a:lnTo>
                      <a:pt x="2275" y="3695"/>
                    </a:lnTo>
                    <a:lnTo>
                      <a:pt x="2246" y="3695"/>
                    </a:lnTo>
                    <a:lnTo>
                      <a:pt x="2241" y="3709"/>
                    </a:lnTo>
                    <a:lnTo>
                      <a:pt x="2289" y="3724"/>
                    </a:lnTo>
                    <a:lnTo>
                      <a:pt x="2289" y="3709"/>
                    </a:lnTo>
                    <a:close/>
                    <a:moveTo>
                      <a:pt x="2289" y="1512"/>
                    </a:moveTo>
                    <a:lnTo>
                      <a:pt x="2269" y="1498"/>
                    </a:lnTo>
                    <a:lnTo>
                      <a:pt x="2241" y="1504"/>
                    </a:lnTo>
                    <a:lnTo>
                      <a:pt x="2241" y="1518"/>
                    </a:lnTo>
                    <a:lnTo>
                      <a:pt x="2255" y="1532"/>
                    </a:lnTo>
                    <a:lnTo>
                      <a:pt x="2289" y="1526"/>
                    </a:lnTo>
                    <a:lnTo>
                      <a:pt x="2289" y="1512"/>
                    </a:lnTo>
                    <a:close/>
                    <a:moveTo>
                      <a:pt x="2255" y="1986"/>
                    </a:moveTo>
                    <a:lnTo>
                      <a:pt x="2241" y="1986"/>
                    </a:lnTo>
                    <a:lnTo>
                      <a:pt x="2232" y="2014"/>
                    </a:lnTo>
                    <a:lnTo>
                      <a:pt x="2246" y="2020"/>
                    </a:lnTo>
                    <a:lnTo>
                      <a:pt x="2266" y="1992"/>
                    </a:lnTo>
                    <a:lnTo>
                      <a:pt x="2255" y="1986"/>
                    </a:lnTo>
                    <a:close/>
                    <a:moveTo>
                      <a:pt x="2308" y="2167"/>
                    </a:moveTo>
                    <a:lnTo>
                      <a:pt x="2308" y="2161"/>
                    </a:lnTo>
                    <a:lnTo>
                      <a:pt x="2280" y="2156"/>
                    </a:lnTo>
                    <a:lnTo>
                      <a:pt x="2275" y="2122"/>
                    </a:lnTo>
                    <a:lnTo>
                      <a:pt x="2241" y="2102"/>
                    </a:lnTo>
                    <a:lnTo>
                      <a:pt x="2227" y="2108"/>
                    </a:lnTo>
                    <a:lnTo>
                      <a:pt x="2260" y="2175"/>
                    </a:lnTo>
                    <a:lnTo>
                      <a:pt x="2280" y="2189"/>
                    </a:lnTo>
                    <a:lnTo>
                      <a:pt x="2294" y="2184"/>
                    </a:lnTo>
                    <a:lnTo>
                      <a:pt x="2308" y="2167"/>
                    </a:lnTo>
                    <a:close/>
                    <a:moveTo>
                      <a:pt x="2260" y="2220"/>
                    </a:moveTo>
                    <a:lnTo>
                      <a:pt x="2218" y="2206"/>
                    </a:lnTo>
                    <a:lnTo>
                      <a:pt x="2218" y="2220"/>
                    </a:lnTo>
                    <a:lnTo>
                      <a:pt x="2238" y="2240"/>
                    </a:lnTo>
                    <a:lnTo>
                      <a:pt x="2266" y="2235"/>
                    </a:lnTo>
                    <a:lnTo>
                      <a:pt x="2260" y="2220"/>
                    </a:lnTo>
                    <a:close/>
                    <a:moveTo>
                      <a:pt x="2227" y="4020"/>
                    </a:moveTo>
                    <a:lnTo>
                      <a:pt x="2212" y="3992"/>
                    </a:lnTo>
                    <a:lnTo>
                      <a:pt x="2212" y="4020"/>
                    </a:lnTo>
                    <a:lnTo>
                      <a:pt x="2227" y="4020"/>
                    </a:lnTo>
                    <a:close/>
                    <a:moveTo>
                      <a:pt x="2227" y="3010"/>
                    </a:moveTo>
                    <a:lnTo>
                      <a:pt x="2255" y="3010"/>
                    </a:lnTo>
                    <a:lnTo>
                      <a:pt x="2255" y="2990"/>
                    </a:lnTo>
                    <a:lnTo>
                      <a:pt x="2227" y="2990"/>
                    </a:lnTo>
                    <a:lnTo>
                      <a:pt x="2212" y="3004"/>
                    </a:lnTo>
                    <a:lnTo>
                      <a:pt x="2227" y="3010"/>
                    </a:lnTo>
                    <a:close/>
                    <a:moveTo>
                      <a:pt x="2218" y="2172"/>
                    </a:moveTo>
                    <a:lnTo>
                      <a:pt x="2224" y="2167"/>
                    </a:lnTo>
                    <a:lnTo>
                      <a:pt x="2210" y="2161"/>
                    </a:lnTo>
                    <a:lnTo>
                      <a:pt x="2204" y="2181"/>
                    </a:lnTo>
                    <a:lnTo>
                      <a:pt x="2218" y="2172"/>
                    </a:lnTo>
                    <a:close/>
                    <a:moveTo>
                      <a:pt x="2218" y="2048"/>
                    </a:moveTo>
                    <a:lnTo>
                      <a:pt x="2204" y="2054"/>
                    </a:lnTo>
                    <a:lnTo>
                      <a:pt x="2218" y="2068"/>
                    </a:lnTo>
                    <a:lnTo>
                      <a:pt x="2232" y="2062"/>
                    </a:lnTo>
                    <a:lnTo>
                      <a:pt x="2232" y="2048"/>
                    </a:lnTo>
                    <a:lnTo>
                      <a:pt x="2218" y="2048"/>
                    </a:lnTo>
                    <a:close/>
                    <a:moveTo>
                      <a:pt x="2207" y="1425"/>
                    </a:moveTo>
                    <a:lnTo>
                      <a:pt x="2221" y="1419"/>
                    </a:lnTo>
                    <a:lnTo>
                      <a:pt x="2221" y="1405"/>
                    </a:lnTo>
                    <a:lnTo>
                      <a:pt x="2207" y="1405"/>
                    </a:lnTo>
                    <a:lnTo>
                      <a:pt x="2198" y="1419"/>
                    </a:lnTo>
                    <a:lnTo>
                      <a:pt x="2207" y="1425"/>
                    </a:lnTo>
                    <a:close/>
                    <a:moveTo>
                      <a:pt x="2193" y="3173"/>
                    </a:moveTo>
                    <a:lnTo>
                      <a:pt x="2221" y="3193"/>
                    </a:lnTo>
                    <a:lnTo>
                      <a:pt x="2227" y="3179"/>
                    </a:lnTo>
                    <a:lnTo>
                      <a:pt x="2255" y="3165"/>
                    </a:lnTo>
                    <a:lnTo>
                      <a:pt x="2201" y="3159"/>
                    </a:lnTo>
                    <a:lnTo>
                      <a:pt x="2193" y="3173"/>
                    </a:lnTo>
                    <a:close/>
                    <a:moveTo>
                      <a:pt x="2184" y="1176"/>
                    </a:moveTo>
                    <a:lnTo>
                      <a:pt x="2190" y="1190"/>
                    </a:lnTo>
                    <a:lnTo>
                      <a:pt x="2218" y="1190"/>
                    </a:lnTo>
                    <a:lnTo>
                      <a:pt x="2218" y="1171"/>
                    </a:lnTo>
                    <a:lnTo>
                      <a:pt x="2198" y="1157"/>
                    </a:lnTo>
                    <a:lnTo>
                      <a:pt x="2184" y="1162"/>
                    </a:lnTo>
                    <a:lnTo>
                      <a:pt x="2184" y="1176"/>
                    </a:lnTo>
                    <a:close/>
                    <a:moveTo>
                      <a:pt x="2198" y="3642"/>
                    </a:moveTo>
                    <a:lnTo>
                      <a:pt x="2227" y="3656"/>
                    </a:lnTo>
                    <a:lnTo>
                      <a:pt x="2227" y="3642"/>
                    </a:lnTo>
                    <a:lnTo>
                      <a:pt x="2179" y="3622"/>
                    </a:lnTo>
                    <a:lnTo>
                      <a:pt x="2184" y="3650"/>
                    </a:lnTo>
                    <a:lnTo>
                      <a:pt x="2198" y="3642"/>
                    </a:lnTo>
                    <a:close/>
                    <a:moveTo>
                      <a:pt x="2193" y="2494"/>
                    </a:moveTo>
                    <a:lnTo>
                      <a:pt x="2173" y="2508"/>
                    </a:lnTo>
                    <a:lnTo>
                      <a:pt x="2164" y="2537"/>
                    </a:lnTo>
                    <a:lnTo>
                      <a:pt x="2173" y="2551"/>
                    </a:lnTo>
                    <a:lnTo>
                      <a:pt x="2187" y="2551"/>
                    </a:lnTo>
                    <a:lnTo>
                      <a:pt x="2201" y="2531"/>
                    </a:lnTo>
                    <a:lnTo>
                      <a:pt x="2210" y="2497"/>
                    </a:lnTo>
                    <a:lnTo>
                      <a:pt x="2193" y="2497"/>
                    </a:lnTo>
                    <a:lnTo>
                      <a:pt x="2193" y="2494"/>
                    </a:lnTo>
                    <a:close/>
                    <a:moveTo>
                      <a:pt x="2164" y="1789"/>
                    </a:moveTo>
                    <a:lnTo>
                      <a:pt x="2173" y="1803"/>
                    </a:lnTo>
                    <a:lnTo>
                      <a:pt x="2187" y="1803"/>
                    </a:lnTo>
                    <a:lnTo>
                      <a:pt x="2193" y="1789"/>
                    </a:lnTo>
                    <a:lnTo>
                      <a:pt x="2173" y="1769"/>
                    </a:lnTo>
                    <a:lnTo>
                      <a:pt x="2164" y="1789"/>
                    </a:lnTo>
                    <a:close/>
                    <a:moveTo>
                      <a:pt x="2207" y="2905"/>
                    </a:moveTo>
                    <a:lnTo>
                      <a:pt x="2207" y="2885"/>
                    </a:lnTo>
                    <a:lnTo>
                      <a:pt x="2193" y="2871"/>
                    </a:lnTo>
                    <a:lnTo>
                      <a:pt x="2179" y="2871"/>
                    </a:lnTo>
                    <a:lnTo>
                      <a:pt x="2159" y="2891"/>
                    </a:lnTo>
                    <a:lnTo>
                      <a:pt x="2159" y="2905"/>
                    </a:lnTo>
                    <a:lnTo>
                      <a:pt x="2207" y="2905"/>
                    </a:lnTo>
                    <a:close/>
                    <a:moveTo>
                      <a:pt x="2145" y="3910"/>
                    </a:moveTo>
                    <a:lnTo>
                      <a:pt x="2142" y="3913"/>
                    </a:lnTo>
                    <a:lnTo>
                      <a:pt x="2148" y="3913"/>
                    </a:lnTo>
                    <a:lnTo>
                      <a:pt x="2148" y="3927"/>
                    </a:lnTo>
                    <a:lnTo>
                      <a:pt x="2156" y="3915"/>
                    </a:lnTo>
                    <a:lnTo>
                      <a:pt x="2150" y="3910"/>
                    </a:lnTo>
                    <a:lnTo>
                      <a:pt x="2207" y="3910"/>
                    </a:lnTo>
                    <a:lnTo>
                      <a:pt x="2221" y="3904"/>
                    </a:lnTo>
                    <a:lnTo>
                      <a:pt x="2215" y="3856"/>
                    </a:lnTo>
                    <a:lnTo>
                      <a:pt x="2181" y="3865"/>
                    </a:lnTo>
                    <a:lnTo>
                      <a:pt x="2148" y="3907"/>
                    </a:lnTo>
                    <a:lnTo>
                      <a:pt x="2145" y="3904"/>
                    </a:lnTo>
                    <a:lnTo>
                      <a:pt x="2145" y="3910"/>
                    </a:lnTo>
                    <a:close/>
                    <a:moveTo>
                      <a:pt x="2150" y="3910"/>
                    </a:moveTo>
                    <a:lnTo>
                      <a:pt x="2148" y="3907"/>
                    </a:lnTo>
                    <a:lnTo>
                      <a:pt x="2145" y="3910"/>
                    </a:lnTo>
                    <a:lnTo>
                      <a:pt x="2150" y="3910"/>
                    </a:lnTo>
                    <a:close/>
                    <a:moveTo>
                      <a:pt x="2150" y="3489"/>
                    </a:moveTo>
                    <a:lnTo>
                      <a:pt x="2145" y="3518"/>
                    </a:lnTo>
                    <a:lnTo>
                      <a:pt x="2179" y="3566"/>
                    </a:lnTo>
                    <a:lnTo>
                      <a:pt x="2207" y="3566"/>
                    </a:lnTo>
                    <a:lnTo>
                      <a:pt x="2173" y="3518"/>
                    </a:lnTo>
                    <a:lnTo>
                      <a:pt x="2187" y="3489"/>
                    </a:lnTo>
                    <a:lnTo>
                      <a:pt x="2181" y="3470"/>
                    </a:lnTo>
                    <a:lnTo>
                      <a:pt x="2162" y="3475"/>
                    </a:lnTo>
                    <a:lnTo>
                      <a:pt x="2150" y="3489"/>
                    </a:lnTo>
                    <a:close/>
                    <a:moveTo>
                      <a:pt x="2170" y="2359"/>
                    </a:moveTo>
                    <a:lnTo>
                      <a:pt x="2150" y="2316"/>
                    </a:lnTo>
                    <a:lnTo>
                      <a:pt x="2145" y="2359"/>
                    </a:lnTo>
                    <a:lnTo>
                      <a:pt x="2164" y="2373"/>
                    </a:lnTo>
                    <a:lnTo>
                      <a:pt x="2170" y="2359"/>
                    </a:lnTo>
                    <a:close/>
                    <a:moveTo>
                      <a:pt x="2179" y="2096"/>
                    </a:moveTo>
                    <a:lnTo>
                      <a:pt x="2184" y="2082"/>
                    </a:lnTo>
                    <a:lnTo>
                      <a:pt x="2170" y="2068"/>
                    </a:lnTo>
                    <a:lnTo>
                      <a:pt x="2142" y="2096"/>
                    </a:lnTo>
                    <a:lnTo>
                      <a:pt x="2148" y="2110"/>
                    </a:lnTo>
                    <a:lnTo>
                      <a:pt x="2179" y="2096"/>
                    </a:lnTo>
                    <a:close/>
                    <a:moveTo>
                      <a:pt x="2170" y="1938"/>
                    </a:moveTo>
                    <a:lnTo>
                      <a:pt x="2150" y="1924"/>
                    </a:lnTo>
                    <a:lnTo>
                      <a:pt x="2136" y="1938"/>
                    </a:lnTo>
                    <a:lnTo>
                      <a:pt x="2136" y="1952"/>
                    </a:lnTo>
                    <a:lnTo>
                      <a:pt x="2150" y="1958"/>
                    </a:lnTo>
                    <a:lnTo>
                      <a:pt x="2170" y="1952"/>
                    </a:lnTo>
                    <a:lnTo>
                      <a:pt x="2170" y="1938"/>
                    </a:lnTo>
                    <a:close/>
                    <a:moveTo>
                      <a:pt x="2156" y="3594"/>
                    </a:moveTo>
                    <a:lnTo>
                      <a:pt x="2150" y="3580"/>
                    </a:lnTo>
                    <a:lnTo>
                      <a:pt x="2122" y="3566"/>
                    </a:lnTo>
                    <a:lnTo>
                      <a:pt x="2136" y="3608"/>
                    </a:lnTo>
                    <a:lnTo>
                      <a:pt x="2150" y="3614"/>
                    </a:lnTo>
                    <a:lnTo>
                      <a:pt x="2156" y="3608"/>
                    </a:lnTo>
                    <a:lnTo>
                      <a:pt x="2156" y="3594"/>
                    </a:lnTo>
                    <a:close/>
                    <a:moveTo>
                      <a:pt x="2232" y="2866"/>
                    </a:moveTo>
                    <a:lnTo>
                      <a:pt x="2260" y="2866"/>
                    </a:lnTo>
                    <a:lnTo>
                      <a:pt x="2246" y="2798"/>
                    </a:lnTo>
                    <a:lnTo>
                      <a:pt x="2207" y="2744"/>
                    </a:lnTo>
                    <a:lnTo>
                      <a:pt x="2187" y="2739"/>
                    </a:lnTo>
                    <a:lnTo>
                      <a:pt x="2159" y="2710"/>
                    </a:lnTo>
                    <a:lnTo>
                      <a:pt x="2139" y="2716"/>
                    </a:lnTo>
                    <a:lnTo>
                      <a:pt x="2125" y="2750"/>
                    </a:lnTo>
                    <a:lnTo>
                      <a:pt x="2131" y="2778"/>
                    </a:lnTo>
                    <a:lnTo>
                      <a:pt x="2145" y="2773"/>
                    </a:lnTo>
                    <a:lnTo>
                      <a:pt x="2145" y="2758"/>
                    </a:lnTo>
                    <a:lnTo>
                      <a:pt x="2164" y="2739"/>
                    </a:lnTo>
                    <a:lnTo>
                      <a:pt x="2232" y="2815"/>
                    </a:lnTo>
                    <a:lnTo>
                      <a:pt x="2232" y="2866"/>
                    </a:lnTo>
                    <a:close/>
                    <a:moveTo>
                      <a:pt x="2150" y="476"/>
                    </a:moveTo>
                    <a:lnTo>
                      <a:pt x="2145" y="462"/>
                    </a:lnTo>
                    <a:lnTo>
                      <a:pt x="2125" y="468"/>
                    </a:lnTo>
                    <a:lnTo>
                      <a:pt x="2131" y="482"/>
                    </a:lnTo>
                    <a:lnTo>
                      <a:pt x="2150" y="488"/>
                    </a:lnTo>
                    <a:lnTo>
                      <a:pt x="2150" y="476"/>
                    </a:lnTo>
                    <a:close/>
                    <a:moveTo>
                      <a:pt x="2145" y="2407"/>
                    </a:moveTo>
                    <a:lnTo>
                      <a:pt x="2139" y="2401"/>
                    </a:lnTo>
                    <a:lnTo>
                      <a:pt x="2125" y="2407"/>
                    </a:lnTo>
                    <a:lnTo>
                      <a:pt x="2111" y="2435"/>
                    </a:lnTo>
                    <a:lnTo>
                      <a:pt x="2139" y="2441"/>
                    </a:lnTo>
                    <a:lnTo>
                      <a:pt x="2145" y="2421"/>
                    </a:lnTo>
                    <a:lnTo>
                      <a:pt x="2145" y="2407"/>
                    </a:lnTo>
                    <a:close/>
                    <a:moveTo>
                      <a:pt x="2117" y="1247"/>
                    </a:moveTo>
                    <a:lnTo>
                      <a:pt x="2136" y="1261"/>
                    </a:lnTo>
                    <a:lnTo>
                      <a:pt x="2156" y="1241"/>
                    </a:lnTo>
                    <a:lnTo>
                      <a:pt x="2150" y="1213"/>
                    </a:lnTo>
                    <a:lnTo>
                      <a:pt x="2117" y="1219"/>
                    </a:lnTo>
                    <a:lnTo>
                      <a:pt x="2102" y="1247"/>
                    </a:lnTo>
                    <a:lnTo>
                      <a:pt x="2117" y="1247"/>
                    </a:lnTo>
                    <a:close/>
                    <a:moveTo>
                      <a:pt x="2136" y="381"/>
                    </a:moveTo>
                    <a:lnTo>
                      <a:pt x="2122" y="381"/>
                    </a:lnTo>
                    <a:lnTo>
                      <a:pt x="2094" y="400"/>
                    </a:lnTo>
                    <a:lnTo>
                      <a:pt x="2094" y="428"/>
                    </a:lnTo>
                    <a:lnTo>
                      <a:pt x="2142" y="414"/>
                    </a:lnTo>
                    <a:lnTo>
                      <a:pt x="2148" y="386"/>
                    </a:lnTo>
                    <a:lnTo>
                      <a:pt x="2136" y="381"/>
                    </a:lnTo>
                    <a:close/>
                    <a:moveTo>
                      <a:pt x="2088" y="3345"/>
                    </a:moveTo>
                    <a:lnTo>
                      <a:pt x="2131" y="3379"/>
                    </a:lnTo>
                    <a:lnTo>
                      <a:pt x="2131" y="3393"/>
                    </a:lnTo>
                    <a:lnTo>
                      <a:pt x="2179" y="3374"/>
                    </a:lnTo>
                    <a:lnTo>
                      <a:pt x="2173" y="3345"/>
                    </a:lnTo>
                    <a:lnTo>
                      <a:pt x="2091" y="3331"/>
                    </a:lnTo>
                    <a:lnTo>
                      <a:pt x="2091" y="3345"/>
                    </a:lnTo>
                    <a:lnTo>
                      <a:pt x="2088" y="3345"/>
                    </a:lnTo>
                    <a:close/>
                    <a:moveTo>
                      <a:pt x="2122" y="2651"/>
                    </a:moveTo>
                    <a:lnTo>
                      <a:pt x="2088" y="2657"/>
                    </a:lnTo>
                    <a:lnTo>
                      <a:pt x="2094" y="2685"/>
                    </a:lnTo>
                    <a:lnTo>
                      <a:pt x="2128" y="2679"/>
                    </a:lnTo>
                    <a:lnTo>
                      <a:pt x="2133" y="2651"/>
                    </a:lnTo>
                    <a:lnTo>
                      <a:pt x="2122" y="2651"/>
                    </a:lnTo>
                    <a:close/>
                    <a:moveTo>
                      <a:pt x="2108" y="3413"/>
                    </a:moveTo>
                    <a:lnTo>
                      <a:pt x="2114" y="3408"/>
                    </a:lnTo>
                    <a:lnTo>
                      <a:pt x="2080" y="3402"/>
                    </a:lnTo>
                    <a:lnTo>
                      <a:pt x="2080" y="3416"/>
                    </a:lnTo>
                    <a:lnTo>
                      <a:pt x="2108" y="3416"/>
                    </a:lnTo>
                    <a:lnTo>
                      <a:pt x="2108" y="3413"/>
                    </a:lnTo>
                    <a:close/>
                    <a:moveTo>
                      <a:pt x="2088" y="3786"/>
                    </a:moveTo>
                    <a:lnTo>
                      <a:pt x="2083" y="3777"/>
                    </a:lnTo>
                    <a:lnTo>
                      <a:pt x="2077" y="3791"/>
                    </a:lnTo>
                    <a:lnTo>
                      <a:pt x="2088" y="3786"/>
                    </a:lnTo>
                    <a:close/>
                    <a:moveTo>
                      <a:pt x="2088" y="3470"/>
                    </a:moveTo>
                    <a:lnTo>
                      <a:pt x="2094" y="3455"/>
                    </a:lnTo>
                    <a:lnTo>
                      <a:pt x="2074" y="3450"/>
                    </a:lnTo>
                    <a:lnTo>
                      <a:pt x="2074" y="3470"/>
                    </a:lnTo>
                    <a:lnTo>
                      <a:pt x="2088" y="3470"/>
                    </a:lnTo>
                    <a:close/>
                    <a:moveTo>
                      <a:pt x="2083" y="3317"/>
                    </a:moveTo>
                    <a:lnTo>
                      <a:pt x="2097" y="3312"/>
                    </a:lnTo>
                    <a:lnTo>
                      <a:pt x="2097" y="3278"/>
                    </a:lnTo>
                    <a:lnTo>
                      <a:pt x="2069" y="3283"/>
                    </a:lnTo>
                    <a:lnTo>
                      <a:pt x="2069" y="3317"/>
                    </a:lnTo>
                    <a:lnTo>
                      <a:pt x="2083" y="3317"/>
                    </a:lnTo>
                    <a:close/>
                    <a:moveTo>
                      <a:pt x="2054" y="3168"/>
                    </a:moveTo>
                    <a:lnTo>
                      <a:pt x="2069" y="3168"/>
                    </a:lnTo>
                    <a:lnTo>
                      <a:pt x="2063" y="3154"/>
                    </a:lnTo>
                    <a:lnTo>
                      <a:pt x="2054" y="3168"/>
                    </a:lnTo>
                    <a:close/>
                    <a:moveTo>
                      <a:pt x="2069" y="3097"/>
                    </a:moveTo>
                    <a:lnTo>
                      <a:pt x="2054" y="3097"/>
                    </a:lnTo>
                    <a:lnTo>
                      <a:pt x="2069" y="3111"/>
                    </a:lnTo>
                    <a:lnTo>
                      <a:pt x="2069" y="3097"/>
                    </a:lnTo>
                    <a:close/>
                    <a:moveTo>
                      <a:pt x="2060" y="2598"/>
                    </a:moveTo>
                    <a:lnTo>
                      <a:pt x="2054" y="2612"/>
                    </a:lnTo>
                    <a:lnTo>
                      <a:pt x="2060" y="2631"/>
                    </a:lnTo>
                    <a:lnTo>
                      <a:pt x="2088" y="2626"/>
                    </a:lnTo>
                    <a:lnTo>
                      <a:pt x="2088" y="2592"/>
                    </a:lnTo>
                    <a:lnTo>
                      <a:pt x="2060" y="2586"/>
                    </a:lnTo>
                    <a:lnTo>
                      <a:pt x="2060" y="2598"/>
                    </a:lnTo>
                    <a:close/>
                    <a:moveTo>
                      <a:pt x="2069" y="2229"/>
                    </a:moveTo>
                    <a:lnTo>
                      <a:pt x="2063" y="2223"/>
                    </a:lnTo>
                    <a:lnTo>
                      <a:pt x="2057" y="2237"/>
                    </a:lnTo>
                    <a:lnTo>
                      <a:pt x="2069" y="2229"/>
                    </a:lnTo>
                    <a:close/>
                    <a:moveTo>
                      <a:pt x="2049" y="3532"/>
                    </a:moveTo>
                    <a:lnTo>
                      <a:pt x="2054" y="3512"/>
                    </a:lnTo>
                    <a:lnTo>
                      <a:pt x="2040" y="3503"/>
                    </a:lnTo>
                    <a:lnTo>
                      <a:pt x="2035" y="3537"/>
                    </a:lnTo>
                    <a:lnTo>
                      <a:pt x="2049" y="3532"/>
                    </a:lnTo>
                    <a:close/>
                    <a:moveTo>
                      <a:pt x="2049" y="2215"/>
                    </a:moveTo>
                    <a:lnTo>
                      <a:pt x="2035" y="2209"/>
                    </a:lnTo>
                    <a:lnTo>
                      <a:pt x="2029" y="2229"/>
                    </a:lnTo>
                    <a:lnTo>
                      <a:pt x="2049" y="2229"/>
                    </a:lnTo>
                    <a:lnTo>
                      <a:pt x="2049" y="2215"/>
                    </a:lnTo>
                    <a:close/>
                    <a:moveTo>
                      <a:pt x="2035" y="1018"/>
                    </a:moveTo>
                    <a:lnTo>
                      <a:pt x="2029" y="1038"/>
                    </a:lnTo>
                    <a:lnTo>
                      <a:pt x="2043" y="1038"/>
                    </a:lnTo>
                    <a:lnTo>
                      <a:pt x="2057" y="1024"/>
                    </a:lnTo>
                    <a:lnTo>
                      <a:pt x="2043" y="1004"/>
                    </a:lnTo>
                    <a:lnTo>
                      <a:pt x="2035" y="1018"/>
                    </a:lnTo>
                    <a:close/>
                    <a:moveTo>
                      <a:pt x="2035" y="2009"/>
                    </a:moveTo>
                    <a:lnTo>
                      <a:pt x="2021" y="1995"/>
                    </a:lnTo>
                    <a:lnTo>
                      <a:pt x="2015" y="2014"/>
                    </a:lnTo>
                    <a:lnTo>
                      <a:pt x="2035" y="2009"/>
                    </a:lnTo>
                    <a:close/>
                    <a:moveTo>
                      <a:pt x="2012" y="874"/>
                    </a:moveTo>
                    <a:lnTo>
                      <a:pt x="2026" y="880"/>
                    </a:lnTo>
                    <a:lnTo>
                      <a:pt x="2012" y="860"/>
                    </a:lnTo>
                    <a:lnTo>
                      <a:pt x="2012" y="874"/>
                    </a:lnTo>
                    <a:close/>
                    <a:moveTo>
                      <a:pt x="2006" y="2996"/>
                    </a:moveTo>
                    <a:lnTo>
                      <a:pt x="2021" y="2996"/>
                    </a:lnTo>
                    <a:lnTo>
                      <a:pt x="2026" y="2981"/>
                    </a:lnTo>
                    <a:lnTo>
                      <a:pt x="2006" y="2981"/>
                    </a:lnTo>
                    <a:lnTo>
                      <a:pt x="2006" y="2996"/>
                    </a:lnTo>
                    <a:close/>
                    <a:moveTo>
                      <a:pt x="2021" y="2181"/>
                    </a:moveTo>
                    <a:lnTo>
                      <a:pt x="2049" y="2161"/>
                    </a:lnTo>
                    <a:lnTo>
                      <a:pt x="2043" y="2147"/>
                    </a:lnTo>
                    <a:lnTo>
                      <a:pt x="2009" y="2161"/>
                    </a:lnTo>
                    <a:lnTo>
                      <a:pt x="2009" y="2175"/>
                    </a:lnTo>
                    <a:lnTo>
                      <a:pt x="2021" y="2181"/>
                    </a:lnTo>
                    <a:close/>
                    <a:moveTo>
                      <a:pt x="2026" y="908"/>
                    </a:moveTo>
                    <a:lnTo>
                      <a:pt x="2012" y="903"/>
                    </a:lnTo>
                    <a:lnTo>
                      <a:pt x="2006" y="917"/>
                    </a:lnTo>
                    <a:lnTo>
                      <a:pt x="2026" y="922"/>
                    </a:lnTo>
                    <a:lnTo>
                      <a:pt x="2026" y="908"/>
                    </a:lnTo>
                    <a:close/>
                    <a:moveTo>
                      <a:pt x="2021" y="1927"/>
                    </a:moveTo>
                    <a:lnTo>
                      <a:pt x="2001" y="1927"/>
                    </a:lnTo>
                    <a:lnTo>
                      <a:pt x="2001" y="1941"/>
                    </a:lnTo>
                    <a:lnTo>
                      <a:pt x="2029" y="1941"/>
                    </a:lnTo>
                    <a:lnTo>
                      <a:pt x="2021" y="1927"/>
                    </a:lnTo>
                    <a:close/>
                    <a:moveTo>
                      <a:pt x="1998" y="2254"/>
                    </a:moveTo>
                    <a:lnTo>
                      <a:pt x="2012" y="2260"/>
                    </a:lnTo>
                    <a:lnTo>
                      <a:pt x="2018" y="2254"/>
                    </a:lnTo>
                    <a:lnTo>
                      <a:pt x="1990" y="2249"/>
                    </a:lnTo>
                    <a:lnTo>
                      <a:pt x="1998" y="2254"/>
                    </a:lnTo>
                    <a:close/>
                    <a:moveTo>
                      <a:pt x="1998" y="544"/>
                    </a:moveTo>
                    <a:lnTo>
                      <a:pt x="1992" y="553"/>
                    </a:lnTo>
                    <a:lnTo>
                      <a:pt x="2006" y="553"/>
                    </a:lnTo>
                    <a:lnTo>
                      <a:pt x="1998" y="544"/>
                    </a:lnTo>
                    <a:close/>
                    <a:moveTo>
                      <a:pt x="1987" y="4136"/>
                    </a:moveTo>
                    <a:lnTo>
                      <a:pt x="2006" y="4141"/>
                    </a:lnTo>
                    <a:lnTo>
                      <a:pt x="2026" y="4121"/>
                    </a:lnTo>
                    <a:lnTo>
                      <a:pt x="1984" y="4116"/>
                    </a:lnTo>
                    <a:lnTo>
                      <a:pt x="1978" y="4121"/>
                    </a:lnTo>
                    <a:lnTo>
                      <a:pt x="1987" y="4136"/>
                    </a:lnTo>
                    <a:close/>
                    <a:moveTo>
                      <a:pt x="1978" y="3935"/>
                    </a:moveTo>
                    <a:lnTo>
                      <a:pt x="1992" y="3941"/>
                    </a:lnTo>
                    <a:lnTo>
                      <a:pt x="1998" y="3935"/>
                    </a:lnTo>
                    <a:lnTo>
                      <a:pt x="1978" y="3921"/>
                    </a:lnTo>
                    <a:lnTo>
                      <a:pt x="1978" y="3935"/>
                    </a:lnTo>
                    <a:close/>
                    <a:moveTo>
                      <a:pt x="1992" y="3374"/>
                    </a:moveTo>
                    <a:lnTo>
                      <a:pt x="1978" y="3374"/>
                    </a:lnTo>
                    <a:lnTo>
                      <a:pt x="1978" y="3388"/>
                    </a:lnTo>
                    <a:lnTo>
                      <a:pt x="1998" y="3388"/>
                    </a:lnTo>
                    <a:lnTo>
                      <a:pt x="1992" y="3374"/>
                    </a:lnTo>
                    <a:close/>
                    <a:moveTo>
                      <a:pt x="1978" y="2761"/>
                    </a:moveTo>
                    <a:lnTo>
                      <a:pt x="1992" y="2775"/>
                    </a:lnTo>
                    <a:lnTo>
                      <a:pt x="2012" y="2770"/>
                    </a:lnTo>
                    <a:lnTo>
                      <a:pt x="2006" y="2750"/>
                    </a:lnTo>
                    <a:lnTo>
                      <a:pt x="1978" y="2750"/>
                    </a:lnTo>
                    <a:lnTo>
                      <a:pt x="1978" y="2761"/>
                    </a:lnTo>
                    <a:close/>
                    <a:moveTo>
                      <a:pt x="1992" y="2283"/>
                    </a:moveTo>
                    <a:lnTo>
                      <a:pt x="1978" y="2302"/>
                    </a:lnTo>
                    <a:lnTo>
                      <a:pt x="1992" y="2308"/>
                    </a:lnTo>
                    <a:lnTo>
                      <a:pt x="2006" y="2302"/>
                    </a:lnTo>
                    <a:lnTo>
                      <a:pt x="2006" y="2283"/>
                    </a:lnTo>
                    <a:lnTo>
                      <a:pt x="1992" y="2283"/>
                    </a:lnTo>
                    <a:close/>
                    <a:moveTo>
                      <a:pt x="1978" y="4212"/>
                    </a:moveTo>
                    <a:lnTo>
                      <a:pt x="1992" y="4206"/>
                    </a:lnTo>
                    <a:lnTo>
                      <a:pt x="1992" y="4192"/>
                    </a:lnTo>
                    <a:lnTo>
                      <a:pt x="1973" y="4198"/>
                    </a:lnTo>
                    <a:lnTo>
                      <a:pt x="1978" y="4212"/>
                    </a:lnTo>
                    <a:close/>
                    <a:moveTo>
                      <a:pt x="1998" y="3221"/>
                    </a:moveTo>
                    <a:lnTo>
                      <a:pt x="1970" y="3227"/>
                    </a:lnTo>
                    <a:lnTo>
                      <a:pt x="2009" y="3227"/>
                    </a:lnTo>
                    <a:lnTo>
                      <a:pt x="1998" y="3221"/>
                    </a:lnTo>
                    <a:close/>
                    <a:moveTo>
                      <a:pt x="2006" y="1622"/>
                    </a:moveTo>
                    <a:lnTo>
                      <a:pt x="2021" y="1617"/>
                    </a:lnTo>
                    <a:lnTo>
                      <a:pt x="2006" y="1597"/>
                    </a:lnTo>
                    <a:lnTo>
                      <a:pt x="1978" y="1591"/>
                    </a:lnTo>
                    <a:lnTo>
                      <a:pt x="1973" y="1597"/>
                    </a:lnTo>
                    <a:lnTo>
                      <a:pt x="1978" y="1625"/>
                    </a:lnTo>
                    <a:lnTo>
                      <a:pt x="2006" y="1625"/>
                    </a:lnTo>
                    <a:lnTo>
                      <a:pt x="2006" y="1622"/>
                    </a:lnTo>
                    <a:close/>
                    <a:moveTo>
                      <a:pt x="1992" y="1295"/>
                    </a:moveTo>
                    <a:lnTo>
                      <a:pt x="1978" y="1281"/>
                    </a:lnTo>
                    <a:lnTo>
                      <a:pt x="1973" y="1300"/>
                    </a:lnTo>
                    <a:lnTo>
                      <a:pt x="1992" y="1295"/>
                    </a:lnTo>
                    <a:close/>
                    <a:moveTo>
                      <a:pt x="1978" y="4683"/>
                    </a:moveTo>
                    <a:lnTo>
                      <a:pt x="1964" y="4677"/>
                    </a:lnTo>
                    <a:lnTo>
                      <a:pt x="1964" y="4697"/>
                    </a:lnTo>
                    <a:lnTo>
                      <a:pt x="1978" y="4683"/>
                    </a:lnTo>
                    <a:close/>
                    <a:moveTo>
                      <a:pt x="1973" y="2483"/>
                    </a:moveTo>
                    <a:lnTo>
                      <a:pt x="2001" y="2469"/>
                    </a:lnTo>
                    <a:lnTo>
                      <a:pt x="1967" y="2483"/>
                    </a:lnTo>
                    <a:lnTo>
                      <a:pt x="1973" y="2483"/>
                    </a:lnTo>
                    <a:close/>
                    <a:moveTo>
                      <a:pt x="1987" y="2172"/>
                    </a:moveTo>
                    <a:lnTo>
                      <a:pt x="1981" y="2158"/>
                    </a:lnTo>
                    <a:lnTo>
                      <a:pt x="1967" y="2178"/>
                    </a:lnTo>
                    <a:lnTo>
                      <a:pt x="1987" y="2172"/>
                    </a:lnTo>
                    <a:close/>
                    <a:moveTo>
                      <a:pt x="1992" y="1334"/>
                    </a:moveTo>
                    <a:lnTo>
                      <a:pt x="1973" y="1329"/>
                    </a:lnTo>
                    <a:lnTo>
                      <a:pt x="1964" y="1343"/>
                    </a:lnTo>
                    <a:lnTo>
                      <a:pt x="1992" y="1348"/>
                    </a:lnTo>
                    <a:lnTo>
                      <a:pt x="1992" y="1334"/>
                    </a:lnTo>
                    <a:close/>
                    <a:moveTo>
                      <a:pt x="2035" y="2603"/>
                    </a:moveTo>
                    <a:lnTo>
                      <a:pt x="2029" y="2576"/>
                    </a:lnTo>
                    <a:lnTo>
                      <a:pt x="1981" y="2603"/>
                    </a:lnTo>
                    <a:lnTo>
                      <a:pt x="1967" y="2623"/>
                    </a:lnTo>
                    <a:lnTo>
                      <a:pt x="1961" y="2657"/>
                    </a:lnTo>
                    <a:lnTo>
                      <a:pt x="1975" y="2671"/>
                    </a:lnTo>
                    <a:lnTo>
                      <a:pt x="1990" y="2629"/>
                    </a:lnTo>
                    <a:lnTo>
                      <a:pt x="2032" y="2609"/>
                    </a:lnTo>
                    <a:lnTo>
                      <a:pt x="2035" y="2603"/>
                    </a:lnTo>
                    <a:close/>
                    <a:moveTo>
                      <a:pt x="1998" y="3834"/>
                    </a:moveTo>
                    <a:lnTo>
                      <a:pt x="2026" y="3766"/>
                    </a:lnTo>
                    <a:lnTo>
                      <a:pt x="2012" y="3760"/>
                    </a:lnTo>
                    <a:lnTo>
                      <a:pt x="1950" y="3808"/>
                    </a:lnTo>
                    <a:lnTo>
                      <a:pt x="1956" y="3828"/>
                    </a:lnTo>
                    <a:lnTo>
                      <a:pt x="1984" y="3842"/>
                    </a:lnTo>
                    <a:lnTo>
                      <a:pt x="1998" y="3834"/>
                    </a:lnTo>
                    <a:close/>
                    <a:moveTo>
                      <a:pt x="1964" y="2570"/>
                    </a:moveTo>
                    <a:lnTo>
                      <a:pt x="1958" y="2562"/>
                    </a:lnTo>
                    <a:lnTo>
                      <a:pt x="1953" y="2576"/>
                    </a:lnTo>
                    <a:lnTo>
                      <a:pt x="1964" y="2570"/>
                    </a:lnTo>
                    <a:close/>
                    <a:moveTo>
                      <a:pt x="1987" y="1966"/>
                    </a:moveTo>
                    <a:lnTo>
                      <a:pt x="1981" y="1952"/>
                    </a:lnTo>
                    <a:lnTo>
                      <a:pt x="1953" y="1947"/>
                    </a:lnTo>
                    <a:lnTo>
                      <a:pt x="1953" y="1961"/>
                    </a:lnTo>
                    <a:lnTo>
                      <a:pt x="1973" y="1981"/>
                    </a:lnTo>
                    <a:lnTo>
                      <a:pt x="1992" y="1986"/>
                    </a:lnTo>
                    <a:lnTo>
                      <a:pt x="1987" y="1966"/>
                    </a:lnTo>
                    <a:close/>
                    <a:moveTo>
                      <a:pt x="1958" y="1876"/>
                    </a:moveTo>
                    <a:lnTo>
                      <a:pt x="1953" y="1890"/>
                    </a:lnTo>
                    <a:lnTo>
                      <a:pt x="1967" y="1896"/>
                    </a:lnTo>
                    <a:lnTo>
                      <a:pt x="1975" y="1882"/>
                    </a:lnTo>
                    <a:lnTo>
                      <a:pt x="1958" y="1876"/>
                    </a:lnTo>
                    <a:close/>
                    <a:moveTo>
                      <a:pt x="1958" y="2119"/>
                    </a:moveTo>
                    <a:lnTo>
                      <a:pt x="1944" y="2105"/>
                    </a:lnTo>
                    <a:lnTo>
                      <a:pt x="1939" y="2125"/>
                    </a:lnTo>
                    <a:lnTo>
                      <a:pt x="1967" y="2130"/>
                    </a:lnTo>
                    <a:lnTo>
                      <a:pt x="1958" y="2119"/>
                    </a:lnTo>
                    <a:close/>
                    <a:moveTo>
                      <a:pt x="1950" y="2048"/>
                    </a:moveTo>
                    <a:lnTo>
                      <a:pt x="1936" y="2043"/>
                    </a:lnTo>
                    <a:lnTo>
                      <a:pt x="1936" y="2071"/>
                    </a:lnTo>
                    <a:lnTo>
                      <a:pt x="1956" y="2065"/>
                    </a:lnTo>
                    <a:lnTo>
                      <a:pt x="1950" y="2048"/>
                    </a:lnTo>
                    <a:close/>
                    <a:moveTo>
                      <a:pt x="1939" y="4347"/>
                    </a:moveTo>
                    <a:lnTo>
                      <a:pt x="1953" y="4353"/>
                    </a:lnTo>
                    <a:lnTo>
                      <a:pt x="1967" y="4339"/>
                    </a:lnTo>
                    <a:lnTo>
                      <a:pt x="1933" y="4333"/>
                    </a:lnTo>
                    <a:lnTo>
                      <a:pt x="1939" y="4347"/>
                    </a:lnTo>
                    <a:close/>
                    <a:moveTo>
                      <a:pt x="1964" y="3455"/>
                    </a:moveTo>
                    <a:lnTo>
                      <a:pt x="1958" y="3427"/>
                    </a:lnTo>
                    <a:lnTo>
                      <a:pt x="1939" y="3413"/>
                    </a:lnTo>
                    <a:lnTo>
                      <a:pt x="1930" y="3441"/>
                    </a:lnTo>
                    <a:lnTo>
                      <a:pt x="1944" y="3461"/>
                    </a:lnTo>
                    <a:lnTo>
                      <a:pt x="1958" y="3461"/>
                    </a:lnTo>
                    <a:lnTo>
                      <a:pt x="1964" y="3455"/>
                    </a:lnTo>
                    <a:close/>
                    <a:moveTo>
                      <a:pt x="1944" y="1295"/>
                    </a:moveTo>
                    <a:lnTo>
                      <a:pt x="1930" y="1281"/>
                    </a:lnTo>
                    <a:lnTo>
                      <a:pt x="1930" y="1300"/>
                    </a:lnTo>
                    <a:lnTo>
                      <a:pt x="1944" y="1295"/>
                    </a:lnTo>
                    <a:close/>
                    <a:moveTo>
                      <a:pt x="1939" y="3484"/>
                    </a:moveTo>
                    <a:lnTo>
                      <a:pt x="1919" y="3489"/>
                    </a:lnTo>
                    <a:lnTo>
                      <a:pt x="1925" y="3503"/>
                    </a:lnTo>
                    <a:lnTo>
                      <a:pt x="1944" y="3512"/>
                    </a:lnTo>
                    <a:lnTo>
                      <a:pt x="1950" y="3484"/>
                    </a:lnTo>
                    <a:lnTo>
                      <a:pt x="1939" y="3484"/>
                    </a:lnTo>
                    <a:close/>
                    <a:moveTo>
                      <a:pt x="1930" y="3264"/>
                    </a:moveTo>
                    <a:lnTo>
                      <a:pt x="1958" y="3249"/>
                    </a:lnTo>
                    <a:lnTo>
                      <a:pt x="1964" y="3230"/>
                    </a:lnTo>
                    <a:lnTo>
                      <a:pt x="1944" y="3224"/>
                    </a:lnTo>
                    <a:lnTo>
                      <a:pt x="1910" y="3266"/>
                    </a:lnTo>
                    <a:lnTo>
                      <a:pt x="1930" y="3266"/>
                    </a:lnTo>
                    <a:lnTo>
                      <a:pt x="1930" y="3264"/>
                    </a:lnTo>
                    <a:close/>
                    <a:moveTo>
                      <a:pt x="1916" y="4423"/>
                    </a:moveTo>
                    <a:lnTo>
                      <a:pt x="1922" y="4409"/>
                    </a:lnTo>
                    <a:lnTo>
                      <a:pt x="1908" y="4404"/>
                    </a:lnTo>
                    <a:lnTo>
                      <a:pt x="1902" y="4418"/>
                    </a:lnTo>
                    <a:lnTo>
                      <a:pt x="1916" y="4423"/>
                    </a:lnTo>
                    <a:close/>
                    <a:moveTo>
                      <a:pt x="1998" y="3647"/>
                    </a:moveTo>
                    <a:lnTo>
                      <a:pt x="1970" y="3642"/>
                    </a:lnTo>
                    <a:lnTo>
                      <a:pt x="1950" y="3594"/>
                    </a:lnTo>
                    <a:lnTo>
                      <a:pt x="1936" y="3594"/>
                    </a:lnTo>
                    <a:lnTo>
                      <a:pt x="1902" y="3724"/>
                    </a:lnTo>
                    <a:lnTo>
                      <a:pt x="1936" y="3718"/>
                    </a:lnTo>
                    <a:lnTo>
                      <a:pt x="2012" y="3656"/>
                    </a:lnTo>
                    <a:lnTo>
                      <a:pt x="2018" y="3636"/>
                    </a:lnTo>
                    <a:lnTo>
                      <a:pt x="1998" y="3647"/>
                    </a:lnTo>
                    <a:close/>
                    <a:moveTo>
                      <a:pt x="1916" y="3331"/>
                    </a:moveTo>
                    <a:lnTo>
                      <a:pt x="1916" y="3317"/>
                    </a:lnTo>
                    <a:lnTo>
                      <a:pt x="1902" y="3312"/>
                    </a:lnTo>
                    <a:lnTo>
                      <a:pt x="1902" y="3331"/>
                    </a:lnTo>
                    <a:lnTo>
                      <a:pt x="1916" y="3331"/>
                    </a:lnTo>
                    <a:close/>
                    <a:moveTo>
                      <a:pt x="1950" y="1453"/>
                    </a:moveTo>
                    <a:lnTo>
                      <a:pt x="1936" y="1439"/>
                    </a:lnTo>
                    <a:lnTo>
                      <a:pt x="1902" y="1492"/>
                    </a:lnTo>
                    <a:lnTo>
                      <a:pt x="1944" y="1498"/>
                    </a:lnTo>
                    <a:lnTo>
                      <a:pt x="1958" y="1484"/>
                    </a:lnTo>
                    <a:lnTo>
                      <a:pt x="1958" y="1470"/>
                    </a:lnTo>
                    <a:lnTo>
                      <a:pt x="1950" y="1453"/>
                    </a:lnTo>
                    <a:close/>
                    <a:moveTo>
                      <a:pt x="1896" y="3921"/>
                    </a:moveTo>
                    <a:lnTo>
                      <a:pt x="1910" y="3915"/>
                    </a:lnTo>
                    <a:lnTo>
                      <a:pt x="1896" y="3910"/>
                    </a:lnTo>
                    <a:lnTo>
                      <a:pt x="1896" y="3921"/>
                    </a:lnTo>
                    <a:close/>
                    <a:moveTo>
                      <a:pt x="1902" y="2640"/>
                    </a:moveTo>
                    <a:lnTo>
                      <a:pt x="1896" y="2612"/>
                    </a:lnTo>
                    <a:lnTo>
                      <a:pt x="1891" y="2640"/>
                    </a:lnTo>
                    <a:lnTo>
                      <a:pt x="1902" y="2640"/>
                    </a:lnTo>
                    <a:close/>
                    <a:moveTo>
                      <a:pt x="1882" y="3949"/>
                    </a:moveTo>
                    <a:lnTo>
                      <a:pt x="1882" y="3955"/>
                    </a:lnTo>
                    <a:lnTo>
                      <a:pt x="1902" y="3961"/>
                    </a:lnTo>
                    <a:lnTo>
                      <a:pt x="1888" y="3941"/>
                    </a:lnTo>
                    <a:lnTo>
                      <a:pt x="1882" y="3949"/>
                    </a:lnTo>
                    <a:close/>
                    <a:moveTo>
                      <a:pt x="1939" y="4466"/>
                    </a:moveTo>
                    <a:lnTo>
                      <a:pt x="1939" y="4460"/>
                    </a:lnTo>
                    <a:lnTo>
                      <a:pt x="1877" y="4446"/>
                    </a:lnTo>
                    <a:lnTo>
                      <a:pt x="1919" y="4466"/>
                    </a:lnTo>
                    <a:lnTo>
                      <a:pt x="1939" y="4466"/>
                    </a:lnTo>
                    <a:close/>
                    <a:moveTo>
                      <a:pt x="1896" y="3436"/>
                    </a:moveTo>
                    <a:lnTo>
                      <a:pt x="1882" y="3422"/>
                    </a:lnTo>
                    <a:lnTo>
                      <a:pt x="1868" y="3441"/>
                    </a:lnTo>
                    <a:lnTo>
                      <a:pt x="1896" y="3455"/>
                    </a:lnTo>
                    <a:lnTo>
                      <a:pt x="1896" y="3436"/>
                    </a:lnTo>
                    <a:close/>
                    <a:moveTo>
                      <a:pt x="1891" y="2770"/>
                    </a:moveTo>
                    <a:lnTo>
                      <a:pt x="1871" y="2764"/>
                    </a:lnTo>
                    <a:lnTo>
                      <a:pt x="1871" y="2778"/>
                    </a:lnTo>
                    <a:lnTo>
                      <a:pt x="1899" y="2784"/>
                    </a:lnTo>
                    <a:lnTo>
                      <a:pt x="1891" y="2770"/>
                    </a:lnTo>
                    <a:close/>
                    <a:moveTo>
                      <a:pt x="1910" y="2517"/>
                    </a:moveTo>
                    <a:lnTo>
                      <a:pt x="1925" y="2517"/>
                    </a:lnTo>
                    <a:lnTo>
                      <a:pt x="1930" y="2503"/>
                    </a:lnTo>
                    <a:lnTo>
                      <a:pt x="1910" y="2460"/>
                    </a:lnTo>
                    <a:lnTo>
                      <a:pt x="1868" y="2441"/>
                    </a:lnTo>
                    <a:lnTo>
                      <a:pt x="1896" y="2489"/>
                    </a:lnTo>
                    <a:lnTo>
                      <a:pt x="1891" y="2522"/>
                    </a:lnTo>
                    <a:lnTo>
                      <a:pt x="1910" y="2517"/>
                    </a:lnTo>
                    <a:close/>
                    <a:moveTo>
                      <a:pt x="1891" y="2071"/>
                    </a:moveTo>
                    <a:lnTo>
                      <a:pt x="1871" y="2065"/>
                    </a:lnTo>
                    <a:lnTo>
                      <a:pt x="1891" y="2085"/>
                    </a:lnTo>
                    <a:lnTo>
                      <a:pt x="1891" y="2071"/>
                    </a:lnTo>
                    <a:close/>
                    <a:moveTo>
                      <a:pt x="1877" y="1636"/>
                    </a:moveTo>
                    <a:lnTo>
                      <a:pt x="1871" y="1650"/>
                    </a:lnTo>
                    <a:lnTo>
                      <a:pt x="1885" y="1650"/>
                    </a:lnTo>
                    <a:lnTo>
                      <a:pt x="1894" y="1631"/>
                    </a:lnTo>
                    <a:lnTo>
                      <a:pt x="1877" y="1636"/>
                    </a:lnTo>
                    <a:close/>
                    <a:moveTo>
                      <a:pt x="1950" y="361"/>
                    </a:moveTo>
                    <a:lnTo>
                      <a:pt x="1944" y="347"/>
                    </a:lnTo>
                    <a:lnTo>
                      <a:pt x="1868" y="352"/>
                    </a:lnTo>
                    <a:lnTo>
                      <a:pt x="1930" y="366"/>
                    </a:lnTo>
                    <a:lnTo>
                      <a:pt x="1950" y="361"/>
                    </a:lnTo>
                    <a:close/>
                    <a:moveTo>
                      <a:pt x="1891" y="3681"/>
                    </a:moveTo>
                    <a:lnTo>
                      <a:pt x="1896" y="3676"/>
                    </a:lnTo>
                    <a:lnTo>
                      <a:pt x="1863" y="3662"/>
                    </a:lnTo>
                    <a:lnTo>
                      <a:pt x="1868" y="3690"/>
                    </a:lnTo>
                    <a:lnTo>
                      <a:pt x="1891" y="3681"/>
                    </a:lnTo>
                    <a:close/>
                    <a:moveTo>
                      <a:pt x="1863" y="3887"/>
                    </a:moveTo>
                    <a:lnTo>
                      <a:pt x="1877" y="3868"/>
                    </a:lnTo>
                    <a:lnTo>
                      <a:pt x="1857" y="3862"/>
                    </a:lnTo>
                    <a:lnTo>
                      <a:pt x="1851" y="3896"/>
                    </a:lnTo>
                    <a:lnTo>
                      <a:pt x="1863" y="3887"/>
                    </a:lnTo>
                    <a:close/>
                    <a:moveTo>
                      <a:pt x="1848" y="3077"/>
                    </a:moveTo>
                    <a:lnTo>
                      <a:pt x="1854" y="3106"/>
                    </a:lnTo>
                    <a:lnTo>
                      <a:pt x="1882" y="3114"/>
                    </a:lnTo>
                    <a:lnTo>
                      <a:pt x="1877" y="3086"/>
                    </a:lnTo>
                    <a:lnTo>
                      <a:pt x="1857" y="3072"/>
                    </a:lnTo>
                    <a:lnTo>
                      <a:pt x="1848" y="3077"/>
                    </a:lnTo>
                    <a:close/>
                    <a:moveTo>
                      <a:pt x="1868" y="4020"/>
                    </a:moveTo>
                    <a:lnTo>
                      <a:pt x="1840" y="4014"/>
                    </a:lnTo>
                    <a:lnTo>
                      <a:pt x="1846" y="4028"/>
                    </a:lnTo>
                    <a:lnTo>
                      <a:pt x="1865" y="4034"/>
                    </a:lnTo>
                    <a:lnTo>
                      <a:pt x="1865" y="4020"/>
                    </a:lnTo>
                    <a:lnTo>
                      <a:pt x="1868" y="4020"/>
                    </a:lnTo>
                    <a:close/>
                    <a:moveTo>
                      <a:pt x="1848" y="3249"/>
                    </a:moveTo>
                    <a:lnTo>
                      <a:pt x="1854" y="3230"/>
                    </a:lnTo>
                    <a:lnTo>
                      <a:pt x="1840" y="3235"/>
                    </a:lnTo>
                    <a:lnTo>
                      <a:pt x="1848" y="3249"/>
                    </a:lnTo>
                    <a:close/>
                    <a:moveTo>
                      <a:pt x="1896" y="2215"/>
                    </a:moveTo>
                    <a:lnTo>
                      <a:pt x="1891" y="2195"/>
                    </a:lnTo>
                    <a:lnTo>
                      <a:pt x="1863" y="2189"/>
                    </a:lnTo>
                    <a:lnTo>
                      <a:pt x="1834" y="2195"/>
                    </a:lnTo>
                    <a:lnTo>
                      <a:pt x="1854" y="2243"/>
                    </a:lnTo>
                    <a:lnTo>
                      <a:pt x="1888" y="2229"/>
                    </a:lnTo>
                    <a:lnTo>
                      <a:pt x="1896" y="2215"/>
                    </a:lnTo>
                    <a:close/>
                    <a:moveTo>
                      <a:pt x="1848" y="3963"/>
                    </a:moveTo>
                    <a:lnTo>
                      <a:pt x="1829" y="3969"/>
                    </a:lnTo>
                    <a:lnTo>
                      <a:pt x="1834" y="3983"/>
                    </a:lnTo>
                    <a:lnTo>
                      <a:pt x="1848" y="3983"/>
                    </a:lnTo>
                    <a:lnTo>
                      <a:pt x="1848" y="3963"/>
                    </a:lnTo>
                    <a:close/>
                    <a:moveTo>
                      <a:pt x="1834" y="3619"/>
                    </a:moveTo>
                    <a:lnTo>
                      <a:pt x="1863" y="3599"/>
                    </a:lnTo>
                    <a:lnTo>
                      <a:pt x="1848" y="3585"/>
                    </a:lnTo>
                    <a:lnTo>
                      <a:pt x="1834" y="3585"/>
                    </a:lnTo>
                    <a:lnTo>
                      <a:pt x="1820" y="3619"/>
                    </a:lnTo>
                    <a:lnTo>
                      <a:pt x="1834" y="3619"/>
                    </a:lnTo>
                    <a:close/>
                    <a:moveTo>
                      <a:pt x="1815" y="2598"/>
                    </a:moveTo>
                    <a:lnTo>
                      <a:pt x="1843" y="2612"/>
                    </a:lnTo>
                    <a:lnTo>
                      <a:pt x="1863" y="2606"/>
                    </a:lnTo>
                    <a:lnTo>
                      <a:pt x="1863" y="2592"/>
                    </a:lnTo>
                    <a:lnTo>
                      <a:pt x="1848" y="2592"/>
                    </a:lnTo>
                    <a:lnTo>
                      <a:pt x="1829" y="2573"/>
                    </a:lnTo>
                    <a:lnTo>
                      <a:pt x="1815" y="2573"/>
                    </a:lnTo>
                    <a:lnTo>
                      <a:pt x="1815" y="2598"/>
                    </a:lnTo>
                    <a:close/>
                    <a:moveTo>
                      <a:pt x="1806" y="3704"/>
                    </a:moveTo>
                    <a:lnTo>
                      <a:pt x="1826" y="3709"/>
                    </a:lnTo>
                    <a:lnTo>
                      <a:pt x="1812" y="3690"/>
                    </a:lnTo>
                    <a:lnTo>
                      <a:pt x="1806" y="3704"/>
                    </a:lnTo>
                    <a:close/>
                    <a:moveTo>
                      <a:pt x="1820" y="4505"/>
                    </a:moveTo>
                    <a:lnTo>
                      <a:pt x="1854" y="4477"/>
                    </a:lnTo>
                    <a:lnTo>
                      <a:pt x="1854" y="4463"/>
                    </a:lnTo>
                    <a:lnTo>
                      <a:pt x="1840" y="4457"/>
                    </a:lnTo>
                    <a:lnTo>
                      <a:pt x="1806" y="4477"/>
                    </a:lnTo>
                    <a:lnTo>
                      <a:pt x="1792" y="4505"/>
                    </a:lnTo>
                    <a:lnTo>
                      <a:pt x="1820" y="4505"/>
                    </a:lnTo>
                    <a:close/>
                    <a:moveTo>
                      <a:pt x="1786" y="4189"/>
                    </a:moveTo>
                    <a:lnTo>
                      <a:pt x="1795" y="4209"/>
                    </a:lnTo>
                    <a:lnTo>
                      <a:pt x="1815" y="4229"/>
                    </a:lnTo>
                    <a:lnTo>
                      <a:pt x="1820" y="4215"/>
                    </a:lnTo>
                    <a:lnTo>
                      <a:pt x="1815" y="4186"/>
                    </a:lnTo>
                    <a:lnTo>
                      <a:pt x="1795" y="4172"/>
                    </a:lnTo>
                    <a:lnTo>
                      <a:pt x="1781" y="4178"/>
                    </a:lnTo>
                    <a:lnTo>
                      <a:pt x="1786" y="4189"/>
                    </a:lnTo>
                    <a:close/>
                    <a:moveTo>
                      <a:pt x="1786" y="3915"/>
                    </a:moveTo>
                    <a:lnTo>
                      <a:pt x="1800" y="3915"/>
                    </a:lnTo>
                    <a:lnTo>
                      <a:pt x="1800" y="3901"/>
                    </a:lnTo>
                    <a:lnTo>
                      <a:pt x="1781" y="3901"/>
                    </a:lnTo>
                    <a:lnTo>
                      <a:pt x="1786" y="3915"/>
                    </a:lnTo>
                    <a:close/>
                    <a:moveTo>
                      <a:pt x="1786" y="4280"/>
                    </a:moveTo>
                    <a:lnTo>
                      <a:pt x="1772" y="4265"/>
                    </a:lnTo>
                    <a:lnTo>
                      <a:pt x="1772" y="4280"/>
                    </a:lnTo>
                    <a:lnTo>
                      <a:pt x="1786" y="4280"/>
                    </a:lnTo>
                    <a:close/>
                    <a:moveTo>
                      <a:pt x="1781" y="4370"/>
                    </a:moveTo>
                    <a:lnTo>
                      <a:pt x="1772" y="4364"/>
                    </a:lnTo>
                    <a:lnTo>
                      <a:pt x="1767" y="4378"/>
                    </a:lnTo>
                    <a:lnTo>
                      <a:pt x="1781" y="4370"/>
                    </a:lnTo>
                    <a:close/>
                    <a:moveTo>
                      <a:pt x="1767" y="2612"/>
                    </a:moveTo>
                    <a:lnTo>
                      <a:pt x="1781" y="2626"/>
                    </a:lnTo>
                    <a:lnTo>
                      <a:pt x="1786" y="2612"/>
                    </a:lnTo>
                    <a:lnTo>
                      <a:pt x="1772" y="2606"/>
                    </a:lnTo>
                    <a:lnTo>
                      <a:pt x="1767" y="2612"/>
                    </a:lnTo>
                    <a:close/>
                    <a:moveTo>
                      <a:pt x="1767" y="4500"/>
                    </a:moveTo>
                    <a:lnTo>
                      <a:pt x="1752" y="4486"/>
                    </a:lnTo>
                    <a:lnTo>
                      <a:pt x="1752" y="4505"/>
                    </a:lnTo>
                    <a:lnTo>
                      <a:pt x="1767" y="4500"/>
                    </a:lnTo>
                    <a:close/>
                    <a:moveTo>
                      <a:pt x="1744" y="4107"/>
                    </a:moveTo>
                    <a:lnTo>
                      <a:pt x="1750" y="4121"/>
                    </a:lnTo>
                    <a:lnTo>
                      <a:pt x="1778" y="4127"/>
                    </a:lnTo>
                    <a:lnTo>
                      <a:pt x="1769" y="4099"/>
                    </a:lnTo>
                    <a:lnTo>
                      <a:pt x="1741" y="4093"/>
                    </a:lnTo>
                    <a:lnTo>
                      <a:pt x="1741" y="4107"/>
                    </a:lnTo>
                    <a:lnTo>
                      <a:pt x="1744" y="4107"/>
                    </a:lnTo>
                    <a:close/>
                    <a:moveTo>
                      <a:pt x="1733" y="4793"/>
                    </a:moveTo>
                    <a:lnTo>
                      <a:pt x="1747" y="4773"/>
                    </a:lnTo>
                    <a:lnTo>
                      <a:pt x="1719" y="4773"/>
                    </a:lnTo>
                    <a:lnTo>
                      <a:pt x="1724" y="4802"/>
                    </a:lnTo>
                    <a:lnTo>
                      <a:pt x="1733" y="4793"/>
                    </a:lnTo>
                    <a:close/>
                    <a:moveTo>
                      <a:pt x="1733" y="3436"/>
                    </a:moveTo>
                    <a:lnTo>
                      <a:pt x="1724" y="3430"/>
                    </a:lnTo>
                    <a:lnTo>
                      <a:pt x="1719" y="3444"/>
                    </a:lnTo>
                    <a:lnTo>
                      <a:pt x="1733" y="3436"/>
                    </a:lnTo>
                    <a:close/>
                    <a:moveTo>
                      <a:pt x="1781" y="4768"/>
                    </a:moveTo>
                    <a:lnTo>
                      <a:pt x="1795" y="4754"/>
                    </a:lnTo>
                    <a:lnTo>
                      <a:pt x="1786" y="4740"/>
                    </a:lnTo>
                    <a:lnTo>
                      <a:pt x="1710" y="4745"/>
                    </a:lnTo>
                    <a:lnTo>
                      <a:pt x="1764" y="4759"/>
                    </a:lnTo>
                    <a:lnTo>
                      <a:pt x="1781" y="4768"/>
                    </a:lnTo>
                    <a:close/>
                    <a:moveTo>
                      <a:pt x="1724" y="4189"/>
                    </a:moveTo>
                    <a:lnTo>
                      <a:pt x="1733" y="4175"/>
                    </a:lnTo>
                    <a:lnTo>
                      <a:pt x="1724" y="4147"/>
                    </a:lnTo>
                    <a:lnTo>
                      <a:pt x="1696" y="4175"/>
                    </a:lnTo>
                    <a:lnTo>
                      <a:pt x="1710" y="4195"/>
                    </a:lnTo>
                    <a:lnTo>
                      <a:pt x="1724" y="4189"/>
                    </a:lnTo>
                    <a:close/>
                    <a:moveTo>
                      <a:pt x="1710" y="2522"/>
                    </a:moveTo>
                    <a:lnTo>
                      <a:pt x="1702" y="2517"/>
                    </a:lnTo>
                    <a:lnTo>
                      <a:pt x="1688" y="2537"/>
                    </a:lnTo>
                    <a:lnTo>
                      <a:pt x="1696" y="2551"/>
                    </a:lnTo>
                    <a:lnTo>
                      <a:pt x="1710" y="2551"/>
                    </a:lnTo>
                    <a:lnTo>
                      <a:pt x="1710" y="2522"/>
                    </a:lnTo>
                    <a:close/>
                    <a:moveTo>
                      <a:pt x="1690" y="2167"/>
                    </a:moveTo>
                    <a:lnTo>
                      <a:pt x="1685" y="2161"/>
                    </a:lnTo>
                    <a:lnTo>
                      <a:pt x="1679" y="2175"/>
                    </a:lnTo>
                    <a:lnTo>
                      <a:pt x="1690" y="2167"/>
                    </a:lnTo>
                    <a:close/>
                    <a:moveTo>
                      <a:pt x="1671" y="112"/>
                    </a:moveTo>
                    <a:lnTo>
                      <a:pt x="1690" y="104"/>
                    </a:lnTo>
                    <a:lnTo>
                      <a:pt x="1662" y="98"/>
                    </a:lnTo>
                    <a:lnTo>
                      <a:pt x="1671" y="112"/>
                    </a:lnTo>
                    <a:close/>
                    <a:moveTo>
                      <a:pt x="1600" y="4912"/>
                    </a:moveTo>
                    <a:lnTo>
                      <a:pt x="1614" y="4917"/>
                    </a:lnTo>
                    <a:lnTo>
                      <a:pt x="1628" y="4912"/>
                    </a:lnTo>
                    <a:lnTo>
                      <a:pt x="1634" y="4892"/>
                    </a:lnTo>
                    <a:lnTo>
                      <a:pt x="1592" y="4898"/>
                    </a:lnTo>
                    <a:lnTo>
                      <a:pt x="1600" y="4912"/>
                    </a:lnTo>
                    <a:close/>
                    <a:moveTo>
                      <a:pt x="1580" y="4677"/>
                    </a:moveTo>
                    <a:lnTo>
                      <a:pt x="1600" y="4683"/>
                    </a:lnTo>
                    <a:lnTo>
                      <a:pt x="1600" y="4655"/>
                    </a:lnTo>
                    <a:lnTo>
                      <a:pt x="1580" y="4660"/>
                    </a:lnTo>
                    <a:lnTo>
                      <a:pt x="1580" y="4677"/>
                    </a:lnTo>
                    <a:close/>
                    <a:moveTo>
                      <a:pt x="1518" y="4486"/>
                    </a:moveTo>
                    <a:lnTo>
                      <a:pt x="1532" y="4466"/>
                    </a:lnTo>
                    <a:lnTo>
                      <a:pt x="1498" y="4466"/>
                    </a:lnTo>
                    <a:lnTo>
                      <a:pt x="1504" y="4486"/>
                    </a:lnTo>
                    <a:lnTo>
                      <a:pt x="1518" y="4486"/>
                    </a:lnTo>
                    <a:close/>
                    <a:moveTo>
                      <a:pt x="1504" y="5047"/>
                    </a:moveTo>
                    <a:lnTo>
                      <a:pt x="1498" y="5041"/>
                    </a:lnTo>
                    <a:lnTo>
                      <a:pt x="1493" y="5056"/>
                    </a:lnTo>
                    <a:lnTo>
                      <a:pt x="1504" y="5047"/>
                    </a:lnTo>
                    <a:close/>
                    <a:moveTo>
                      <a:pt x="1484" y="4793"/>
                    </a:moveTo>
                    <a:lnTo>
                      <a:pt x="1490" y="4773"/>
                    </a:lnTo>
                    <a:lnTo>
                      <a:pt x="1462" y="4773"/>
                    </a:lnTo>
                    <a:lnTo>
                      <a:pt x="1467" y="4802"/>
                    </a:lnTo>
                    <a:lnTo>
                      <a:pt x="1484" y="4793"/>
                    </a:lnTo>
                    <a:close/>
                    <a:moveTo>
                      <a:pt x="1450" y="4491"/>
                    </a:moveTo>
                    <a:lnTo>
                      <a:pt x="1456" y="4505"/>
                    </a:lnTo>
                    <a:lnTo>
                      <a:pt x="1476" y="4514"/>
                    </a:lnTo>
                    <a:lnTo>
                      <a:pt x="1476" y="4494"/>
                    </a:lnTo>
                    <a:lnTo>
                      <a:pt x="1456" y="4480"/>
                    </a:lnTo>
                    <a:lnTo>
                      <a:pt x="1442" y="4486"/>
                    </a:lnTo>
                    <a:lnTo>
                      <a:pt x="1450" y="4491"/>
                    </a:lnTo>
                    <a:close/>
                    <a:moveTo>
                      <a:pt x="1456" y="4672"/>
                    </a:moveTo>
                    <a:lnTo>
                      <a:pt x="1422" y="4658"/>
                    </a:lnTo>
                    <a:lnTo>
                      <a:pt x="1422" y="4672"/>
                    </a:lnTo>
                    <a:lnTo>
                      <a:pt x="1442" y="4692"/>
                    </a:lnTo>
                    <a:lnTo>
                      <a:pt x="1462" y="4686"/>
                    </a:lnTo>
                    <a:lnTo>
                      <a:pt x="1456" y="4672"/>
                    </a:lnTo>
                    <a:close/>
                    <a:moveTo>
                      <a:pt x="1417" y="4965"/>
                    </a:moveTo>
                    <a:lnTo>
                      <a:pt x="1459" y="5008"/>
                    </a:lnTo>
                    <a:lnTo>
                      <a:pt x="1453" y="4974"/>
                    </a:lnTo>
                    <a:lnTo>
                      <a:pt x="1439" y="4954"/>
                    </a:lnTo>
                    <a:lnTo>
                      <a:pt x="1425" y="4954"/>
                    </a:lnTo>
                    <a:lnTo>
                      <a:pt x="1417" y="4965"/>
                    </a:lnTo>
                    <a:close/>
                    <a:moveTo>
                      <a:pt x="1346" y="4830"/>
                    </a:moveTo>
                    <a:lnTo>
                      <a:pt x="1340" y="4835"/>
                    </a:lnTo>
                    <a:lnTo>
                      <a:pt x="1346" y="4835"/>
                    </a:lnTo>
                    <a:lnTo>
                      <a:pt x="1346" y="4830"/>
                    </a:lnTo>
                    <a:close/>
                    <a:moveTo>
                      <a:pt x="1332" y="5056"/>
                    </a:moveTo>
                    <a:lnTo>
                      <a:pt x="1338" y="5041"/>
                    </a:lnTo>
                    <a:lnTo>
                      <a:pt x="1318" y="5036"/>
                    </a:lnTo>
                    <a:lnTo>
                      <a:pt x="1318" y="5056"/>
                    </a:lnTo>
                    <a:lnTo>
                      <a:pt x="1332" y="5056"/>
                    </a:lnTo>
                    <a:close/>
                    <a:moveTo>
                      <a:pt x="1273" y="4533"/>
                    </a:moveTo>
                    <a:lnTo>
                      <a:pt x="1292" y="4539"/>
                    </a:lnTo>
                    <a:lnTo>
                      <a:pt x="1292" y="4525"/>
                    </a:lnTo>
                    <a:lnTo>
                      <a:pt x="1273" y="4519"/>
                    </a:lnTo>
                    <a:lnTo>
                      <a:pt x="1273" y="4533"/>
                    </a:lnTo>
                    <a:close/>
                    <a:moveTo>
                      <a:pt x="1270" y="310"/>
                    </a:moveTo>
                    <a:lnTo>
                      <a:pt x="1276" y="330"/>
                    </a:lnTo>
                    <a:lnTo>
                      <a:pt x="1295" y="324"/>
                    </a:lnTo>
                    <a:lnTo>
                      <a:pt x="1295" y="305"/>
                    </a:lnTo>
                    <a:lnTo>
                      <a:pt x="1270" y="310"/>
                    </a:lnTo>
                    <a:close/>
                    <a:moveTo>
                      <a:pt x="1149" y="5008"/>
                    </a:moveTo>
                    <a:lnTo>
                      <a:pt x="1163" y="5008"/>
                    </a:lnTo>
                    <a:lnTo>
                      <a:pt x="1163" y="4993"/>
                    </a:lnTo>
                    <a:lnTo>
                      <a:pt x="1143" y="4993"/>
                    </a:lnTo>
                    <a:lnTo>
                      <a:pt x="1149" y="5008"/>
                    </a:lnTo>
                    <a:close/>
                    <a:moveTo>
                      <a:pt x="1149" y="4869"/>
                    </a:moveTo>
                    <a:lnTo>
                      <a:pt x="1163" y="4861"/>
                    </a:lnTo>
                    <a:lnTo>
                      <a:pt x="1168" y="4841"/>
                    </a:lnTo>
                    <a:lnTo>
                      <a:pt x="1149" y="4833"/>
                    </a:lnTo>
                    <a:lnTo>
                      <a:pt x="1134" y="4847"/>
                    </a:lnTo>
                    <a:lnTo>
                      <a:pt x="1134" y="4866"/>
                    </a:lnTo>
                    <a:lnTo>
                      <a:pt x="1149" y="4866"/>
                    </a:lnTo>
                    <a:lnTo>
                      <a:pt x="1149" y="4869"/>
                    </a:lnTo>
                    <a:close/>
                    <a:moveTo>
                      <a:pt x="1134" y="4926"/>
                    </a:moveTo>
                    <a:lnTo>
                      <a:pt x="1140" y="4912"/>
                    </a:lnTo>
                    <a:lnTo>
                      <a:pt x="1120" y="4898"/>
                    </a:lnTo>
                    <a:lnTo>
                      <a:pt x="1112" y="4926"/>
                    </a:lnTo>
                    <a:lnTo>
                      <a:pt x="1134" y="4926"/>
                    </a:lnTo>
                    <a:close/>
                    <a:moveTo>
                      <a:pt x="1010" y="4883"/>
                    </a:moveTo>
                    <a:lnTo>
                      <a:pt x="996" y="4883"/>
                    </a:lnTo>
                    <a:lnTo>
                      <a:pt x="996" y="4898"/>
                    </a:lnTo>
                    <a:lnTo>
                      <a:pt x="1010" y="4898"/>
                    </a:lnTo>
                    <a:lnTo>
                      <a:pt x="1010" y="4883"/>
                    </a:lnTo>
                    <a:close/>
                    <a:moveTo>
                      <a:pt x="971" y="5041"/>
                    </a:moveTo>
                    <a:lnTo>
                      <a:pt x="985" y="5056"/>
                    </a:lnTo>
                    <a:lnTo>
                      <a:pt x="990" y="5050"/>
                    </a:lnTo>
                    <a:lnTo>
                      <a:pt x="971" y="5030"/>
                    </a:lnTo>
                    <a:lnTo>
                      <a:pt x="971" y="5041"/>
                    </a:lnTo>
                    <a:close/>
                    <a:moveTo>
                      <a:pt x="948" y="860"/>
                    </a:moveTo>
                    <a:lnTo>
                      <a:pt x="934" y="852"/>
                    </a:lnTo>
                    <a:lnTo>
                      <a:pt x="920" y="872"/>
                    </a:lnTo>
                    <a:lnTo>
                      <a:pt x="948" y="872"/>
                    </a:lnTo>
                    <a:lnTo>
                      <a:pt x="948" y="860"/>
                    </a:lnTo>
                    <a:close/>
                    <a:moveTo>
                      <a:pt x="1651" y="2871"/>
                    </a:moveTo>
                    <a:lnTo>
                      <a:pt x="1642" y="2775"/>
                    </a:lnTo>
                    <a:lnTo>
                      <a:pt x="1656" y="2742"/>
                    </a:lnTo>
                    <a:lnTo>
                      <a:pt x="1656" y="2603"/>
                    </a:lnTo>
                    <a:lnTo>
                      <a:pt x="1642" y="2528"/>
                    </a:lnTo>
                    <a:lnTo>
                      <a:pt x="1642" y="2158"/>
                    </a:lnTo>
                    <a:lnTo>
                      <a:pt x="1651" y="2144"/>
                    </a:lnTo>
                    <a:lnTo>
                      <a:pt x="1651" y="2048"/>
                    </a:lnTo>
                    <a:lnTo>
                      <a:pt x="1642" y="2034"/>
                    </a:lnTo>
                    <a:lnTo>
                      <a:pt x="1637" y="1910"/>
                    </a:lnTo>
                    <a:lnTo>
                      <a:pt x="1651" y="1868"/>
                    </a:lnTo>
                    <a:lnTo>
                      <a:pt x="1642" y="1806"/>
                    </a:lnTo>
                    <a:lnTo>
                      <a:pt x="1642" y="1154"/>
                    </a:lnTo>
                    <a:lnTo>
                      <a:pt x="1614" y="1024"/>
                    </a:lnTo>
                    <a:lnTo>
                      <a:pt x="1580" y="948"/>
                    </a:lnTo>
                    <a:lnTo>
                      <a:pt x="1538" y="900"/>
                    </a:lnTo>
                    <a:lnTo>
                      <a:pt x="1408" y="832"/>
                    </a:lnTo>
                    <a:lnTo>
                      <a:pt x="1355" y="818"/>
                    </a:lnTo>
                    <a:lnTo>
                      <a:pt x="1230" y="818"/>
                    </a:lnTo>
                    <a:lnTo>
                      <a:pt x="1078" y="866"/>
                    </a:lnTo>
                    <a:lnTo>
                      <a:pt x="996" y="942"/>
                    </a:lnTo>
                    <a:lnTo>
                      <a:pt x="957" y="1010"/>
                    </a:lnTo>
                    <a:lnTo>
                      <a:pt x="923" y="1162"/>
                    </a:lnTo>
                    <a:lnTo>
                      <a:pt x="937" y="1272"/>
                    </a:lnTo>
                    <a:lnTo>
                      <a:pt x="923" y="1444"/>
                    </a:lnTo>
                    <a:lnTo>
                      <a:pt x="928" y="1459"/>
                    </a:lnTo>
                    <a:lnTo>
                      <a:pt x="928" y="1569"/>
                    </a:lnTo>
                    <a:lnTo>
                      <a:pt x="934" y="1583"/>
                    </a:lnTo>
                    <a:lnTo>
                      <a:pt x="934" y="1693"/>
                    </a:lnTo>
                    <a:lnTo>
                      <a:pt x="928" y="1707"/>
                    </a:lnTo>
                    <a:lnTo>
                      <a:pt x="928" y="2181"/>
                    </a:lnTo>
                    <a:lnTo>
                      <a:pt x="934" y="2195"/>
                    </a:lnTo>
                    <a:lnTo>
                      <a:pt x="934" y="2277"/>
                    </a:lnTo>
                    <a:lnTo>
                      <a:pt x="928" y="2291"/>
                    </a:lnTo>
                    <a:lnTo>
                      <a:pt x="928" y="2598"/>
                    </a:lnTo>
                    <a:lnTo>
                      <a:pt x="914" y="2654"/>
                    </a:lnTo>
                    <a:lnTo>
                      <a:pt x="928" y="2736"/>
                    </a:lnTo>
                    <a:lnTo>
                      <a:pt x="928" y="3455"/>
                    </a:lnTo>
                    <a:lnTo>
                      <a:pt x="923" y="3470"/>
                    </a:lnTo>
                    <a:lnTo>
                      <a:pt x="923" y="3537"/>
                    </a:lnTo>
                    <a:lnTo>
                      <a:pt x="937" y="3605"/>
                    </a:lnTo>
                    <a:lnTo>
                      <a:pt x="923" y="3687"/>
                    </a:lnTo>
                    <a:lnTo>
                      <a:pt x="923" y="3879"/>
                    </a:lnTo>
                    <a:lnTo>
                      <a:pt x="971" y="4105"/>
                    </a:lnTo>
                    <a:lnTo>
                      <a:pt x="999" y="4158"/>
                    </a:lnTo>
                    <a:lnTo>
                      <a:pt x="1067" y="4240"/>
                    </a:lnTo>
                    <a:lnTo>
                      <a:pt x="1163" y="4288"/>
                    </a:lnTo>
                    <a:lnTo>
                      <a:pt x="1273" y="4288"/>
                    </a:lnTo>
                    <a:lnTo>
                      <a:pt x="1349" y="4302"/>
                    </a:lnTo>
                    <a:lnTo>
                      <a:pt x="1507" y="4240"/>
                    </a:lnTo>
                    <a:lnTo>
                      <a:pt x="1549" y="4212"/>
                    </a:lnTo>
                    <a:lnTo>
                      <a:pt x="1597" y="4136"/>
                    </a:lnTo>
                    <a:lnTo>
                      <a:pt x="1665" y="3896"/>
                    </a:lnTo>
                    <a:lnTo>
                      <a:pt x="1645" y="3848"/>
                    </a:lnTo>
                    <a:lnTo>
                      <a:pt x="1645" y="3752"/>
                    </a:lnTo>
                    <a:lnTo>
                      <a:pt x="1654" y="3738"/>
                    </a:lnTo>
                    <a:lnTo>
                      <a:pt x="1637" y="3656"/>
                    </a:lnTo>
                    <a:lnTo>
                      <a:pt x="1651" y="3614"/>
                    </a:lnTo>
                    <a:lnTo>
                      <a:pt x="1642" y="3523"/>
                    </a:lnTo>
                    <a:lnTo>
                      <a:pt x="1656" y="3495"/>
                    </a:lnTo>
                    <a:lnTo>
                      <a:pt x="1642" y="3309"/>
                    </a:lnTo>
                    <a:lnTo>
                      <a:pt x="1651" y="3295"/>
                    </a:lnTo>
                    <a:lnTo>
                      <a:pt x="1651" y="3170"/>
                    </a:lnTo>
                    <a:lnTo>
                      <a:pt x="1642" y="3156"/>
                    </a:lnTo>
                    <a:lnTo>
                      <a:pt x="1642" y="3018"/>
                    </a:lnTo>
                    <a:lnTo>
                      <a:pt x="1651" y="3004"/>
                    </a:lnTo>
                    <a:lnTo>
                      <a:pt x="1656" y="2880"/>
                    </a:lnTo>
                    <a:lnTo>
                      <a:pt x="1651" y="2871"/>
                    </a:lnTo>
                    <a:close/>
                    <a:moveTo>
                      <a:pt x="895" y="4457"/>
                    </a:moveTo>
                    <a:lnTo>
                      <a:pt x="900" y="4452"/>
                    </a:lnTo>
                    <a:lnTo>
                      <a:pt x="886" y="4452"/>
                    </a:lnTo>
                    <a:lnTo>
                      <a:pt x="880" y="4466"/>
                    </a:lnTo>
                    <a:lnTo>
                      <a:pt x="895" y="4457"/>
                    </a:lnTo>
                    <a:close/>
                    <a:moveTo>
                      <a:pt x="813" y="2612"/>
                    </a:moveTo>
                    <a:lnTo>
                      <a:pt x="793" y="2606"/>
                    </a:lnTo>
                    <a:lnTo>
                      <a:pt x="793" y="2612"/>
                    </a:lnTo>
                    <a:lnTo>
                      <a:pt x="813" y="2612"/>
                    </a:lnTo>
                    <a:close/>
                    <a:moveTo>
                      <a:pt x="765" y="2446"/>
                    </a:moveTo>
                    <a:lnTo>
                      <a:pt x="765" y="2460"/>
                    </a:lnTo>
                    <a:lnTo>
                      <a:pt x="784" y="2446"/>
                    </a:lnTo>
                    <a:lnTo>
                      <a:pt x="776" y="2426"/>
                    </a:lnTo>
                    <a:lnTo>
                      <a:pt x="756" y="2432"/>
                    </a:lnTo>
                    <a:lnTo>
                      <a:pt x="765" y="2446"/>
                    </a:lnTo>
                    <a:close/>
                    <a:moveTo>
                      <a:pt x="784" y="1808"/>
                    </a:moveTo>
                    <a:lnTo>
                      <a:pt x="770" y="1800"/>
                    </a:lnTo>
                    <a:lnTo>
                      <a:pt x="756" y="1808"/>
                    </a:lnTo>
                    <a:lnTo>
                      <a:pt x="756" y="1823"/>
                    </a:lnTo>
                    <a:lnTo>
                      <a:pt x="784" y="1828"/>
                    </a:lnTo>
                    <a:lnTo>
                      <a:pt x="784" y="1808"/>
                    </a:lnTo>
                    <a:close/>
                    <a:moveTo>
                      <a:pt x="776" y="3351"/>
                    </a:moveTo>
                    <a:lnTo>
                      <a:pt x="790" y="3345"/>
                    </a:lnTo>
                    <a:lnTo>
                      <a:pt x="796" y="3326"/>
                    </a:lnTo>
                    <a:lnTo>
                      <a:pt x="762" y="3326"/>
                    </a:lnTo>
                    <a:lnTo>
                      <a:pt x="742" y="3340"/>
                    </a:lnTo>
                    <a:lnTo>
                      <a:pt x="742" y="3354"/>
                    </a:lnTo>
                    <a:lnTo>
                      <a:pt x="776" y="3354"/>
                    </a:lnTo>
                    <a:lnTo>
                      <a:pt x="776" y="3351"/>
                    </a:lnTo>
                    <a:close/>
                    <a:moveTo>
                      <a:pt x="756" y="3139"/>
                    </a:moveTo>
                    <a:lnTo>
                      <a:pt x="751" y="3134"/>
                    </a:lnTo>
                    <a:lnTo>
                      <a:pt x="742" y="3148"/>
                    </a:lnTo>
                    <a:lnTo>
                      <a:pt x="756" y="3139"/>
                    </a:lnTo>
                    <a:close/>
                    <a:moveTo>
                      <a:pt x="736" y="2235"/>
                    </a:moveTo>
                    <a:lnTo>
                      <a:pt x="731" y="2240"/>
                    </a:lnTo>
                    <a:lnTo>
                      <a:pt x="736" y="2254"/>
                    </a:lnTo>
                    <a:lnTo>
                      <a:pt x="751" y="2254"/>
                    </a:lnTo>
                    <a:lnTo>
                      <a:pt x="756" y="2235"/>
                    </a:lnTo>
                    <a:lnTo>
                      <a:pt x="736" y="2235"/>
                    </a:lnTo>
                    <a:close/>
                    <a:moveTo>
                      <a:pt x="722" y="4074"/>
                    </a:moveTo>
                    <a:lnTo>
                      <a:pt x="736" y="4088"/>
                    </a:lnTo>
                    <a:lnTo>
                      <a:pt x="765" y="4093"/>
                    </a:lnTo>
                    <a:lnTo>
                      <a:pt x="765" y="4079"/>
                    </a:lnTo>
                    <a:lnTo>
                      <a:pt x="722" y="4051"/>
                    </a:lnTo>
                    <a:lnTo>
                      <a:pt x="722" y="4074"/>
                    </a:lnTo>
                    <a:close/>
                    <a:moveTo>
                      <a:pt x="736" y="2387"/>
                    </a:moveTo>
                    <a:lnTo>
                      <a:pt x="731" y="2378"/>
                    </a:lnTo>
                    <a:lnTo>
                      <a:pt x="725" y="2393"/>
                    </a:lnTo>
                    <a:lnTo>
                      <a:pt x="736" y="2387"/>
                    </a:lnTo>
                    <a:close/>
                    <a:moveTo>
                      <a:pt x="728" y="1789"/>
                    </a:moveTo>
                    <a:lnTo>
                      <a:pt x="734" y="1775"/>
                    </a:lnTo>
                    <a:lnTo>
                      <a:pt x="720" y="1775"/>
                    </a:lnTo>
                    <a:lnTo>
                      <a:pt x="728" y="1789"/>
                    </a:lnTo>
                    <a:close/>
                    <a:moveTo>
                      <a:pt x="703" y="1583"/>
                    </a:moveTo>
                    <a:lnTo>
                      <a:pt x="708" y="1597"/>
                    </a:lnTo>
                    <a:lnTo>
                      <a:pt x="736" y="1597"/>
                    </a:lnTo>
                    <a:lnTo>
                      <a:pt x="731" y="1577"/>
                    </a:lnTo>
                    <a:lnTo>
                      <a:pt x="703" y="1571"/>
                    </a:lnTo>
                    <a:lnTo>
                      <a:pt x="703" y="1583"/>
                    </a:lnTo>
                    <a:close/>
                    <a:moveTo>
                      <a:pt x="694" y="2795"/>
                    </a:moveTo>
                    <a:lnTo>
                      <a:pt x="714" y="2795"/>
                    </a:lnTo>
                    <a:lnTo>
                      <a:pt x="720" y="2781"/>
                    </a:lnTo>
                    <a:lnTo>
                      <a:pt x="691" y="2781"/>
                    </a:lnTo>
                    <a:lnTo>
                      <a:pt x="691" y="2795"/>
                    </a:lnTo>
                    <a:lnTo>
                      <a:pt x="694" y="2795"/>
                    </a:lnTo>
                    <a:close/>
                    <a:moveTo>
                      <a:pt x="703" y="649"/>
                    </a:moveTo>
                    <a:lnTo>
                      <a:pt x="731" y="657"/>
                    </a:lnTo>
                    <a:lnTo>
                      <a:pt x="731" y="643"/>
                    </a:lnTo>
                    <a:lnTo>
                      <a:pt x="697" y="637"/>
                    </a:lnTo>
                    <a:lnTo>
                      <a:pt x="703" y="649"/>
                    </a:lnTo>
                    <a:close/>
                    <a:moveTo>
                      <a:pt x="694" y="2288"/>
                    </a:moveTo>
                    <a:lnTo>
                      <a:pt x="722" y="2283"/>
                    </a:lnTo>
                    <a:lnTo>
                      <a:pt x="688" y="2277"/>
                    </a:lnTo>
                    <a:lnTo>
                      <a:pt x="694" y="2288"/>
                    </a:lnTo>
                    <a:close/>
                    <a:moveTo>
                      <a:pt x="680" y="1842"/>
                    </a:moveTo>
                    <a:lnTo>
                      <a:pt x="722" y="1856"/>
                    </a:lnTo>
                    <a:lnTo>
                      <a:pt x="728" y="1823"/>
                    </a:lnTo>
                    <a:lnTo>
                      <a:pt x="714" y="1828"/>
                    </a:lnTo>
                    <a:lnTo>
                      <a:pt x="680" y="1814"/>
                    </a:lnTo>
                    <a:lnTo>
                      <a:pt x="680" y="1842"/>
                    </a:lnTo>
                    <a:close/>
                    <a:moveTo>
                      <a:pt x="717" y="1444"/>
                    </a:moveTo>
                    <a:lnTo>
                      <a:pt x="688" y="1473"/>
                    </a:lnTo>
                    <a:lnTo>
                      <a:pt x="683" y="1501"/>
                    </a:lnTo>
                    <a:lnTo>
                      <a:pt x="725" y="1501"/>
                    </a:lnTo>
                    <a:lnTo>
                      <a:pt x="711" y="1515"/>
                    </a:lnTo>
                    <a:lnTo>
                      <a:pt x="745" y="1523"/>
                    </a:lnTo>
                    <a:lnTo>
                      <a:pt x="731" y="1433"/>
                    </a:lnTo>
                    <a:lnTo>
                      <a:pt x="717" y="1419"/>
                    </a:lnTo>
                    <a:lnTo>
                      <a:pt x="717" y="1444"/>
                    </a:lnTo>
                    <a:close/>
                    <a:moveTo>
                      <a:pt x="674" y="4601"/>
                    </a:moveTo>
                    <a:lnTo>
                      <a:pt x="703" y="4615"/>
                    </a:lnTo>
                    <a:lnTo>
                      <a:pt x="717" y="4610"/>
                    </a:lnTo>
                    <a:lnTo>
                      <a:pt x="711" y="4596"/>
                    </a:lnTo>
                    <a:lnTo>
                      <a:pt x="677" y="4590"/>
                    </a:lnTo>
                    <a:lnTo>
                      <a:pt x="677" y="4601"/>
                    </a:lnTo>
                    <a:lnTo>
                      <a:pt x="674" y="4601"/>
                    </a:lnTo>
                    <a:close/>
                    <a:moveTo>
                      <a:pt x="688" y="3086"/>
                    </a:moveTo>
                    <a:lnTo>
                      <a:pt x="703" y="3066"/>
                    </a:lnTo>
                    <a:lnTo>
                      <a:pt x="688" y="3066"/>
                    </a:lnTo>
                    <a:lnTo>
                      <a:pt x="674" y="3080"/>
                    </a:lnTo>
                    <a:lnTo>
                      <a:pt x="688" y="3086"/>
                    </a:lnTo>
                    <a:close/>
                    <a:moveTo>
                      <a:pt x="680" y="2432"/>
                    </a:moveTo>
                    <a:lnTo>
                      <a:pt x="666" y="2426"/>
                    </a:lnTo>
                    <a:lnTo>
                      <a:pt x="666" y="2441"/>
                    </a:lnTo>
                    <a:lnTo>
                      <a:pt x="686" y="2455"/>
                    </a:lnTo>
                    <a:lnTo>
                      <a:pt x="700" y="2435"/>
                    </a:lnTo>
                    <a:lnTo>
                      <a:pt x="680" y="2435"/>
                    </a:lnTo>
                    <a:lnTo>
                      <a:pt x="680" y="2432"/>
                    </a:lnTo>
                    <a:close/>
                    <a:moveTo>
                      <a:pt x="674" y="4409"/>
                    </a:moveTo>
                    <a:lnTo>
                      <a:pt x="660" y="4415"/>
                    </a:lnTo>
                    <a:lnTo>
                      <a:pt x="660" y="4435"/>
                    </a:lnTo>
                    <a:lnTo>
                      <a:pt x="674" y="4435"/>
                    </a:lnTo>
                    <a:lnTo>
                      <a:pt x="674" y="4409"/>
                    </a:lnTo>
                    <a:close/>
                    <a:moveTo>
                      <a:pt x="666" y="3811"/>
                    </a:moveTo>
                    <a:lnTo>
                      <a:pt x="660" y="3825"/>
                    </a:lnTo>
                    <a:lnTo>
                      <a:pt x="674" y="3831"/>
                    </a:lnTo>
                    <a:lnTo>
                      <a:pt x="683" y="3803"/>
                    </a:lnTo>
                    <a:lnTo>
                      <a:pt x="666" y="3811"/>
                    </a:lnTo>
                    <a:close/>
                    <a:moveTo>
                      <a:pt x="655" y="3402"/>
                    </a:moveTo>
                    <a:lnTo>
                      <a:pt x="669" y="3408"/>
                    </a:lnTo>
                    <a:lnTo>
                      <a:pt x="688" y="3402"/>
                    </a:lnTo>
                    <a:lnTo>
                      <a:pt x="688" y="3388"/>
                    </a:lnTo>
                    <a:lnTo>
                      <a:pt x="660" y="3382"/>
                    </a:lnTo>
                    <a:lnTo>
                      <a:pt x="655" y="3388"/>
                    </a:lnTo>
                    <a:lnTo>
                      <a:pt x="655" y="3402"/>
                    </a:lnTo>
                    <a:close/>
                    <a:moveTo>
                      <a:pt x="666" y="2722"/>
                    </a:moveTo>
                    <a:lnTo>
                      <a:pt x="660" y="2708"/>
                    </a:lnTo>
                    <a:lnTo>
                      <a:pt x="646" y="2713"/>
                    </a:lnTo>
                    <a:lnTo>
                      <a:pt x="646" y="2727"/>
                    </a:lnTo>
                    <a:lnTo>
                      <a:pt x="666" y="2722"/>
                    </a:lnTo>
                    <a:close/>
                    <a:moveTo>
                      <a:pt x="660" y="2071"/>
                    </a:moveTo>
                    <a:lnTo>
                      <a:pt x="655" y="2065"/>
                    </a:lnTo>
                    <a:lnTo>
                      <a:pt x="646" y="2079"/>
                    </a:lnTo>
                    <a:lnTo>
                      <a:pt x="660" y="2071"/>
                    </a:lnTo>
                    <a:close/>
                    <a:moveTo>
                      <a:pt x="655" y="4864"/>
                    </a:moveTo>
                    <a:lnTo>
                      <a:pt x="641" y="4858"/>
                    </a:lnTo>
                    <a:lnTo>
                      <a:pt x="635" y="4864"/>
                    </a:lnTo>
                    <a:lnTo>
                      <a:pt x="641" y="4878"/>
                    </a:lnTo>
                    <a:lnTo>
                      <a:pt x="655" y="4878"/>
                    </a:lnTo>
                    <a:lnTo>
                      <a:pt x="655" y="4864"/>
                    </a:lnTo>
                    <a:close/>
                    <a:moveTo>
                      <a:pt x="626" y="4260"/>
                    </a:moveTo>
                    <a:lnTo>
                      <a:pt x="626" y="4274"/>
                    </a:lnTo>
                    <a:lnTo>
                      <a:pt x="660" y="4280"/>
                    </a:lnTo>
                    <a:lnTo>
                      <a:pt x="632" y="4251"/>
                    </a:lnTo>
                    <a:lnTo>
                      <a:pt x="626" y="4260"/>
                    </a:lnTo>
                    <a:close/>
                    <a:moveTo>
                      <a:pt x="646" y="1295"/>
                    </a:moveTo>
                    <a:lnTo>
                      <a:pt x="626" y="1289"/>
                    </a:lnTo>
                    <a:lnTo>
                      <a:pt x="626" y="1303"/>
                    </a:lnTo>
                    <a:lnTo>
                      <a:pt x="646" y="1317"/>
                    </a:lnTo>
                    <a:lnTo>
                      <a:pt x="660" y="1298"/>
                    </a:lnTo>
                    <a:lnTo>
                      <a:pt x="646" y="1298"/>
                    </a:lnTo>
                    <a:lnTo>
                      <a:pt x="646" y="1295"/>
                    </a:lnTo>
                    <a:close/>
                    <a:moveTo>
                      <a:pt x="612" y="897"/>
                    </a:moveTo>
                    <a:lnTo>
                      <a:pt x="632" y="903"/>
                    </a:lnTo>
                    <a:lnTo>
                      <a:pt x="626" y="883"/>
                    </a:lnTo>
                    <a:lnTo>
                      <a:pt x="612" y="897"/>
                    </a:lnTo>
                    <a:close/>
                    <a:moveTo>
                      <a:pt x="604" y="4581"/>
                    </a:moveTo>
                    <a:lnTo>
                      <a:pt x="624" y="4601"/>
                    </a:lnTo>
                    <a:lnTo>
                      <a:pt x="629" y="4596"/>
                    </a:lnTo>
                    <a:lnTo>
                      <a:pt x="629" y="4581"/>
                    </a:lnTo>
                    <a:lnTo>
                      <a:pt x="604" y="4581"/>
                    </a:lnTo>
                    <a:close/>
                    <a:moveTo>
                      <a:pt x="607" y="3470"/>
                    </a:moveTo>
                    <a:lnTo>
                      <a:pt x="612" y="3464"/>
                    </a:lnTo>
                    <a:lnTo>
                      <a:pt x="607" y="3450"/>
                    </a:lnTo>
                    <a:lnTo>
                      <a:pt x="607" y="3470"/>
                    </a:lnTo>
                    <a:close/>
                    <a:moveTo>
                      <a:pt x="632" y="3120"/>
                    </a:moveTo>
                    <a:lnTo>
                      <a:pt x="646" y="3091"/>
                    </a:lnTo>
                    <a:lnTo>
                      <a:pt x="641" y="3077"/>
                    </a:lnTo>
                    <a:lnTo>
                      <a:pt x="626" y="3077"/>
                    </a:lnTo>
                    <a:lnTo>
                      <a:pt x="607" y="3106"/>
                    </a:lnTo>
                    <a:lnTo>
                      <a:pt x="641" y="3134"/>
                    </a:lnTo>
                    <a:lnTo>
                      <a:pt x="632" y="3120"/>
                    </a:lnTo>
                    <a:close/>
                    <a:moveTo>
                      <a:pt x="626" y="2612"/>
                    </a:moveTo>
                    <a:lnTo>
                      <a:pt x="646" y="2598"/>
                    </a:lnTo>
                    <a:lnTo>
                      <a:pt x="641" y="2579"/>
                    </a:lnTo>
                    <a:lnTo>
                      <a:pt x="607" y="2551"/>
                    </a:lnTo>
                    <a:lnTo>
                      <a:pt x="612" y="2565"/>
                    </a:lnTo>
                    <a:lnTo>
                      <a:pt x="607" y="2612"/>
                    </a:lnTo>
                    <a:lnTo>
                      <a:pt x="626" y="2612"/>
                    </a:lnTo>
                    <a:close/>
                    <a:moveTo>
                      <a:pt x="618" y="2387"/>
                    </a:moveTo>
                    <a:lnTo>
                      <a:pt x="618" y="2373"/>
                    </a:lnTo>
                    <a:lnTo>
                      <a:pt x="604" y="2367"/>
                    </a:lnTo>
                    <a:lnTo>
                      <a:pt x="604" y="2387"/>
                    </a:lnTo>
                    <a:lnTo>
                      <a:pt x="618" y="2387"/>
                    </a:lnTo>
                    <a:close/>
                    <a:moveTo>
                      <a:pt x="612" y="1775"/>
                    </a:moveTo>
                    <a:lnTo>
                      <a:pt x="641" y="1769"/>
                    </a:lnTo>
                    <a:lnTo>
                      <a:pt x="655" y="1749"/>
                    </a:lnTo>
                    <a:lnTo>
                      <a:pt x="621" y="1741"/>
                    </a:lnTo>
                    <a:lnTo>
                      <a:pt x="607" y="1760"/>
                    </a:lnTo>
                    <a:lnTo>
                      <a:pt x="612" y="1775"/>
                    </a:lnTo>
                    <a:close/>
                    <a:moveTo>
                      <a:pt x="612" y="2167"/>
                    </a:moveTo>
                    <a:lnTo>
                      <a:pt x="626" y="2125"/>
                    </a:lnTo>
                    <a:lnTo>
                      <a:pt x="612" y="2119"/>
                    </a:lnTo>
                    <a:lnTo>
                      <a:pt x="598" y="2167"/>
                    </a:lnTo>
                    <a:lnTo>
                      <a:pt x="612" y="2167"/>
                    </a:lnTo>
                    <a:close/>
                    <a:moveTo>
                      <a:pt x="655" y="3182"/>
                    </a:moveTo>
                    <a:lnTo>
                      <a:pt x="635" y="3162"/>
                    </a:lnTo>
                    <a:lnTo>
                      <a:pt x="607" y="3156"/>
                    </a:lnTo>
                    <a:lnTo>
                      <a:pt x="593" y="3176"/>
                    </a:lnTo>
                    <a:lnTo>
                      <a:pt x="635" y="3196"/>
                    </a:lnTo>
                    <a:lnTo>
                      <a:pt x="655" y="3216"/>
                    </a:lnTo>
                    <a:lnTo>
                      <a:pt x="655" y="3182"/>
                    </a:lnTo>
                    <a:close/>
                    <a:moveTo>
                      <a:pt x="660" y="2489"/>
                    </a:moveTo>
                    <a:lnTo>
                      <a:pt x="632" y="2441"/>
                    </a:lnTo>
                    <a:lnTo>
                      <a:pt x="590" y="2531"/>
                    </a:lnTo>
                    <a:lnTo>
                      <a:pt x="618" y="2531"/>
                    </a:lnTo>
                    <a:lnTo>
                      <a:pt x="666" y="2497"/>
                    </a:lnTo>
                    <a:lnTo>
                      <a:pt x="660" y="2489"/>
                    </a:lnTo>
                    <a:close/>
                    <a:moveTo>
                      <a:pt x="593" y="1665"/>
                    </a:moveTo>
                    <a:lnTo>
                      <a:pt x="621" y="1670"/>
                    </a:lnTo>
                    <a:lnTo>
                      <a:pt x="629" y="1656"/>
                    </a:lnTo>
                    <a:lnTo>
                      <a:pt x="615" y="1656"/>
                    </a:lnTo>
                    <a:lnTo>
                      <a:pt x="609" y="1642"/>
                    </a:lnTo>
                    <a:lnTo>
                      <a:pt x="593" y="1642"/>
                    </a:lnTo>
                    <a:lnTo>
                      <a:pt x="593" y="1665"/>
                    </a:lnTo>
                    <a:close/>
                    <a:moveTo>
                      <a:pt x="584" y="2976"/>
                    </a:moveTo>
                    <a:lnTo>
                      <a:pt x="578" y="2990"/>
                    </a:lnTo>
                    <a:lnTo>
                      <a:pt x="584" y="3004"/>
                    </a:lnTo>
                    <a:lnTo>
                      <a:pt x="598" y="2998"/>
                    </a:lnTo>
                    <a:lnTo>
                      <a:pt x="604" y="2979"/>
                    </a:lnTo>
                    <a:lnTo>
                      <a:pt x="590" y="2973"/>
                    </a:lnTo>
                    <a:lnTo>
                      <a:pt x="584" y="2976"/>
                    </a:lnTo>
                    <a:close/>
                    <a:moveTo>
                      <a:pt x="578" y="2336"/>
                    </a:moveTo>
                    <a:lnTo>
                      <a:pt x="573" y="2331"/>
                    </a:lnTo>
                    <a:lnTo>
                      <a:pt x="567" y="2345"/>
                    </a:lnTo>
                    <a:lnTo>
                      <a:pt x="578" y="2336"/>
                    </a:lnTo>
                    <a:close/>
                    <a:moveTo>
                      <a:pt x="593" y="1396"/>
                    </a:moveTo>
                    <a:lnTo>
                      <a:pt x="593" y="1382"/>
                    </a:lnTo>
                    <a:lnTo>
                      <a:pt x="564" y="1377"/>
                    </a:lnTo>
                    <a:lnTo>
                      <a:pt x="564" y="1391"/>
                    </a:lnTo>
                    <a:lnTo>
                      <a:pt x="584" y="1411"/>
                    </a:lnTo>
                    <a:lnTo>
                      <a:pt x="593" y="1396"/>
                    </a:lnTo>
                    <a:close/>
                    <a:moveTo>
                      <a:pt x="578" y="4581"/>
                    </a:moveTo>
                    <a:lnTo>
                      <a:pt x="559" y="4587"/>
                    </a:lnTo>
                    <a:lnTo>
                      <a:pt x="587" y="4593"/>
                    </a:lnTo>
                    <a:lnTo>
                      <a:pt x="578" y="4581"/>
                    </a:lnTo>
                    <a:close/>
                    <a:moveTo>
                      <a:pt x="573" y="2679"/>
                    </a:moveTo>
                    <a:lnTo>
                      <a:pt x="593" y="2660"/>
                    </a:lnTo>
                    <a:lnTo>
                      <a:pt x="578" y="2654"/>
                    </a:lnTo>
                    <a:lnTo>
                      <a:pt x="559" y="2674"/>
                    </a:lnTo>
                    <a:lnTo>
                      <a:pt x="573" y="2679"/>
                    </a:lnTo>
                    <a:close/>
                    <a:moveTo>
                      <a:pt x="578" y="1645"/>
                    </a:moveTo>
                    <a:lnTo>
                      <a:pt x="564" y="1639"/>
                    </a:lnTo>
                    <a:lnTo>
                      <a:pt x="550" y="1645"/>
                    </a:lnTo>
                    <a:lnTo>
                      <a:pt x="556" y="1659"/>
                    </a:lnTo>
                    <a:lnTo>
                      <a:pt x="584" y="1659"/>
                    </a:lnTo>
                    <a:lnTo>
                      <a:pt x="578" y="1645"/>
                    </a:lnTo>
                    <a:close/>
                    <a:moveTo>
                      <a:pt x="578" y="1267"/>
                    </a:moveTo>
                    <a:lnTo>
                      <a:pt x="550" y="1272"/>
                    </a:lnTo>
                    <a:lnTo>
                      <a:pt x="584" y="1278"/>
                    </a:lnTo>
                    <a:lnTo>
                      <a:pt x="578" y="1267"/>
                    </a:lnTo>
                    <a:close/>
                    <a:moveTo>
                      <a:pt x="559" y="3077"/>
                    </a:moveTo>
                    <a:lnTo>
                      <a:pt x="545" y="3077"/>
                    </a:lnTo>
                    <a:lnTo>
                      <a:pt x="559" y="3106"/>
                    </a:lnTo>
                    <a:lnTo>
                      <a:pt x="559" y="3077"/>
                    </a:lnTo>
                    <a:close/>
                    <a:moveTo>
                      <a:pt x="559" y="2933"/>
                    </a:moveTo>
                    <a:lnTo>
                      <a:pt x="545" y="2925"/>
                    </a:lnTo>
                    <a:lnTo>
                      <a:pt x="559" y="2953"/>
                    </a:lnTo>
                    <a:lnTo>
                      <a:pt x="559" y="2933"/>
                    </a:lnTo>
                    <a:close/>
                    <a:moveTo>
                      <a:pt x="550" y="1320"/>
                    </a:moveTo>
                    <a:lnTo>
                      <a:pt x="545" y="1320"/>
                    </a:lnTo>
                    <a:lnTo>
                      <a:pt x="545" y="1334"/>
                    </a:lnTo>
                    <a:lnTo>
                      <a:pt x="550" y="1334"/>
                    </a:lnTo>
                    <a:lnTo>
                      <a:pt x="550" y="1320"/>
                    </a:lnTo>
                    <a:close/>
                    <a:moveTo>
                      <a:pt x="530" y="3283"/>
                    </a:moveTo>
                    <a:lnTo>
                      <a:pt x="559" y="3312"/>
                    </a:lnTo>
                    <a:lnTo>
                      <a:pt x="564" y="3306"/>
                    </a:lnTo>
                    <a:lnTo>
                      <a:pt x="559" y="3286"/>
                    </a:lnTo>
                    <a:lnTo>
                      <a:pt x="539" y="3281"/>
                    </a:lnTo>
                    <a:lnTo>
                      <a:pt x="530" y="3283"/>
                    </a:lnTo>
                    <a:close/>
                    <a:moveTo>
                      <a:pt x="522" y="2770"/>
                    </a:moveTo>
                    <a:lnTo>
                      <a:pt x="550" y="2775"/>
                    </a:lnTo>
                    <a:lnTo>
                      <a:pt x="556" y="2761"/>
                    </a:lnTo>
                    <a:lnTo>
                      <a:pt x="536" y="2747"/>
                    </a:lnTo>
                    <a:lnTo>
                      <a:pt x="522" y="2753"/>
                    </a:lnTo>
                    <a:lnTo>
                      <a:pt x="522" y="2770"/>
                    </a:lnTo>
                    <a:close/>
                    <a:moveTo>
                      <a:pt x="578" y="1803"/>
                    </a:moveTo>
                    <a:lnTo>
                      <a:pt x="530" y="1783"/>
                    </a:lnTo>
                    <a:lnTo>
                      <a:pt x="525" y="1811"/>
                    </a:lnTo>
                    <a:lnTo>
                      <a:pt x="553" y="1825"/>
                    </a:lnTo>
                    <a:lnTo>
                      <a:pt x="581" y="1817"/>
                    </a:lnTo>
                    <a:lnTo>
                      <a:pt x="581" y="1803"/>
                    </a:lnTo>
                    <a:lnTo>
                      <a:pt x="578" y="1803"/>
                    </a:lnTo>
                    <a:close/>
                    <a:moveTo>
                      <a:pt x="607" y="1851"/>
                    </a:moveTo>
                    <a:lnTo>
                      <a:pt x="545" y="1871"/>
                    </a:lnTo>
                    <a:lnTo>
                      <a:pt x="516" y="1899"/>
                    </a:lnTo>
                    <a:lnTo>
                      <a:pt x="516" y="1913"/>
                    </a:lnTo>
                    <a:lnTo>
                      <a:pt x="612" y="1913"/>
                    </a:lnTo>
                    <a:lnTo>
                      <a:pt x="612" y="1845"/>
                    </a:lnTo>
                    <a:lnTo>
                      <a:pt x="607" y="1851"/>
                    </a:lnTo>
                    <a:close/>
                    <a:moveTo>
                      <a:pt x="522" y="2441"/>
                    </a:moveTo>
                    <a:lnTo>
                      <a:pt x="536" y="2435"/>
                    </a:lnTo>
                    <a:lnTo>
                      <a:pt x="542" y="2407"/>
                    </a:lnTo>
                    <a:lnTo>
                      <a:pt x="514" y="2421"/>
                    </a:lnTo>
                    <a:lnTo>
                      <a:pt x="508" y="2441"/>
                    </a:lnTo>
                    <a:lnTo>
                      <a:pt x="522" y="2441"/>
                    </a:lnTo>
                    <a:close/>
                    <a:moveTo>
                      <a:pt x="502" y="1617"/>
                    </a:moveTo>
                    <a:lnTo>
                      <a:pt x="530" y="1622"/>
                    </a:lnTo>
                    <a:lnTo>
                      <a:pt x="536" y="1602"/>
                    </a:lnTo>
                    <a:lnTo>
                      <a:pt x="508" y="1588"/>
                    </a:lnTo>
                    <a:lnTo>
                      <a:pt x="494" y="1602"/>
                    </a:lnTo>
                    <a:lnTo>
                      <a:pt x="502" y="1617"/>
                    </a:lnTo>
                    <a:close/>
                    <a:moveTo>
                      <a:pt x="550" y="4855"/>
                    </a:moveTo>
                    <a:lnTo>
                      <a:pt x="536" y="4855"/>
                    </a:lnTo>
                    <a:lnTo>
                      <a:pt x="488" y="4889"/>
                    </a:lnTo>
                    <a:lnTo>
                      <a:pt x="570" y="4895"/>
                    </a:lnTo>
                    <a:lnTo>
                      <a:pt x="550" y="4855"/>
                    </a:lnTo>
                    <a:close/>
                    <a:moveTo>
                      <a:pt x="488" y="3738"/>
                    </a:moveTo>
                    <a:lnTo>
                      <a:pt x="516" y="3766"/>
                    </a:lnTo>
                    <a:lnTo>
                      <a:pt x="530" y="3760"/>
                    </a:lnTo>
                    <a:lnTo>
                      <a:pt x="497" y="3726"/>
                    </a:lnTo>
                    <a:lnTo>
                      <a:pt x="488" y="3738"/>
                    </a:lnTo>
                    <a:close/>
                    <a:moveTo>
                      <a:pt x="522" y="1425"/>
                    </a:moveTo>
                    <a:lnTo>
                      <a:pt x="516" y="1382"/>
                    </a:lnTo>
                    <a:lnTo>
                      <a:pt x="488" y="1377"/>
                    </a:lnTo>
                    <a:lnTo>
                      <a:pt x="494" y="1425"/>
                    </a:lnTo>
                    <a:lnTo>
                      <a:pt x="514" y="1439"/>
                    </a:lnTo>
                    <a:lnTo>
                      <a:pt x="522" y="1425"/>
                    </a:lnTo>
                    <a:close/>
                    <a:moveTo>
                      <a:pt x="488" y="2359"/>
                    </a:moveTo>
                    <a:lnTo>
                      <a:pt x="480" y="2364"/>
                    </a:lnTo>
                    <a:lnTo>
                      <a:pt x="488" y="2378"/>
                    </a:lnTo>
                    <a:lnTo>
                      <a:pt x="502" y="2373"/>
                    </a:lnTo>
                    <a:lnTo>
                      <a:pt x="508" y="2353"/>
                    </a:lnTo>
                    <a:lnTo>
                      <a:pt x="494" y="2347"/>
                    </a:lnTo>
                    <a:lnTo>
                      <a:pt x="488" y="2359"/>
                    </a:lnTo>
                    <a:close/>
                    <a:moveTo>
                      <a:pt x="474" y="3264"/>
                    </a:moveTo>
                    <a:lnTo>
                      <a:pt x="480" y="3269"/>
                    </a:lnTo>
                    <a:lnTo>
                      <a:pt x="488" y="3255"/>
                    </a:lnTo>
                    <a:lnTo>
                      <a:pt x="474" y="3249"/>
                    </a:lnTo>
                    <a:lnTo>
                      <a:pt x="474" y="3264"/>
                    </a:lnTo>
                    <a:close/>
                    <a:moveTo>
                      <a:pt x="488" y="3086"/>
                    </a:moveTo>
                    <a:lnTo>
                      <a:pt x="502" y="3058"/>
                    </a:lnTo>
                    <a:lnTo>
                      <a:pt x="468" y="3052"/>
                    </a:lnTo>
                    <a:lnTo>
                      <a:pt x="488" y="3100"/>
                    </a:lnTo>
                    <a:lnTo>
                      <a:pt x="488" y="3086"/>
                    </a:lnTo>
                    <a:close/>
                    <a:moveTo>
                      <a:pt x="502" y="2880"/>
                    </a:moveTo>
                    <a:lnTo>
                      <a:pt x="468" y="2866"/>
                    </a:lnTo>
                    <a:lnTo>
                      <a:pt x="474" y="2894"/>
                    </a:lnTo>
                    <a:lnTo>
                      <a:pt x="502" y="2908"/>
                    </a:lnTo>
                    <a:lnTo>
                      <a:pt x="502" y="2880"/>
                    </a:lnTo>
                    <a:close/>
                    <a:moveTo>
                      <a:pt x="482" y="2640"/>
                    </a:moveTo>
                    <a:lnTo>
                      <a:pt x="468" y="2626"/>
                    </a:lnTo>
                    <a:lnTo>
                      <a:pt x="468" y="2640"/>
                    </a:lnTo>
                    <a:lnTo>
                      <a:pt x="482" y="2640"/>
                    </a:lnTo>
                    <a:close/>
                    <a:moveTo>
                      <a:pt x="468" y="2996"/>
                    </a:moveTo>
                    <a:lnTo>
                      <a:pt x="463" y="3015"/>
                    </a:lnTo>
                    <a:lnTo>
                      <a:pt x="477" y="3015"/>
                    </a:lnTo>
                    <a:lnTo>
                      <a:pt x="482" y="3001"/>
                    </a:lnTo>
                    <a:lnTo>
                      <a:pt x="468" y="2996"/>
                    </a:lnTo>
                    <a:close/>
                    <a:moveTo>
                      <a:pt x="482" y="1995"/>
                    </a:moveTo>
                    <a:lnTo>
                      <a:pt x="477" y="1981"/>
                    </a:lnTo>
                    <a:lnTo>
                      <a:pt x="463" y="2000"/>
                    </a:lnTo>
                    <a:lnTo>
                      <a:pt x="482" y="2006"/>
                    </a:lnTo>
                    <a:lnTo>
                      <a:pt x="482" y="1995"/>
                    </a:lnTo>
                    <a:close/>
                    <a:moveTo>
                      <a:pt x="454" y="3475"/>
                    </a:moveTo>
                    <a:lnTo>
                      <a:pt x="460" y="3489"/>
                    </a:lnTo>
                    <a:lnTo>
                      <a:pt x="474" y="3489"/>
                    </a:lnTo>
                    <a:lnTo>
                      <a:pt x="460" y="3470"/>
                    </a:lnTo>
                    <a:lnTo>
                      <a:pt x="454" y="3475"/>
                    </a:lnTo>
                    <a:close/>
                    <a:moveTo>
                      <a:pt x="454" y="1219"/>
                    </a:moveTo>
                    <a:lnTo>
                      <a:pt x="474" y="1219"/>
                    </a:lnTo>
                    <a:lnTo>
                      <a:pt x="468" y="1205"/>
                    </a:lnTo>
                    <a:lnTo>
                      <a:pt x="454" y="1205"/>
                    </a:lnTo>
                    <a:lnTo>
                      <a:pt x="454" y="1219"/>
                    </a:lnTo>
                    <a:close/>
                    <a:moveTo>
                      <a:pt x="474" y="1501"/>
                    </a:moveTo>
                    <a:lnTo>
                      <a:pt x="460" y="1495"/>
                    </a:lnTo>
                    <a:lnTo>
                      <a:pt x="446" y="1501"/>
                    </a:lnTo>
                    <a:lnTo>
                      <a:pt x="451" y="1521"/>
                    </a:lnTo>
                    <a:lnTo>
                      <a:pt x="480" y="1512"/>
                    </a:lnTo>
                    <a:lnTo>
                      <a:pt x="474" y="1501"/>
                    </a:lnTo>
                    <a:close/>
                    <a:moveTo>
                      <a:pt x="440" y="1309"/>
                    </a:moveTo>
                    <a:lnTo>
                      <a:pt x="488" y="1315"/>
                    </a:lnTo>
                    <a:lnTo>
                      <a:pt x="480" y="1295"/>
                    </a:lnTo>
                    <a:lnTo>
                      <a:pt x="451" y="1289"/>
                    </a:lnTo>
                    <a:lnTo>
                      <a:pt x="432" y="1295"/>
                    </a:lnTo>
                    <a:lnTo>
                      <a:pt x="440" y="1309"/>
                    </a:lnTo>
                    <a:close/>
                    <a:moveTo>
                      <a:pt x="502" y="3853"/>
                    </a:moveTo>
                    <a:lnTo>
                      <a:pt x="508" y="3839"/>
                    </a:lnTo>
                    <a:lnTo>
                      <a:pt x="474" y="3820"/>
                    </a:lnTo>
                    <a:lnTo>
                      <a:pt x="432" y="3820"/>
                    </a:lnTo>
                    <a:lnTo>
                      <a:pt x="426" y="3848"/>
                    </a:lnTo>
                    <a:lnTo>
                      <a:pt x="494" y="3862"/>
                    </a:lnTo>
                    <a:lnTo>
                      <a:pt x="502" y="3853"/>
                    </a:lnTo>
                    <a:close/>
                    <a:moveTo>
                      <a:pt x="505" y="2962"/>
                    </a:moveTo>
                    <a:lnTo>
                      <a:pt x="463" y="2933"/>
                    </a:lnTo>
                    <a:lnTo>
                      <a:pt x="463" y="2919"/>
                    </a:lnTo>
                    <a:lnTo>
                      <a:pt x="443" y="2905"/>
                    </a:lnTo>
                    <a:lnTo>
                      <a:pt x="429" y="2911"/>
                    </a:lnTo>
                    <a:lnTo>
                      <a:pt x="457" y="2939"/>
                    </a:lnTo>
                    <a:lnTo>
                      <a:pt x="443" y="2945"/>
                    </a:lnTo>
                    <a:lnTo>
                      <a:pt x="429" y="2973"/>
                    </a:lnTo>
                    <a:lnTo>
                      <a:pt x="505" y="2973"/>
                    </a:lnTo>
                    <a:lnTo>
                      <a:pt x="499" y="2993"/>
                    </a:lnTo>
                    <a:lnTo>
                      <a:pt x="510" y="2993"/>
                    </a:lnTo>
                    <a:lnTo>
                      <a:pt x="505" y="2962"/>
                    </a:lnTo>
                    <a:close/>
                    <a:moveTo>
                      <a:pt x="420" y="3498"/>
                    </a:moveTo>
                    <a:lnTo>
                      <a:pt x="429" y="3518"/>
                    </a:lnTo>
                    <a:lnTo>
                      <a:pt x="435" y="3503"/>
                    </a:lnTo>
                    <a:lnTo>
                      <a:pt x="420" y="3498"/>
                    </a:lnTo>
                    <a:close/>
                    <a:moveTo>
                      <a:pt x="420" y="2071"/>
                    </a:moveTo>
                    <a:lnTo>
                      <a:pt x="440" y="2065"/>
                    </a:lnTo>
                    <a:lnTo>
                      <a:pt x="435" y="2051"/>
                    </a:lnTo>
                    <a:lnTo>
                      <a:pt x="420" y="2057"/>
                    </a:lnTo>
                    <a:lnTo>
                      <a:pt x="420" y="2071"/>
                    </a:lnTo>
                    <a:close/>
                    <a:moveTo>
                      <a:pt x="420" y="3805"/>
                    </a:moveTo>
                    <a:lnTo>
                      <a:pt x="440" y="3797"/>
                    </a:lnTo>
                    <a:lnTo>
                      <a:pt x="426" y="3763"/>
                    </a:lnTo>
                    <a:lnTo>
                      <a:pt x="412" y="3769"/>
                    </a:lnTo>
                    <a:lnTo>
                      <a:pt x="406" y="3788"/>
                    </a:lnTo>
                    <a:lnTo>
                      <a:pt x="420" y="3805"/>
                    </a:lnTo>
                    <a:close/>
                    <a:moveTo>
                      <a:pt x="415" y="3887"/>
                    </a:moveTo>
                    <a:lnTo>
                      <a:pt x="429" y="3887"/>
                    </a:lnTo>
                    <a:lnTo>
                      <a:pt x="420" y="3868"/>
                    </a:lnTo>
                    <a:lnTo>
                      <a:pt x="401" y="3868"/>
                    </a:lnTo>
                    <a:lnTo>
                      <a:pt x="406" y="3896"/>
                    </a:lnTo>
                    <a:lnTo>
                      <a:pt x="415" y="3887"/>
                    </a:lnTo>
                    <a:close/>
                    <a:moveTo>
                      <a:pt x="406" y="3441"/>
                    </a:moveTo>
                    <a:lnTo>
                      <a:pt x="401" y="3455"/>
                    </a:lnTo>
                    <a:lnTo>
                      <a:pt x="406" y="3470"/>
                    </a:lnTo>
                    <a:lnTo>
                      <a:pt x="426" y="3450"/>
                    </a:lnTo>
                    <a:lnTo>
                      <a:pt x="418" y="3436"/>
                    </a:lnTo>
                    <a:lnTo>
                      <a:pt x="406" y="3441"/>
                    </a:lnTo>
                    <a:close/>
                    <a:moveTo>
                      <a:pt x="420" y="2139"/>
                    </a:moveTo>
                    <a:lnTo>
                      <a:pt x="392" y="2167"/>
                    </a:lnTo>
                    <a:lnTo>
                      <a:pt x="401" y="2181"/>
                    </a:lnTo>
                    <a:lnTo>
                      <a:pt x="415" y="2181"/>
                    </a:lnTo>
                    <a:lnTo>
                      <a:pt x="429" y="2167"/>
                    </a:lnTo>
                    <a:lnTo>
                      <a:pt x="435" y="2139"/>
                    </a:lnTo>
                    <a:lnTo>
                      <a:pt x="420" y="2139"/>
                    </a:lnTo>
                    <a:close/>
                    <a:moveTo>
                      <a:pt x="392" y="1238"/>
                    </a:moveTo>
                    <a:lnTo>
                      <a:pt x="401" y="1253"/>
                    </a:lnTo>
                    <a:lnTo>
                      <a:pt x="420" y="1258"/>
                    </a:lnTo>
                    <a:lnTo>
                      <a:pt x="415" y="1230"/>
                    </a:lnTo>
                    <a:lnTo>
                      <a:pt x="395" y="1224"/>
                    </a:lnTo>
                    <a:lnTo>
                      <a:pt x="395" y="1238"/>
                    </a:lnTo>
                    <a:lnTo>
                      <a:pt x="392" y="1238"/>
                    </a:lnTo>
                    <a:close/>
                    <a:moveTo>
                      <a:pt x="387" y="2990"/>
                    </a:moveTo>
                    <a:lnTo>
                      <a:pt x="415" y="2996"/>
                    </a:lnTo>
                    <a:lnTo>
                      <a:pt x="401" y="2962"/>
                    </a:lnTo>
                    <a:lnTo>
                      <a:pt x="387" y="2976"/>
                    </a:lnTo>
                    <a:lnTo>
                      <a:pt x="387" y="2990"/>
                    </a:lnTo>
                    <a:close/>
                    <a:moveTo>
                      <a:pt x="387" y="2905"/>
                    </a:moveTo>
                    <a:lnTo>
                      <a:pt x="381" y="2919"/>
                    </a:lnTo>
                    <a:lnTo>
                      <a:pt x="401" y="2925"/>
                    </a:lnTo>
                    <a:lnTo>
                      <a:pt x="406" y="2905"/>
                    </a:lnTo>
                    <a:lnTo>
                      <a:pt x="387" y="2905"/>
                    </a:lnTo>
                    <a:close/>
                    <a:moveTo>
                      <a:pt x="440" y="1602"/>
                    </a:moveTo>
                    <a:lnTo>
                      <a:pt x="426" y="1574"/>
                    </a:lnTo>
                    <a:lnTo>
                      <a:pt x="392" y="1560"/>
                    </a:lnTo>
                    <a:lnTo>
                      <a:pt x="378" y="1588"/>
                    </a:lnTo>
                    <a:lnTo>
                      <a:pt x="406" y="1594"/>
                    </a:lnTo>
                    <a:lnTo>
                      <a:pt x="435" y="1614"/>
                    </a:lnTo>
                    <a:lnTo>
                      <a:pt x="440" y="1602"/>
                    </a:lnTo>
                    <a:close/>
                    <a:moveTo>
                      <a:pt x="387" y="3120"/>
                    </a:moveTo>
                    <a:lnTo>
                      <a:pt x="401" y="3106"/>
                    </a:lnTo>
                    <a:lnTo>
                      <a:pt x="372" y="3114"/>
                    </a:lnTo>
                    <a:lnTo>
                      <a:pt x="387" y="3120"/>
                    </a:lnTo>
                    <a:close/>
                    <a:moveTo>
                      <a:pt x="372" y="2398"/>
                    </a:moveTo>
                    <a:lnTo>
                      <a:pt x="415" y="2398"/>
                    </a:lnTo>
                    <a:lnTo>
                      <a:pt x="387" y="2370"/>
                    </a:lnTo>
                    <a:lnTo>
                      <a:pt x="367" y="2390"/>
                    </a:lnTo>
                    <a:lnTo>
                      <a:pt x="372" y="2398"/>
                    </a:lnTo>
                    <a:close/>
                    <a:moveTo>
                      <a:pt x="367" y="1363"/>
                    </a:moveTo>
                    <a:lnTo>
                      <a:pt x="372" y="1416"/>
                    </a:lnTo>
                    <a:lnTo>
                      <a:pt x="415" y="1430"/>
                    </a:lnTo>
                    <a:lnTo>
                      <a:pt x="415" y="1388"/>
                    </a:lnTo>
                    <a:lnTo>
                      <a:pt x="372" y="1346"/>
                    </a:lnTo>
                    <a:lnTo>
                      <a:pt x="367" y="1363"/>
                    </a:lnTo>
                    <a:close/>
                    <a:moveTo>
                      <a:pt x="387" y="2350"/>
                    </a:moveTo>
                    <a:lnTo>
                      <a:pt x="358" y="2336"/>
                    </a:lnTo>
                    <a:lnTo>
                      <a:pt x="358" y="2364"/>
                    </a:lnTo>
                    <a:lnTo>
                      <a:pt x="392" y="2359"/>
                    </a:lnTo>
                    <a:lnTo>
                      <a:pt x="387" y="2350"/>
                    </a:lnTo>
                    <a:close/>
                    <a:moveTo>
                      <a:pt x="358" y="2105"/>
                    </a:moveTo>
                    <a:lnTo>
                      <a:pt x="372" y="2119"/>
                    </a:lnTo>
                    <a:lnTo>
                      <a:pt x="406" y="2113"/>
                    </a:lnTo>
                    <a:lnTo>
                      <a:pt x="358" y="2093"/>
                    </a:lnTo>
                    <a:lnTo>
                      <a:pt x="358" y="2105"/>
                    </a:lnTo>
                    <a:close/>
                    <a:moveTo>
                      <a:pt x="387" y="3811"/>
                    </a:moveTo>
                    <a:lnTo>
                      <a:pt x="367" y="3777"/>
                    </a:lnTo>
                    <a:lnTo>
                      <a:pt x="347" y="3786"/>
                    </a:lnTo>
                    <a:lnTo>
                      <a:pt x="347" y="3814"/>
                    </a:lnTo>
                    <a:lnTo>
                      <a:pt x="387" y="3814"/>
                    </a:lnTo>
                    <a:lnTo>
                      <a:pt x="387" y="3811"/>
                    </a:lnTo>
                    <a:close/>
                    <a:moveTo>
                      <a:pt x="344" y="3935"/>
                    </a:moveTo>
                    <a:lnTo>
                      <a:pt x="339" y="3963"/>
                    </a:lnTo>
                    <a:lnTo>
                      <a:pt x="358" y="3963"/>
                    </a:lnTo>
                    <a:lnTo>
                      <a:pt x="344" y="3935"/>
                    </a:lnTo>
                    <a:close/>
                    <a:moveTo>
                      <a:pt x="339" y="1004"/>
                    </a:moveTo>
                    <a:lnTo>
                      <a:pt x="339" y="1018"/>
                    </a:lnTo>
                    <a:lnTo>
                      <a:pt x="358" y="1038"/>
                    </a:lnTo>
                    <a:lnTo>
                      <a:pt x="364" y="1004"/>
                    </a:lnTo>
                    <a:lnTo>
                      <a:pt x="344" y="990"/>
                    </a:lnTo>
                    <a:lnTo>
                      <a:pt x="339" y="1004"/>
                    </a:lnTo>
                    <a:close/>
                    <a:moveTo>
                      <a:pt x="339" y="3345"/>
                    </a:moveTo>
                    <a:lnTo>
                      <a:pt x="333" y="3360"/>
                    </a:lnTo>
                    <a:lnTo>
                      <a:pt x="353" y="3360"/>
                    </a:lnTo>
                    <a:lnTo>
                      <a:pt x="353" y="3351"/>
                    </a:lnTo>
                    <a:lnTo>
                      <a:pt x="339" y="3345"/>
                    </a:lnTo>
                    <a:close/>
                    <a:moveTo>
                      <a:pt x="339" y="2158"/>
                    </a:moveTo>
                    <a:lnTo>
                      <a:pt x="344" y="2153"/>
                    </a:lnTo>
                    <a:lnTo>
                      <a:pt x="330" y="2147"/>
                    </a:lnTo>
                    <a:lnTo>
                      <a:pt x="336" y="2175"/>
                    </a:lnTo>
                    <a:lnTo>
                      <a:pt x="336" y="2158"/>
                    </a:lnTo>
                    <a:lnTo>
                      <a:pt x="339" y="2158"/>
                    </a:lnTo>
                    <a:close/>
                    <a:moveTo>
                      <a:pt x="344" y="3168"/>
                    </a:moveTo>
                    <a:lnTo>
                      <a:pt x="364" y="3162"/>
                    </a:lnTo>
                    <a:lnTo>
                      <a:pt x="364" y="3148"/>
                    </a:lnTo>
                    <a:lnTo>
                      <a:pt x="330" y="3148"/>
                    </a:lnTo>
                    <a:lnTo>
                      <a:pt x="316" y="3168"/>
                    </a:lnTo>
                    <a:lnTo>
                      <a:pt x="344" y="3168"/>
                    </a:lnTo>
                    <a:close/>
                    <a:moveTo>
                      <a:pt x="353" y="1727"/>
                    </a:moveTo>
                    <a:lnTo>
                      <a:pt x="347" y="1673"/>
                    </a:lnTo>
                    <a:lnTo>
                      <a:pt x="333" y="1667"/>
                    </a:lnTo>
                    <a:lnTo>
                      <a:pt x="319" y="1701"/>
                    </a:lnTo>
                    <a:lnTo>
                      <a:pt x="333" y="1744"/>
                    </a:lnTo>
                    <a:lnTo>
                      <a:pt x="361" y="1744"/>
                    </a:lnTo>
                    <a:lnTo>
                      <a:pt x="353" y="1727"/>
                    </a:lnTo>
                    <a:close/>
                    <a:moveTo>
                      <a:pt x="310" y="1611"/>
                    </a:moveTo>
                    <a:lnTo>
                      <a:pt x="316" y="1631"/>
                    </a:lnTo>
                    <a:lnTo>
                      <a:pt x="344" y="1636"/>
                    </a:lnTo>
                    <a:lnTo>
                      <a:pt x="339" y="1608"/>
                    </a:lnTo>
                    <a:lnTo>
                      <a:pt x="319" y="1594"/>
                    </a:lnTo>
                    <a:lnTo>
                      <a:pt x="310" y="1611"/>
                    </a:lnTo>
                    <a:close/>
                    <a:moveTo>
                      <a:pt x="324" y="3216"/>
                    </a:moveTo>
                    <a:lnTo>
                      <a:pt x="319" y="3202"/>
                    </a:lnTo>
                    <a:lnTo>
                      <a:pt x="305" y="3210"/>
                    </a:lnTo>
                    <a:lnTo>
                      <a:pt x="324" y="3230"/>
                    </a:lnTo>
                    <a:lnTo>
                      <a:pt x="324" y="3216"/>
                    </a:lnTo>
                    <a:close/>
                    <a:moveTo>
                      <a:pt x="316" y="1919"/>
                    </a:moveTo>
                    <a:lnTo>
                      <a:pt x="316" y="1913"/>
                    </a:lnTo>
                    <a:lnTo>
                      <a:pt x="302" y="1927"/>
                    </a:lnTo>
                    <a:lnTo>
                      <a:pt x="316" y="1919"/>
                    </a:lnTo>
                    <a:close/>
                    <a:moveTo>
                      <a:pt x="310" y="3413"/>
                    </a:moveTo>
                    <a:lnTo>
                      <a:pt x="316" y="3419"/>
                    </a:lnTo>
                    <a:lnTo>
                      <a:pt x="350" y="3413"/>
                    </a:lnTo>
                    <a:lnTo>
                      <a:pt x="336" y="3393"/>
                    </a:lnTo>
                    <a:lnTo>
                      <a:pt x="293" y="3388"/>
                    </a:lnTo>
                    <a:lnTo>
                      <a:pt x="310" y="3413"/>
                    </a:lnTo>
                    <a:close/>
                    <a:moveTo>
                      <a:pt x="367" y="2029"/>
                    </a:moveTo>
                    <a:lnTo>
                      <a:pt x="324" y="2023"/>
                    </a:lnTo>
                    <a:lnTo>
                      <a:pt x="296" y="2043"/>
                    </a:lnTo>
                    <a:lnTo>
                      <a:pt x="296" y="2057"/>
                    </a:lnTo>
                    <a:lnTo>
                      <a:pt x="310" y="2071"/>
                    </a:lnTo>
                    <a:lnTo>
                      <a:pt x="324" y="2071"/>
                    </a:lnTo>
                    <a:lnTo>
                      <a:pt x="372" y="2043"/>
                    </a:lnTo>
                    <a:lnTo>
                      <a:pt x="367" y="2029"/>
                    </a:lnTo>
                    <a:close/>
                    <a:moveTo>
                      <a:pt x="296" y="1123"/>
                    </a:moveTo>
                    <a:lnTo>
                      <a:pt x="310" y="1123"/>
                    </a:lnTo>
                    <a:lnTo>
                      <a:pt x="330" y="1103"/>
                    </a:lnTo>
                    <a:lnTo>
                      <a:pt x="316" y="1075"/>
                    </a:lnTo>
                    <a:lnTo>
                      <a:pt x="296" y="1061"/>
                    </a:lnTo>
                    <a:lnTo>
                      <a:pt x="296" y="1123"/>
                    </a:lnTo>
                    <a:close/>
                    <a:moveTo>
                      <a:pt x="296" y="3159"/>
                    </a:moveTo>
                    <a:lnTo>
                      <a:pt x="282" y="3148"/>
                    </a:lnTo>
                    <a:lnTo>
                      <a:pt x="276" y="3168"/>
                    </a:lnTo>
                    <a:lnTo>
                      <a:pt x="296" y="3159"/>
                    </a:lnTo>
                    <a:close/>
                    <a:moveTo>
                      <a:pt x="276" y="2249"/>
                    </a:moveTo>
                    <a:lnTo>
                      <a:pt x="296" y="2254"/>
                    </a:lnTo>
                    <a:lnTo>
                      <a:pt x="291" y="2226"/>
                    </a:lnTo>
                    <a:lnTo>
                      <a:pt x="276" y="2226"/>
                    </a:lnTo>
                    <a:lnTo>
                      <a:pt x="276" y="2249"/>
                    </a:lnTo>
                    <a:close/>
                    <a:moveTo>
                      <a:pt x="268" y="2311"/>
                    </a:moveTo>
                    <a:lnTo>
                      <a:pt x="282" y="2305"/>
                    </a:lnTo>
                    <a:lnTo>
                      <a:pt x="291" y="2285"/>
                    </a:lnTo>
                    <a:lnTo>
                      <a:pt x="276" y="2285"/>
                    </a:lnTo>
                    <a:lnTo>
                      <a:pt x="257" y="2305"/>
                    </a:lnTo>
                    <a:lnTo>
                      <a:pt x="268" y="2311"/>
                    </a:lnTo>
                    <a:close/>
                    <a:moveTo>
                      <a:pt x="296" y="2742"/>
                    </a:moveTo>
                    <a:lnTo>
                      <a:pt x="248" y="2843"/>
                    </a:lnTo>
                    <a:lnTo>
                      <a:pt x="310" y="2795"/>
                    </a:lnTo>
                    <a:lnTo>
                      <a:pt x="324" y="2767"/>
                    </a:lnTo>
                    <a:lnTo>
                      <a:pt x="324" y="2747"/>
                    </a:lnTo>
                    <a:lnTo>
                      <a:pt x="305" y="2733"/>
                    </a:lnTo>
                    <a:lnTo>
                      <a:pt x="296" y="2742"/>
                    </a:lnTo>
                    <a:close/>
                    <a:moveTo>
                      <a:pt x="296" y="1789"/>
                    </a:moveTo>
                    <a:lnTo>
                      <a:pt x="276" y="1769"/>
                    </a:lnTo>
                    <a:lnTo>
                      <a:pt x="257" y="1760"/>
                    </a:lnTo>
                    <a:lnTo>
                      <a:pt x="251" y="1780"/>
                    </a:lnTo>
                    <a:lnTo>
                      <a:pt x="271" y="1808"/>
                    </a:lnTo>
                    <a:lnTo>
                      <a:pt x="299" y="1800"/>
                    </a:lnTo>
                    <a:lnTo>
                      <a:pt x="299" y="1789"/>
                    </a:lnTo>
                    <a:lnTo>
                      <a:pt x="296" y="1789"/>
                    </a:lnTo>
                    <a:close/>
                    <a:moveTo>
                      <a:pt x="262" y="1679"/>
                    </a:moveTo>
                    <a:lnTo>
                      <a:pt x="268" y="1665"/>
                    </a:lnTo>
                    <a:lnTo>
                      <a:pt x="248" y="1659"/>
                    </a:lnTo>
                    <a:lnTo>
                      <a:pt x="248" y="1679"/>
                    </a:lnTo>
                    <a:lnTo>
                      <a:pt x="262" y="1679"/>
                    </a:lnTo>
                    <a:close/>
                    <a:moveTo>
                      <a:pt x="243" y="2387"/>
                    </a:moveTo>
                    <a:lnTo>
                      <a:pt x="262" y="2393"/>
                    </a:lnTo>
                    <a:lnTo>
                      <a:pt x="248" y="2373"/>
                    </a:lnTo>
                    <a:lnTo>
                      <a:pt x="243" y="2387"/>
                    </a:lnTo>
                    <a:close/>
                    <a:moveTo>
                      <a:pt x="257" y="3537"/>
                    </a:moveTo>
                    <a:lnTo>
                      <a:pt x="257" y="3518"/>
                    </a:lnTo>
                    <a:lnTo>
                      <a:pt x="243" y="3518"/>
                    </a:lnTo>
                    <a:lnTo>
                      <a:pt x="237" y="3537"/>
                    </a:lnTo>
                    <a:lnTo>
                      <a:pt x="257" y="3537"/>
                    </a:lnTo>
                    <a:close/>
                    <a:moveTo>
                      <a:pt x="262" y="2981"/>
                    </a:moveTo>
                    <a:lnTo>
                      <a:pt x="276" y="2976"/>
                    </a:lnTo>
                    <a:lnTo>
                      <a:pt x="276" y="2933"/>
                    </a:lnTo>
                    <a:lnTo>
                      <a:pt x="257" y="2919"/>
                    </a:lnTo>
                    <a:lnTo>
                      <a:pt x="237" y="2953"/>
                    </a:lnTo>
                    <a:lnTo>
                      <a:pt x="251" y="2967"/>
                    </a:lnTo>
                    <a:lnTo>
                      <a:pt x="251" y="2981"/>
                    </a:lnTo>
                    <a:lnTo>
                      <a:pt x="262" y="2981"/>
                    </a:lnTo>
                    <a:close/>
                    <a:moveTo>
                      <a:pt x="234" y="1631"/>
                    </a:moveTo>
                    <a:lnTo>
                      <a:pt x="268" y="1625"/>
                    </a:lnTo>
                    <a:lnTo>
                      <a:pt x="248" y="1611"/>
                    </a:lnTo>
                    <a:lnTo>
                      <a:pt x="234" y="1617"/>
                    </a:lnTo>
                    <a:lnTo>
                      <a:pt x="234" y="1631"/>
                    </a:lnTo>
                    <a:close/>
                    <a:moveTo>
                      <a:pt x="243" y="2880"/>
                    </a:moveTo>
                    <a:lnTo>
                      <a:pt x="243" y="2860"/>
                    </a:lnTo>
                    <a:lnTo>
                      <a:pt x="223" y="2860"/>
                    </a:lnTo>
                    <a:lnTo>
                      <a:pt x="228" y="2888"/>
                    </a:lnTo>
                    <a:lnTo>
                      <a:pt x="248" y="2883"/>
                    </a:lnTo>
                    <a:lnTo>
                      <a:pt x="243" y="2883"/>
                    </a:lnTo>
                    <a:lnTo>
                      <a:pt x="243" y="2880"/>
                    </a:lnTo>
                    <a:close/>
                    <a:moveTo>
                      <a:pt x="234" y="1391"/>
                    </a:moveTo>
                    <a:lnTo>
                      <a:pt x="234" y="1419"/>
                    </a:lnTo>
                    <a:lnTo>
                      <a:pt x="206" y="1461"/>
                    </a:lnTo>
                    <a:lnTo>
                      <a:pt x="234" y="1523"/>
                    </a:lnTo>
                    <a:lnTo>
                      <a:pt x="296" y="1557"/>
                    </a:lnTo>
                    <a:lnTo>
                      <a:pt x="296" y="1586"/>
                    </a:lnTo>
                    <a:lnTo>
                      <a:pt x="316" y="1580"/>
                    </a:lnTo>
                    <a:lnTo>
                      <a:pt x="378" y="1532"/>
                    </a:lnTo>
                    <a:lnTo>
                      <a:pt x="406" y="1490"/>
                    </a:lnTo>
                    <a:lnTo>
                      <a:pt x="406" y="1461"/>
                    </a:lnTo>
                    <a:lnTo>
                      <a:pt x="392" y="1456"/>
                    </a:lnTo>
                    <a:lnTo>
                      <a:pt x="387" y="1461"/>
                    </a:lnTo>
                    <a:lnTo>
                      <a:pt x="387" y="1504"/>
                    </a:lnTo>
                    <a:lnTo>
                      <a:pt x="291" y="1523"/>
                    </a:lnTo>
                    <a:lnTo>
                      <a:pt x="257" y="1495"/>
                    </a:lnTo>
                    <a:lnTo>
                      <a:pt x="257" y="1413"/>
                    </a:lnTo>
                    <a:lnTo>
                      <a:pt x="251" y="1399"/>
                    </a:lnTo>
                    <a:lnTo>
                      <a:pt x="257" y="1371"/>
                    </a:lnTo>
                    <a:lnTo>
                      <a:pt x="285" y="1357"/>
                    </a:lnTo>
                    <a:lnTo>
                      <a:pt x="299" y="1315"/>
                    </a:lnTo>
                    <a:lnTo>
                      <a:pt x="285" y="1300"/>
                    </a:lnTo>
                    <a:lnTo>
                      <a:pt x="271" y="1300"/>
                    </a:lnTo>
                    <a:lnTo>
                      <a:pt x="257" y="1315"/>
                    </a:lnTo>
                    <a:lnTo>
                      <a:pt x="251" y="1363"/>
                    </a:lnTo>
                    <a:lnTo>
                      <a:pt x="231" y="1377"/>
                    </a:lnTo>
                    <a:lnTo>
                      <a:pt x="234" y="1391"/>
                    </a:lnTo>
                    <a:close/>
                    <a:moveTo>
                      <a:pt x="214" y="1760"/>
                    </a:moveTo>
                    <a:lnTo>
                      <a:pt x="206" y="1755"/>
                    </a:lnTo>
                    <a:lnTo>
                      <a:pt x="200" y="1769"/>
                    </a:lnTo>
                    <a:lnTo>
                      <a:pt x="214" y="1760"/>
                    </a:lnTo>
                    <a:close/>
                    <a:moveTo>
                      <a:pt x="200" y="1713"/>
                    </a:moveTo>
                    <a:lnTo>
                      <a:pt x="214" y="1718"/>
                    </a:lnTo>
                    <a:lnTo>
                      <a:pt x="220" y="1704"/>
                    </a:lnTo>
                    <a:lnTo>
                      <a:pt x="206" y="1698"/>
                    </a:lnTo>
                    <a:lnTo>
                      <a:pt x="200" y="1713"/>
                    </a:lnTo>
                    <a:close/>
                    <a:moveTo>
                      <a:pt x="195" y="3120"/>
                    </a:moveTo>
                    <a:lnTo>
                      <a:pt x="214" y="3134"/>
                    </a:lnTo>
                    <a:lnTo>
                      <a:pt x="243" y="3120"/>
                    </a:lnTo>
                    <a:lnTo>
                      <a:pt x="251" y="3106"/>
                    </a:lnTo>
                    <a:lnTo>
                      <a:pt x="223" y="3100"/>
                    </a:lnTo>
                    <a:lnTo>
                      <a:pt x="195" y="3106"/>
                    </a:lnTo>
                    <a:lnTo>
                      <a:pt x="195" y="3120"/>
                    </a:lnTo>
                    <a:close/>
                    <a:moveTo>
                      <a:pt x="195" y="1938"/>
                    </a:moveTo>
                    <a:lnTo>
                      <a:pt x="189" y="1944"/>
                    </a:lnTo>
                    <a:lnTo>
                      <a:pt x="203" y="1944"/>
                    </a:lnTo>
                    <a:lnTo>
                      <a:pt x="209" y="1930"/>
                    </a:lnTo>
                    <a:lnTo>
                      <a:pt x="195" y="1938"/>
                    </a:lnTo>
                    <a:close/>
                    <a:moveTo>
                      <a:pt x="195" y="3537"/>
                    </a:moveTo>
                    <a:lnTo>
                      <a:pt x="214" y="3537"/>
                    </a:lnTo>
                    <a:lnTo>
                      <a:pt x="220" y="3523"/>
                    </a:lnTo>
                    <a:lnTo>
                      <a:pt x="186" y="3518"/>
                    </a:lnTo>
                    <a:lnTo>
                      <a:pt x="181" y="3532"/>
                    </a:lnTo>
                    <a:lnTo>
                      <a:pt x="195" y="3537"/>
                    </a:lnTo>
                    <a:close/>
                    <a:moveTo>
                      <a:pt x="186" y="3331"/>
                    </a:moveTo>
                    <a:lnTo>
                      <a:pt x="192" y="3337"/>
                    </a:lnTo>
                    <a:lnTo>
                      <a:pt x="206" y="3331"/>
                    </a:lnTo>
                    <a:lnTo>
                      <a:pt x="206" y="3317"/>
                    </a:lnTo>
                    <a:lnTo>
                      <a:pt x="178" y="3317"/>
                    </a:lnTo>
                    <a:lnTo>
                      <a:pt x="186" y="3331"/>
                    </a:lnTo>
                    <a:close/>
                    <a:moveTo>
                      <a:pt x="186" y="2172"/>
                    </a:moveTo>
                    <a:lnTo>
                      <a:pt x="181" y="2178"/>
                    </a:lnTo>
                    <a:lnTo>
                      <a:pt x="209" y="2184"/>
                    </a:lnTo>
                    <a:lnTo>
                      <a:pt x="217" y="2170"/>
                    </a:lnTo>
                    <a:lnTo>
                      <a:pt x="203" y="2150"/>
                    </a:lnTo>
                    <a:lnTo>
                      <a:pt x="203" y="2164"/>
                    </a:lnTo>
                    <a:lnTo>
                      <a:pt x="186" y="2172"/>
                    </a:lnTo>
                    <a:close/>
                    <a:moveTo>
                      <a:pt x="166" y="2283"/>
                    </a:moveTo>
                    <a:lnTo>
                      <a:pt x="181" y="2297"/>
                    </a:lnTo>
                    <a:lnTo>
                      <a:pt x="209" y="2302"/>
                    </a:lnTo>
                    <a:lnTo>
                      <a:pt x="209" y="2288"/>
                    </a:lnTo>
                    <a:lnTo>
                      <a:pt x="195" y="2274"/>
                    </a:lnTo>
                    <a:lnTo>
                      <a:pt x="166" y="2268"/>
                    </a:lnTo>
                    <a:lnTo>
                      <a:pt x="166" y="2283"/>
                    </a:lnTo>
                    <a:close/>
                    <a:moveTo>
                      <a:pt x="166" y="2823"/>
                    </a:moveTo>
                    <a:lnTo>
                      <a:pt x="172" y="2795"/>
                    </a:lnTo>
                    <a:lnTo>
                      <a:pt x="152" y="2823"/>
                    </a:lnTo>
                    <a:lnTo>
                      <a:pt x="166" y="2823"/>
                    </a:lnTo>
                    <a:close/>
                    <a:moveTo>
                      <a:pt x="152" y="2713"/>
                    </a:moveTo>
                    <a:lnTo>
                      <a:pt x="166" y="2727"/>
                    </a:lnTo>
                    <a:lnTo>
                      <a:pt x="172" y="2722"/>
                    </a:lnTo>
                    <a:lnTo>
                      <a:pt x="152" y="2708"/>
                    </a:lnTo>
                    <a:lnTo>
                      <a:pt x="147" y="2713"/>
                    </a:lnTo>
                    <a:lnTo>
                      <a:pt x="152" y="2713"/>
                    </a:lnTo>
                    <a:close/>
                    <a:moveTo>
                      <a:pt x="133" y="2570"/>
                    </a:moveTo>
                    <a:lnTo>
                      <a:pt x="133" y="2612"/>
                    </a:lnTo>
                    <a:lnTo>
                      <a:pt x="166" y="2660"/>
                    </a:lnTo>
                    <a:lnTo>
                      <a:pt x="195" y="2668"/>
                    </a:lnTo>
                    <a:lnTo>
                      <a:pt x="195" y="2640"/>
                    </a:lnTo>
                    <a:lnTo>
                      <a:pt x="161" y="2592"/>
                    </a:lnTo>
                    <a:lnTo>
                      <a:pt x="169" y="2579"/>
                    </a:lnTo>
                    <a:lnTo>
                      <a:pt x="141" y="2559"/>
                    </a:lnTo>
                    <a:lnTo>
                      <a:pt x="133" y="2570"/>
                    </a:lnTo>
                    <a:close/>
                    <a:moveTo>
                      <a:pt x="124" y="2398"/>
                    </a:moveTo>
                    <a:lnTo>
                      <a:pt x="118" y="2384"/>
                    </a:lnTo>
                    <a:lnTo>
                      <a:pt x="104" y="2398"/>
                    </a:lnTo>
                    <a:lnTo>
                      <a:pt x="104" y="2412"/>
                    </a:lnTo>
                    <a:lnTo>
                      <a:pt x="124" y="2412"/>
                    </a:lnTo>
                    <a:lnTo>
                      <a:pt x="124" y="2398"/>
                    </a:lnTo>
                    <a:close/>
                    <a:moveTo>
                      <a:pt x="90" y="1540"/>
                    </a:moveTo>
                    <a:lnTo>
                      <a:pt x="110" y="1540"/>
                    </a:lnTo>
                    <a:lnTo>
                      <a:pt x="104" y="1526"/>
                    </a:lnTo>
                    <a:lnTo>
                      <a:pt x="90" y="1526"/>
                    </a:lnTo>
                    <a:lnTo>
                      <a:pt x="90" y="1540"/>
                    </a:lnTo>
                    <a:close/>
                    <a:moveTo>
                      <a:pt x="104" y="2201"/>
                    </a:moveTo>
                    <a:lnTo>
                      <a:pt x="110" y="2187"/>
                    </a:lnTo>
                    <a:lnTo>
                      <a:pt x="68" y="2201"/>
                    </a:lnTo>
                    <a:lnTo>
                      <a:pt x="73" y="2215"/>
                    </a:lnTo>
                    <a:lnTo>
                      <a:pt x="104" y="2201"/>
                    </a:lnTo>
                    <a:close/>
                    <a:moveTo>
                      <a:pt x="2568" y="3187"/>
                    </a:moveTo>
                    <a:lnTo>
                      <a:pt x="2554" y="3278"/>
                    </a:lnTo>
                    <a:lnTo>
                      <a:pt x="2554" y="3825"/>
                    </a:lnTo>
                    <a:lnTo>
                      <a:pt x="2560" y="3839"/>
                    </a:lnTo>
                    <a:lnTo>
                      <a:pt x="2560" y="3930"/>
                    </a:lnTo>
                    <a:lnTo>
                      <a:pt x="2565" y="3944"/>
                    </a:lnTo>
                    <a:lnTo>
                      <a:pt x="2545" y="4000"/>
                    </a:lnTo>
                    <a:lnTo>
                      <a:pt x="2540" y="4158"/>
                    </a:lnTo>
                    <a:lnTo>
                      <a:pt x="2526" y="4226"/>
                    </a:lnTo>
                    <a:lnTo>
                      <a:pt x="2464" y="4404"/>
                    </a:lnTo>
                    <a:lnTo>
                      <a:pt x="2399" y="4418"/>
                    </a:lnTo>
                    <a:lnTo>
                      <a:pt x="2433" y="4460"/>
                    </a:lnTo>
                    <a:lnTo>
                      <a:pt x="2427" y="4502"/>
                    </a:lnTo>
                    <a:lnTo>
                      <a:pt x="2373" y="4570"/>
                    </a:lnTo>
                    <a:lnTo>
                      <a:pt x="2339" y="4646"/>
                    </a:lnTo>
                    <a:lnTo>
                      <a:pt x="2133" y="4866"/>
                    </a:lnTo>
                    <a:lnTo>
                      <a:pt x="2105" y="4881"/>
                    </a:lnTo>
                    <a:lnTo>
                      <a:pt x="2077" y="4909"/>
                    </a:lnTo>
                    <a:lnTo>
                      <a:pt x="1829" y="5047"/>
                    </a:lnTo>
                    <a:lnTo>
                      <a:pt x="1747" y="5061"/>
                    </a:lnTo>
                    <a:lnTo>
                      <a:pt x="1679" y="5095"/>
                    </a:lnTo>
                    <a:lnTo>
                      <a:pt x="1569" y="5109"/>
                    </a:lnTo>
                    <a:lnTo>
                      <a:pt x="1321" y="5137"/>
                    </a:lnTo>
                    <a:lnTo>
                      <a:pt x="1196" y="5137"/>
                    </a:lnTo>
                    <a:lnTo>
                      <a:pt x="1182" y="5132"/>
                    </a:lnTo>
                    <a:lnTo>
                      <a:pt x="1126" y="5132"/>
                    </a:lnTo>
                    <a:lnTo>
                      <a:pt x="1058" y="5118"/>
                    </a:lnTo>
                    <a:lnTo>
                      <a:pt x="796" y="5064"/>
                    </a:lnTo>
                    <a:lnTo>
                      <a:pt x="694" y="5016"/>
                    </a:lnTo>
                    <a:lnTo>
                      <a:pt x="638" y="5010"/>
                    </a:lnTo>
                    <a:lnTo>
                      <a:pt x="570" y="4948"/>
                    </a:lnTo>
                    <a:lnTo>
                      <a:pt x="480" y="4906"/>
                    </a:lnTo>
                    <a:lnTo>
                      <a:pt x="437" y="4872"/>
                    </a:lnTo>
                    <a:lnTo>
                      <a:pt x="432" y="4844"/>
                    </a:lnTo>
                    <a:lnTo>
                      <a:pt x="355" y="4790"/>
                    </a:lnTo>
                    <a:lnTo>
                      <a:pt x="260" y="4675"/>
                    </a:lnTo>
                    <a:lnTo>
                      <a:pt x="217" y="4646"/>
                    </a:lnTo>
                    <a:lnTo>
                      <a:pt x="155" y="4536"/>
                    </a:lnTo>
                    <a:lnTo>
                      <a:pt x="149" y="4508"/>
                    </a:lnTo>
                    <a:lnTo>
                      <a:pt x="101" y="4440"/>
                    </a:lnTo>
                    <a:lnTo>
                      <a:pt x="107" y="4398"/>
                    </a:lnTo>
                    <a:lnTo>
                      <a:pt x="79" y="4370"/>
                    </a:lnTo>
                    <a:lnTo>
                      <a:pt x="73" y="4313"/>
                    </a:lnTo>
                    <a:lnTo>
                      <a:pt x="39" y="4198"/>
                    </a:lnTo>
                    <a:lnTo>
                      <a:pt x="28" y="4107"/>
                    </a:lnTo>
                    <a:lnTo>
                      <a:pt x="28" y="3949"/>
                    </a:lnTo>
                    <a:lnTo>
                      <a:pt x="22" y="3944"/>
                    </a:lnTo>
                    <a:lnTo>
                      <a:pt x="22" y="3834"/>
                    </a:lnTo>
                    <a:lnTo>
                      <a:pt x="14" y="3820"/>
                    </a:lnTo>
                    <a:lnTo>
                      <a:pt x="14" y="3633"/>
                    </a:lnTo>
                    <a:lnTo>
                      <a:pt x="0" y="3543"/>
                    </a:lnTo>
                    <a:lnTo>
                      <a:pt x="14" y="3357"/>
                    </a:lnTo>
                    <a:lnTo>
                      <a:pt x="8" y="3343"/>
                    </a:lnTo>
                    <a:lnTo>
                      <a:pt x="8" y="3252"/>
                    </a:lnTo>
                    <a:lnTo>
                      <a:pt x="37" y="3176"/>
                    </a:lnTo>
                    <a:lnTo>
                      <a:pt x="14" y="3134"/>
                    </a:lnTo>
                    <a:lnTo>
                      <a:pt x="14" y="2565"/>
                    </a:lnTo>
                    <a:lnTo>
                      <a:pt x="8" y="2551"/>
                    </a:lnTo>
                    <a:lnTo>
                      <a:pt x="8" y="2288"/>
                    </a:lnTo>
                    <a:lnTo>
                      <a:pt x="3" y="2274"/>
                    </a:lnTo>
                    <a:lnTo>
                      <a:pt x="3" y="2212"/>
                    </a:lnTo>
                    <a:lnTo>
                      <a:pt x="8" y="2198"/>
                    </a:lnTo>
                    <a:lnTo>
                      <a:pt x="22" y="2040"/>
                    </a:lnTo>
                    <a:lnTo>
                      <a:pt x="14" y="2034"/>
                    </a:lnTo>
                    <a:lnTo>
                      <a:pt x="14" y="1871"/>
                    </a:lnTo>
                    <a:lnTo>
                      <a:pt x="8" y="1856"/>
                    </a:lnTo>
                    <a:lnTo>
                      <a:pt x="8" y="1752"/>
                    </a:lnTo>
                    <a:lnTo>
                      <a:pt x="14" y="1738"/>
                    </a:lnTo>
                    <a:lnTo>
                      <a:pt x="14" y="1684"/>
                    </a:lnTo>
                    <a:lnTo>
                      <a:pt x="22" y="1670"/>
                    </a:lnTo>
                    <a:lnTo>
                      <a:pt x="22" y="1540"/>
                    </a:lnTo>
                    <a:lnTo>
                      <a:pt x="14" y="1526"/>
                    </a:lnTo>
                    <a:lnTo>
                      <a:pt x="14" y="1450"/>
                    </a:lnTo>
                    <a:lnTo>
                      <a:pt x="8" y="1436"/>
                    </a:lnTo>
                    <a:lnTo>
                      <a:pt x="8" y="1368"/>
                    </a:lnTo>
                    <a:lnTo>
                      <a:pt x="14" y="1354"/>
                    </a:lnTo>
                    <a:lnTo>
                      <a:pt x="22" y="1230"/>
                    </a:lnTo>
                    <a:lnTo>
                      <a:pt x="8" y="1202"/>
                    </a:lnTo>
                    <a:lnTo>
                      <a:pt x="8" y="1126"/>
                    </a:lnTo>
                    <a:lnTo>
                      <a:pt x="37" y="1010"/>
                    </a:lnTo>
                    <a:lnTo>
                      <a:pt x="28" y="956"/>
                    </a:lnTo>
                    <a:lnTo>
                      <a:pt x="56" y="880"/>
                    </a:lnTo>
                    <a:lnTo>
                      <a:pt x="85" y="764"/>
                    </a:lnTo>
                    <a:lnTo>
                      <a:pt x="237" y="476"/>
                    </a:lnTo>
                    <a:lnTo>
                      <a:pt x="339" y="352"/>
                    </a:lnTo>
                    <a:lnTo>
                      <a:pt x="381" y="318"/>
                    </a:lnTo>
                    <a:lnTo>
                      <a:pt x="587" y="160"/>
                    </a:lnTo>
                    <a:lnTo>
                      <a:pt x="745" y="84"/>
                    </a:lnTo>
                    <a:lnTo>
                      <a:pt x="855" y="50"/>
                    </a:lnTo>
                    <a:lnTo>
                      <a:pt x="999" y="22"/>
                    </a:lnTo>
                    <a:lnTo>
                      <a:pt x="1007" y="28"/>
                    </a:lnTo>
                    <a:lnTo>
                      <a:pt x="1055" y="0"/>
                    </a:lnTo>
                    <a:lnTo>
                      <a:pt x="1462" y="0"/>
                    </a:lnTo>
                    <a:lnTo>
                      <a:pt x="1648" y="28"/>
                    </a:lnTo>
                    <a:lnTo>
                      <a:pt x="1668" y="22"/>
                    </a:lnTo>
                    <a:lnTo>
                      <a:pt x="1696" y="28"/>
                    </a:lnTo>
                    <a:lnTo>
                      <a:pt x="1984" y="143"/>
                    </a:lnTo>
                    <a:lnTo>
                      <a:pt x="2122" y="248"/>
                    </a:lnTo>
                    <a:lnTo>
                      <a:pt x="2184" y="316"/>
                    </a:lnTo>
                    <a:lnTo>
                      <a:pt x="2252" y="364"/>
                    </a:lnTo>
                    <a:lnTo>
                      <a:pt x="2272" y="406"/>
                    </a:lnTo>
                    <a:lnTo>
                      <a:pt x="2334" y="460"/>
                    </a:lnTo>
                    <a:lnTo>
                      <a:pt x="2402" y="584"/>
                    </a:lnTo>
                    <a:lnTo>
                      <a:pt x="2416" y="589"/>
                    </a:lnTo>
                    <a:lnTo>
                      <a:pt x="2478" y="714"/>
                    </a:lnTo>
                    <a:lnTo>
                      <a:pt x="2512" y="829"/>
                    </a:lnTo>
                    <a:lnTo>
                      <a:pt x="2565" y="1131"/>
                    </a:lnTo>
                    <a:lnTo>
                      <a:pt x="2560" y="1151"/>
                    </a:lnTo>
                    <a:lnTo>
                      <a:pt x="2560" y="1315"/>
                    </a:lnTo>
                    <a:lnTo>
                      <a:pt x="2551" y="1329"/>
                    </a:lnTo>
                    <a:lnTo>
                      <a:pt x="2571" y="1363"/>
                    </a:lnTo>
                    <a:lnTo>
                      <a:pt x="2557" y="1391"/>
                    </a:lnTo>
                    <a:lnTo>
                      <a:pt x="2557" y="1583"/>
                    </a:lnTo>
                    <a:lnTo>
                      <a:pt x="2562" y="1588"/>
                    </a:lnTo>
                    <a:lnTo>
                      <a:pt x="2562" y="1713"/>
                    </a:lnTo>
                    <a:lnTo>
                      <a:pt x="2557" y="1727"/>
                    </a:lnTo>
                    <a:lnTo>
                      <a:pt x="2557" y="2062"/>
                    </a:lnTo>
                    <a:lnTo>
                      <a:pt x="2562" y="2077"/>
                    </a:lnTo>
                    <a:lnTo>
                      <a:pt x="2562" y="2187"/>
                    </a:lnTo>
                    <a:lnTo>
                      <a:pt x="2557" y="2201"/>
                    </a:lnTo>
                    <a:lnTo>
                      <a:pt x="2557" y="2660"/>
                    </a:lnTo>
                    <a:lnTo>
                      <a:pt x="2543" y="2702"/>
                    </a:lnTo>
                    <a:lnTo>
                      <a:pt x="2557" y="2722"/>
                    </a:lnTo>
                    <a:lnTo>
                      <a:pt x="2557" y="2790"/>
                    </a:lnTo>
                    <a:lnTo>
                      <a:pt x="2571" y="2880"/>
                    </a:lnTo>
                    <a:lnTo>
                      <a:pt x="2551" y="3010"/>
                    </a:lnTo>
                    <a:lnTo>
                      <a:pt x="2565" y="3038"/>
                    </a:lnTo>
                    <a:lnTo>
                      <a:pt x="2551" y="3058"/>
                    </a:lnTo>
                    <a:lnTo>
                      <a:pt x="2551" y="3106"/>
                    </a:lnTo>
                    <a:lnTo>
                      <a:pt x="2565" y="3168"/>
                    </a:lnTo>
                    <a:lnTo>
                      <a:pt x="2568" y="3187"/>
                    </a:lnTo>
                    <a:close/>
                  </a:path>
                </a:pathLst>
              </a:custGeom>
              <a:solidFill>
                <a:srgbClr val="F15B2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1" name="Freeform 5">
                <a:extLst>
                  <a:ext uri="{FF2B5EF4-FFF2-40B4-BE49-F238E27FC236}">
                    <a16:creationId xmlns:a16="http://schemas.microsoft.com/office/drawing/2014/main" id="{72C56457-B8FD-AB42-AB50-AA60D93F0E98}"/>
                  </a:ext>
                </a:extLst>
              </p:cNvPr>
              <p:cNvSpPr>
                <a:spLocks noChangeArrowheads="1"/>
              </p:cNvSpPr>
              <p:nvPr/>
            </p:nvSpPr>
            <p:spPr bwMode="auto">
              <a:xfrm>
                <a:off x="5192713" y="2870200"/>
                <a:ext cx="1008062" cy="1798638"/>
              </a:xfrm>
              <a:custGeom>
                <a:avLst/>
                <a:gdLst>
                  <a:gd name="T0" fmla="*/ 2230 w 2801"/>
                  <a:gd name="T1" fmla="*/ 1617 h 4995"/>
                  <a:gd name="T2" fmla="*/ 2232 w 2801"/>
                  <a:gd name="T3" fmla="*/ 609 h 4995"/>
                  <a:gd name="T4" fmla="*/ 2134 w 2801"/>
                  <a:gd name="T5" fmla="*/ 355 h 4995"/>
                  <a:gd name="T6" fmla="*/ 2086 w 2801"/>
                  <a:gd name="T7" fmla="*/ 1131 h 4995"/>
                  <a:gd name="T8" fmla="*/ 2012 w 2801"/>
                  <a:gd name="T9" fmla="*/ 1275 h 4995"/>
                  <a:gd name="T10" fmla="*/ 1976 w 2801"/>
                  <a:gd name="T11" fmla="*/ 609 h 4995"/>
                  <a:gd name="T12" fmla="*/ 1936 w 2801"/>
                  <a:gd name="T13" fmla="*/ 1165 h 4995"/>
                  <a:gd name="T14" fmla="*/ 1866 w 2801"/>
                  <a:gd name="T15" fmla="*/ 2190 h 4995"/>
                  <a:gd name="T16" fmla="*/ 1812 w 2801"/>
                  <a:gd name="T17" fmla="*/ 892 h 4995"/>
                  <a:gd name="T18" fmla="*/ 1781 w 2801"/>
                  <a:gd name="T19" fmla="*/ 2243 h 4995"/>
                  <a:gd name="T20" fmla="*/ 1716 w 2801"/>
                  <a:gd name="T21" fmla="*/ 4125 h 4995"/>
                  <a:gd name="T22" fmla="*/ 1682 w 2801"/>
                  <a:gd name="T23" fmla="*/ 3233 h 4995"/>
                  <a:gd name="T24" fmla="*/ 1660 w 2801"/>
                  <a:gd name="T25" fmla="*/ 4268 h 4995"/>
                  <a:gd name="T26" fmla="*/ 1671 w 2801"/>
                  <a:gd name="T27" fmla="*/ 1656 h 4995"/>
                  <a:gd name="T28" fmla="*/ 1606 w 2801"/>
                  <a:gd name="T29" fmla="*/ 3216 h 4995"/>
                  <a:gd name="T30" fmla="*/ 1578 w 2801"/>
                  <a:gd name="T31" fmla="*/ 3061 h 4995"/>
                  <a:gd name="T32" fmla="*/ 1544 w 2801"/>
                  <a:gd name="T33" fmla="*/ 3670 h 4995"/>
                  <a:gd name="T34" fmla="*/ 1521 w 2801"/>
                  <a:gd name="T35" fmla="*/ 4483 h 4995"/>
                  <a:gd name="T36" fmla="*/ 1538 w 2801"/>
                  <a:gd name="T37" fmla="*/ 4040 h 4995"/>
                  <a:gd name="T38" fmla="*/ 1496 w 2801"/>
                  <a:gd name="T39" fmla="*/ 2492 h 4995"/>
                  <a:gd name="T40" fmla="*/ 1462 w 2801"/>
                  <a:gd name="T41" fmla="*/ 2626 h 4995"/>
                  <a:gd name="T42" fmla="*/ 1600 w 2801"/>
                  <a:gd name="T43" fmla="*/ 2176 h 4995"/>
                  <a:gd name="T44" fmla="*/ 1465 w 2801"/>
                  <a:gd name="T45" fmla="*/ 3007 h 4995"/>
                  <a:gd name="T46" fmla="*/ 1445 w 2801"/>
                  <a:gd name="T47" fmla="*/ 2421 h 4995"/>
                  <a:gd name="T48" fmla="*/ 1434 w 2801"/>
                  <a:gd name="T49" fmla="*/ 2937 h 4995"/>
                  <a:gd name="T50" fmla="*/ 1386 w 2801"/>
                  <a:gd name="T51" fmla="*/ 4077 h 4995"/>
                  <a:gd name="T52" fmla="*/ 1366 w 2801"/>
                  <a:gd name="T53" fmla="*/ 3377 h 4995"/>
                  <a:gd name="T54" fmla="*/ 1338 w 2801"/>
                  <a:gd name="T55" fmla="*/ 3636 h 4995"/>
                  <a:gd name="T56" fmla="*/ 1312 w 2801"/>
                  <a:gd name="T57" fmla="*/ 3986 h 4995"/>
                  <a:gd name="T58" fmla="*/ 1276 w 2801"/>
                  <a:gd name="T59" fmla="*/ 1970 h 4995"/>
                  <a:gd name="T60" fmla="*/ 1284 w 2801"/>
                  <a:gd name="T61" fmla="*/ 3896 h 4995"/>
                  <a:gd name="T62" fmla="*/ 1321 w 2801"/>
                  <a:gd name="T63" fmla="*/ 3549 h 4995"/>
                  <a:gd name="T64" fmla="*/ 1273 w 2801"/>
                  <a:gd name="T65" fmla="*/ 2094 h 4995"/>
                  <a:gd name="T66" fmla="*/ 1205 w 2801"/>
                  <a:gd name="T67" fmla="*/ 4235 h 4995"/>
                  <a:gd name="T68" fmla="*/ 1194 w 2801"/>
                  <a:gd name="T69" fmla="*/ 1146 h 4995"/>
                  <a:gd name="T70" fmla="*/ 1180 w 2801"/>
                  <a:gd name="T71" fmla="*/ 3196 h 4995"/>
                  <a:gd name="T72" fmla="*/ 1146 w 2801"/>
                  <a:gd name="T73" fmla="*/ 2821 h 4995"/>
                  <a:gd name="T74" fmla="*/ 1126 w 2801"/>
                  <a:gd name="T75" fmla="*/ 1484 h 4995"/>
                  <a:gd name="T76" fmla="*/ 1171 w 2801"/>
                  <a:gd name="T77" fmla="*/ 2009 h 4995"/>
                  <a:gd name="T78" fmla="*/ 1152 w 2801"/>
                  <a:gd name="T79" fmla="*/ 3995 h 4995"/>
                  <a:gd name="T80" fmla="*/ 1126 w 2801"/>
                  <a:gd name="T81" fmla="*/ 2430 h 4995"/>
                  <a:gd name="T82" fmla="*/ 1070 w 2801"/>
                  <a:gd name="T83" fmla="*/ 1501 h 4995"/>
                  <a:gd name="T84" fmla="*/ 1030 w 2801"/>
                  <a:gd name="T85" fmla="*/ 2418 h 4995"/>
                  <a:gd name="T86" fmla="*/ 1121 w 2801"/>
                  <a:gd name="T87" fmla="*/ 1662 h 4995"/>
                  <a:gd name="T88" fmla="*/ 940 w 2801"/>
                  <a:gd name="T89" fmla="*/ 1941 h 4995"/>
                  <a:gd name="T90" fmla="*/ 920 w 2801"/>
                  <a:gd name="T91" fmla="*/ 2003 h 4995"/>
                  <a:gd name="T92" fmla="*/ 864 w 2801"/>
                  <a:gd name="T93" fmla="*/ 1978 h 4995"/>
                  <a:gd name="T94" fmla="*/ 855 w 2801"/>
                  <a:gd name="T95" fmla="*/ 638 h 4995"/>
                  <a:gd name="T96" fmla="*/ 810 w 2801"/>
                  <a:gd name="T97" fmla="*/ 2373 h 4995"/>
                  <a:gd name="T98" fmla="*/ 762 w 2801"/>
                  <a:gd name="T99" fmla="*/ 576 h 4995"/>
                  <a:gd name="T100" fmla="*/ 692 w 2801"/>
                  <a:gd name="T101" fmla="*/ 542 h 4995"/>
                  <a:gd name="T102" fmla="*/ 652 w 2801"/>
                  <a:gd name="T103" fmla="*/ 1414 h 4995"/>
                  <a:gd name="T104" fmla="*/ 596 w 2801"/>
                  <a:gd name="T105" fmla="*/ 1154 h 4995"/>
                  <a:gd name="T106" fmla="*/ 508 w 2801"/>
                  <a:gd name="T107" fmla="*/ 547 h 4995"/>
                  <a:gd name="T108" fmla="*/ 488 w 2801"/>
                  <a:gd name="T109" fmla="*/ 240 h 4995"/>
                  <a:gd name="T110" fmla="*/ 232 w 2801"/>
                  <a:gd name="T111" fmla="*/ 528 h 4995"/>
                  <a:gd name="T112" fmla="*/ 1964 w 2801"/>
                  <a:gd name="T113" fmla="*/ 2595 h 4995"/>
                  <a:gd name="T114" fmla="*/ 1857 w 2801"/>
                  <a:gd name="T115" fmla="*/ 4728 h 4995"/>
                  <a:gd name="T116" fmla="*/ 937 w 2801"/>
                  <a:gd name="T117" fmla="*/ 4280 h 4995"/>
                  <a:gd name="T118" fmla="*/ 762 w 2801"/>
                  <a:gd name="T119" fmla="*/ 2449 h 4995"/>
                  <a:gd name="T120" fmla="*/ 48 w 2801"/>
                  <a:gd name="T121" fmla="*/ 22 h 4995"/>
                  <a:gd name="T122" fmla="*/ 1276 w 2801"/>
                  <a:gd name="T123" fmla="*/ 1335 h 4995"/>
                  <a:gd name="T124" fmla="*/ 1990 w 2801"/>
                  <a:gd name="T125" fmla="*/ 73 h 49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801" h="4995">
                    <a:moveTo>
                      <a:pt x="2374" y="1194"/>
                    </a:moveTo>
                    <a:lnTo>
                      <a:pt x="2359" y="1174"/>
                    </a:lnTo>
                    <a:lnTo>
                      <a:pt x="2354" y="1188"/>
                    </a:lnTo>
                    <a:lnTo>
                      <a:pt x="2368" y="1208"/>
                    </a:lnTo>
                    <a:lnTo>
                      <a:pt x="2374" y="1194"/>
                    </a:lnTo>
                    <a:close/>
                    <a:moveTo>
                      <a:pt x="2300" y="1462"/>
                    </a:moveTo>
                    <a:lnTo>
                      <a:pt x="2320" y="1456"/>
                    </a:lnTo>
                    <a:lnTo>
                      <a:pt x="2300" y="1450"/>
                    </a:lnTo>
                    <a:lnTo>
                      <a:pt x="2300" y="1462"/>
                    </a:lnTo>
                    <a:close/>
                    <a:moveTo>
                      <a:pt x="2272" y="1558"/>
                    </a:moveTo>
                    <a:lnTo>
                      <a:pt x="2272" y="1563"/>
                    </a:lnTo>
                    <a:lnTo>
                      <a:pt x="2292" y="1563"/>
                    </a:lnTo>
                    <a:lnTo>
                      <a:pt x="2278" y="1543"/>
                    </a:lnTo>
                    <a:lnTo>
                      <a:pt x="2272" y="1558"/>
                    </a:lnTo>
                    <a:close/>
                    <a:moveTo>
                      <a:pt x="2252" y="1337"/>
                    </a:moveTo>
                    <a:lnTo>
                      <a:pt x="2238" y="1323"/>
                    </a:lnTo>
                    <a:lnTo>
                      <a:pt x="2238" y="1343"/>
                    </a:lnTo>
                    <a:lnTo>
                      <a:pt x="2252" y="1337"/>
                    </a:lnTo>
                    <a:close/>
                    <a:moveTo>
                      <a:pt x="2258" y="1611"/>
                    </a:moveTo>
                    <a:lnTo>
                      <a:pt x="2264" y="1597"/>
                    </a:lnTo>
                    <a:lnTo>
                      <a:pt x="2249" y="1597"/>
                    </a:lnTo>
                    <a:lnTo>
                      <a:pt x="2230" y="1617"/>
                    </a:lnTo>
                    <a:lnTo>
                      <a:pt x="2244" y="1622"/>
                    </a:lnTo>
                    <a:lnTo>
                      <a:pt x="2258" y="1611"/>
                    </a:lnTo>
                    <a:close/>
                    <a:moveTo>
                      <a:pt x="2230" y="536"/>
                    </a:moveTo>
                    <a:lnTo>
                      <a:pt x="2230" y="564"/>
                    </a:lnTo>
                    <a:lnTo>
                      <a:pt x="2249" y="570"/>
                    </a:lnTo>
                    <a:lnTo>
                      <a:pt x="2292" y="528"/>
                    </a:lnTo>
                    <a:lnTo>
                      <a:pt x="2278" y="533"/>
                    </a:lnTo>
                    <a:lnTo>
                      <a:pt x="2235" y="513"/>
                    </a:lnTo>
                    <a:lnTo>
                      <a:pt x="2230" y="536"/>
                    </a:lnTo>
                    <a:close/>
                    <a:moveTo>
                      <a:pt x="2230" y="480"/>
                    </a:moveTo>
                    <a:lnTo>
                      <a:pt x="2235" y="465"/>
                    </a:lnTo>
                    <a:lnTo>
                      <a:pt x="2221" y="460"/>
                    </a:lnTo>
                    <a:lnTo>
                      <a:pt x="2207" y="488"/>
                    </a:lnTo>
                    <a:lnTo>
                      <a:pt x="2230" y="480"/>
                    </a:lnTo>
                    <a:close/>
                    <a:moveTo>
                      <a:pt x="2218" y="1160"/>
                    </a:moveTo>
                    <a:lnTo>
                      <a:pt x="2224" y="1140"/>
                    </a:lnTo>
                    <a:lnTo>
                      <a:pt x="2210" y="1134"/>
                    </a:lnTo>
                    <a:lnTo>
                      <a:pt x="2201" y="1168"/>
                    </a:lnTo>
                    <a:lnTo>
                      <a:pt x="2218" y="1160"/>
                    </a:lnTo>
                    <a:close/>
                    <a:moveTo>
                      <a:pt x="2204" y="623"/>
                    </a:moveTo>
                    <a:lnTo>
                      <a:pt x="2213" y="629"/>
                    </a:lnTo>
                    <a:lnTo>
                      <a:pt x="2232" y="609"/>
                    </a:lnTo>
                    <a:lnTo>
                      <a:pt x="2218" y="604"/>
                    </a:lnTo>
                    <a:lnTo>
                      <a:pt x="2199" y="609"/>
                    </a:lnTo>
                    <a:lnTo>
                      <a:pt x="2204" y="623"/>
                    </a:lnTo>
                    <a:close/>
                    <a:moveTo>
                      <a:pt x="2182" y="1456"/>
                    </a:moveTo>
                    <a:lnTo>
                      <a:pt x="2187" y="1462"/>
                    </a:lnTo>
                    <a:lnTo>
                      <a:pt x="2201" y="1456"/>
                    </a:lnTo>
                    <a:lnTo>
                      <a:pt x="2201" y="1436"/>
                    </a:lnTo>
                    <a:lnTo>
                      <a:pt x="2173" y="1442"/>
                    </a:lnTo>
                    <a:lnTo>
                      <a:pt x="2182" y="1456"/>
                    </a:lnTo>
                    <a:close/>
                    <a:moveTo>
                      <a:pt x="2162" y="494"/>
                    </a:moveTo>
                    <a:lnTo>
                      <a:pt x="2148" y="485"/>
                    </a:lnTo>
                    <a:lnTo>
                      <a:pt x="2148" y="505"/>
                    </a:lnTo>
                    <a:lnTo>
                      <a:pt x="2162" y="505"/>
                    </a:lnTo>
                    <a:lnTo>
                      <a:pt x="2162" y="494"/>
                    </a:lnTo>
                    <a:close/>
                    <a:moveTo>
                      <a:pt x="2142" y="623"/>
                    </a:moveTo>
                    <a:lnTo>
                      <a:pt x="2134" y="609"/>
                    </a:lnTo>
                    <a:lnTo>
                      <a:pt x="2120" y="609"/>
                    </a:lnTo>
                    <a:lnTo>
                      <a:pt x="2120" y="623"/>
                    </a:lnTo>
                    <a:lnTo>
                      <a:pt x="2139" y="643"/>
                    </a:lnTo>
                    <a:lnTo>
                      <a:pt x="2139" y="623"/>
                    </a:lnTo>
                    <a:lnTo>
                      <a:pt x="2142" y="623"/>
                    </a:lnTo>
                    <a:close/>
                    <a:moveTo>
                      <a:pt x="2134" y="355"/>
                    </a:moveTo>
                    <a:lnTo>
                      <a:pt x="2162" y="361"/>
                    </a:lnTo>
                    <a:lnTo>
                      <a:pt x="2190" y="355"/>
                    </a:lnTo>
                    <a:lnTo>
                      <a:pt x="2190" y="336"/>
                    </a:lnTo>
                    <a:lnTo>
                      <a:pt x="2176" y="316"/>
                    </a:lnTo>
                    <a:lnTo>
                      <a:pt x="2142" y="322"/>
                    </a:lnTo>
                    <a:lnTo>
                      <a:pt x="2122" y="355"/>
                    </a:lnTo>
                    <a:lnTo>
                      <a:pt x="2134" y="355"/>
                    </a:lnTo>
                    <a:close/>
                    <a:moveTo>
                      <a:pt x="2086" y="1888"/>
                    </a:moveTo>
                    <a:lnTo>
                      <a:pt x="2100" y="1893"/>
                    </a:lnTo>
                    <a:lnTo>
                      <a:pt x="2114" y="1888"/>
                    </a:lnTo>
                    <a:lnTo>
                      <a:pt x="2114" y="1874"/>
                    </a:lnTo>
                    <a:lnTo>
                      <a:pt x="2086" y="1874"/>
                    </a:lnTo>
                    <a:lnTo>
                      <a:pt x="2086" y="1888"/>
                    </a:lnTo>
                    <a:close/>
                    <a:moveTo>
                      <a:pt x="2108" y="1495"/>
                    </a:moveTo>
                    <a:lnTo>
                      <a:pt x="2100" y="1490"/>
                    </a:lnTo>
                    <a:lnTo>
                      <a:pt x="2086" y="1495"/>
                    </a:lnTo>
                    <a:lnTo>
                      <a:pt x="2086" y="1510"/>
                    </a:lnTo>
                    <a:lnTo>
                      <a:pt x="2114" y="1510"/>
                    </a:lnTo>
                    <a:lnTo>
                      <a:pt x="2108" y="1495"/>
                    </a:lnTo>
                    <a:close/>
                    <a:moveTo>
                      <a:pt x="2134" y="1165"/>
                    </a:moveTo>
                    <a:lnTo>
                      <a:pt x="2125" y="1151"/>
                    </a:lnTo>
                    <a:lnTo>
                      <a:pt x="2086" y="1131"/>
                    </a:lnTo>
                    <a:lnTo>
                      <a:pt x="2066" y="1131"/>
                    </a:lnTo>
                    <a:lnTo>
                      <a:pt x="2052" y="1146"/>
                    </a:lnTo>
                    <a:lnTo>
                      <a:pt x="2066" y="1165"/>
                    </a:lnTo>
                    <a:lnTo>
                      <a:pt x="2134" y="1194"/>
                    </a:lnTo>
                    <a:lnTo>
                      <a:pt x="2134" y="1165"/>
                    </a:lnTo>
                    <a:close/>
                    <a:moveTo>
                      <a:pt x="2052" y="1591"/>
                    </a:moveTo>
                    <a:lnTo>
                      <a:pt x="2046" y="1586"/>
                    </a:lnTo>
                    <a:lnTo>
                      <a:pt x="2038" y="1600"/>
                    </a:lnTo>
                    <a:lnTo>
                      <a:pt x="2052" y="1591"/>
                    </a:lnTo>
                    <a:close/>
                    <a:moveTo>
                      <a:pt x="2060" y="1357"/>
                    </a:moveTo>
                    <a:lnTo>
                      <a:pt x="2066" y="1343"/>
                    </a:lnTo>
                    <a:lnTo>
                      <a:pt x="2038" y="1335"/>
                    </a:lnTo>
                    <a:lnTo>
                      <a:pt x="2032" y="1354"/>
                    </a:lnTo>
                    <a:lnTo>
                      <a:pt x="2060" y="1354"/>
                    </a:lnTo>
                    <a:lnTo>
                      <a:pt x="2060" y="1357"/>
                    </a:lnTo>
                    <a:close/>
                    <a:moveTo>
                      <a:pt x="1998" y="2023"/>
                    </a:moveTo>
                    <a:lnTo>
                      <a:pt x="2012" y="2018"/>
                    </a:lnTo>
                    <a:lnTo>
                      <a:pt x="1993" y="2003"/>
                    </a:lnTo>
                    <a:lnTo>
                      <a:pt x="1987" y="2023"/>
                    </a:lnTo>
                    <a:lnTo>
                      <a:pt x="1998" y="2023"/>
                    </a:lnTo>
                    <a:close/>
                    <a:moveTo>
                      <a:pt x="1998" y="1304"/>
                    </a:moveTo>
                    <a:lnTo>
                      <a:pt x="2012" y="1275"/>
                    </a:lnTo>
                    <a:lnTo>
                      <a:pt x="2004" y="1270"/>
                    </a:lnTo>
                    <a:lnTo>
                      <a:pt x="1984" y="1289"/>
                    </a:lnTo>
                    <a:lnTo>
                      <a:pt x="1984" y="1304"/>
                    </a:lnTo>
                    <a:lnTo>
                      <a:pt x="1998" y="1304"/>
                    </a:lnTo>
                    <a:close/>
                    <a:moveTo>
                      <a:pt x="2018" y="686"/>
                    </a:moveTo>
                    <a:lnTo>
                      <a:pt x="2018" y="671"/>
                    </a:lnTo>
                    <a:lnTo>
                      <a:pt x="1990" y="666"/>
                    </a:lnTo>
                    <a:lnTo>
                      <a:pt x="1984" y="686"/>
                    </a:lnTo>
                    <a:lnTo>
                      <a:pt x="2012" y="700"/>
                    </a:lnTo>
                    <a:lnTo>
                      <a:pt x="2018" y="686"/>
                    </a:lnTo>
                    <a:close/>
                    <a:moveTo>
                      <a:pt x="2018" y="1735"/>
                    </a:moveTo>
                    <a:lnTo>
                      <a:pt x="2024" y="1721"/>
                    </a:lnTo>
                    <a:lnTo>
                      <a:pt x="1970" y="1707"/>
                    </a:lnTo>
                    <a:lnTo>
                      <a:pt x="1964" y="1727"/>
                    </a:lnTo>
                    <a:lnTo>
                      <a:pt x="2021" y="1747"/>
                    </a:lnTo>
                    <a:lnTo>
                      <a:pt x="2021" y="1735"/>
                    </a:lnTo>
                    <a:lnTo>
                      <a:pt x="2018" y="1735"/>
                    </a:lnTo>
                    <a:close/>
                    <a:moveTo>
                      <a:pt x="1976" y="609"/>
                    </a:moveTo>
                    <a:lnTo>
                      <a:pt x="1990" y="595"/>
                    </a:lnTo>
                    <a:lnTo>
                      <a:pt x="1976" y="590"/>
                    </a:lnTo>
                    <a:lnTo>
                      <a:pt x="1962" y="604"/>
                    </a:lnTo>
                    <a:lnTo>
                      <a:pt x="1976" y="609"/>
                    </a:lnTo>
                    <a:close/>
                    <a:moveTo>
                      <a:pt x="1970" y="403"/>
                    </a:moveTo>
                    <a:lnTo>
                      <a:pt x="1956" y="423"/>
                    </a:lnTo>
                    <a:lnTo>
                      <a:pt x="1984" y="409"/>
                    </a:lnTo>
                    <a:lnTo>
                      <a:pt x="1970" y="403"/>
                    </a:lnTo>
                    <a:close/>
                    <a:moveTo>
                      <a:pt x="1962" y="274"/>
                    </a:moveTo>
                    <a:lnTo>
                      <a:pt x="1976" y="279"/>
                    </a:lnTo>
                    <a:lnTo>
                      <a:pt x="1976" y="268"/>
                    </a:lnTo>
                    <a:lnTo>
                      <a:pt x="1956" y="262"/>
                    </a:lnTo>
                    <a:lnTo>
                      <a:pt x="1962" y="274"/>
                    </a:lnTo>
                    <a:close/>
                    <a:moveTo>
                      <a:pt x="1950" y="1428"/>
                    </a:moveTo>
                    <a:lnTo>
                      <a:pt x="1942" y="1414"/>
                    </a:lnTo>
                    <a:lnTo>
                      <a:pt x="1928" y="1414"/>
                    </a:lnTo>
                    <a:lnTo>
                      <a:pt x="1933" y="1442"/>
                    </a:lnTo>
                    <a:lnTo>
                      <a:pt x="1947" y="1442"/>
                    </a:lnTo>
                    <a:lnTo>
                      <a:pt x="1947" y="1428"/>
                    </a:lnTo>
                    <a:lnTo>
                      <a:pt x="1950" y="1428"/>
                    </a:lnTo>
                    <a:close/>
                    <a:moveTo>
                      <a:pt x="1936" y="1165"/>
                    </a:moveTo>
                    <a:lnTo>
                      <a:pt x="1942" y="1171"/>
                    </a:lnTo>
                    <a:lnTo>
                      <a:pt x="1956" y="1157"/>
                    </a:lnTo>
                    <a:lnTo>
                      <a:pt x="1956" y="1143"/>
                    </a:lnTo>
                    <a:lnTo>
                      <a:pt x="1928" y="1148"/>
                    </a:lnTo>
                    <a:lnTo>
                      <a:pt x="1936" y="1165"/>
                    </a:lnTo>
                    <a:close/>
                    <a:moveTo>
                      <a:pt x="1936" y="1927"/>
                    </a:moveTo>
                    <a:lnTo>
                      <a:pt x="1950" y="1922"/>
                    </a:lnTo>
                    <a:lnTo>
                      <a:pt x="1964" y="1893"/>
                    </a:lnTo>
                    <a:lnTo>
                      <a:pt x="1950" y="1888"/>
                    </a:lnTo>
                    <a:lnTo>
                      <a:pt x="1930" y="1902"/>
                    </a:lnTo>
                    <a:lnTo>
                      <a:pt x="1911" y="1936"/>
                    </a:lnTo>
                    <a:lnTo>
                      <a:pt x="1916" y="1964"/>
                    </a:lnTo>
                    <a:lnTo>
                      <a:pt x="1936" y="1970"/>
                    </a:lnTo>
                    <a:lnTo>
                      <a:pt x="1936" y="1927"/>
                    </a:lnTo>
                    <a:close/>
                    <a:moveTo>
                      <a:pt x="1880" y="1860"/>
                    </a:moveTo>
                    <a:lnTo>
                      <a:pt x="1871" y="1854"/>
                    </a:lnTo>
                    <a:lnTo>
                      <a:pt x="1866" y="1868"/>
                    </a:lnTo>
                    <a:lnTo>
                      <a:pt x="1880" y="1860"/>
                    </a:lnTo>
                    <a:close/>
                    <a:moveTo>
                      <a:pt x="1880" y="1538"/>
                    </a:moveTo>
                    <a:lnTo>
                      <a:pt x="1866" y="1538"/>
                    </a:lnTo>
                    <a:lnTo>
                      <a:pt x="1866" y="1552"/>
                    </a:lnTo>
                    <a:lnTo>
                      <a:pt x="1880" y="1552"/>
                    </a:lnTo>
                    <a:lnTo>
                      <a:pt x="1880" y="1538"/>
                    </a:lnTo>
                    <a:close/>
                    <a:moveTo>
                      <a:pt x="1874" y="2176"/>
                    </a:moveTo>
                    <a:lnTo>
                      <a:pt x="1860" y="2161"/>
                    </a:lnTo>
                    <a:lnTo>
                      <a:pt x="1851" y="2176"/>
                    </a:lnTo>
                    <a:lnTo>
                      <a:pt x="1866" y="2190"/>
                    </a:lnTo>
                    <a:lnTo>
                      <a:pt x="1874" y="2176"/>
                    </a:lnTo>
                    <a:close/>
                    <a:moveTo>
                      <a:pt x="1851" y="1913"/>
                    </a:moveTo>
                    <a:lnTo>
                      <a:pt x="1860" y="1913"/>
                    </a:lnTo>
                    <a:lnTo>
                      <a:pt x="1860" y="1899"/>
                    </a:lnTo>
                    <a:lnTo>
                      <a:pt x="1851" y="1899"/>
                    </a:lnTo>
                    <a:lnTo>
                      <a:pt x="1851" y="1913"/>
                    </a:lnTo>
                    <a:close/>
                    <a:moveTo>
                      <a:pt x="1888" y="293"/>
                    </a:moveTo>
                    <a:lnTo>
                      <a:pt x="1854" y="288"/>
                    </a:lnTo>
                    <a:lnTo>
                      <a:pt x="1874" y="302"/>
                    </a:lnTo>
                    <a:lnTo>
                      <a:pt x="1888" y="293"/>
                    </a:lnTo>
                    <a:close/>
                    <a:moveTo>
                      <a:pt x="1840" y="782"/>
                    </a:moveTo>
                    <a:lnTo>
                      <a:pt x="1826" y="796"/>
                    </a:lnTo>
                    <a:lnTo>
                      <a:pt x="1840" y="796"/>
                    </a:lnTo>
                    <a:lnTo>
                      <a:pt x="1840" y="782"/>
                    </a:lnTo>
                    <a:close/>
                    <a:moveTo>
                      <a:pt x="1840" y="1543"/>
                    </a:moveTo>
                    <a:lnTo>
                      <a:pt x="1820" y="1538"/>
                    </a:lnTo>
                    <a:lnTo>
                      <a:pt x="1820" y="1543"/>
                    </a:lnTo>
                    <a:lnTo>
                      <a:pt x="1840" y="1543"/>
                    </a:lnTo>
                    <a:close/>
                    <a:moveTo>
                      <a:pt x="1812" y="892"/>
                    </a:moveTo>
                    <a:lnTo>
                      <a:pt x="1806" y="886"/>
                    </a:lnTo>
                    <a:lnTo>
                      <a:pt x="1801" y="900"/>
                    </a:lnTo>
                    <a:lnTo>
                      <a:pt x="1812" y="892"/>
                    </a:lnTo>
                    <a:close/>
                    <a:moveTo>
                      <a:pt x="1820" y="1600"/>
                    </a:moveTo>
                    <a:lnTo>
                      <a:pt x="1820" y="1586"/>
                    </a:lnTo>
                    <a:lnTo>
                      <a:pt x="1806" y="1580"/>
                    </a:lnTo>
                    <a:lnTo>
                      <a:pt x="1801" y="1560"/>
                    </a:lnTo>
                    <a:lnTo>
                      <a:pt x="1787" y="1603"/>
                    </a:lnTo>
                    <a:lnTo>
                      <a:pt x="1820" y="1603"/>
                    </a:lnTo>
                    <a:lnTo>
                      <a:pt x="1820" y="1600"/>
                    </a:lnTo>
                    <a:close/>
                    <a:moveTo>
                      <a:pt x="1798" y="1495"/>
                    </a:moveTo>
                    <a:lnTo>
                      <a:pt x="1792" y="1490"/>
                    </a:lnTo>
                    <a:lnTo>
                      <a:pt x="1787" y="1510"/>
                    </a:lnTo>
                    <a:lnTo>
                      <a:pt x="1806" y="1510"/>
                    </a:lnTo>
                    <a:lnTo>
                      <a:pt x="1798" y="1495"/>
                    </a:lnTo>
                    <a:close/>
                    <a:moveTo>
                      <a:pt x="1784" y="1400"/>
                    </a:moveTo>
                    <a:lnTo>
                      <a:pt x="1798" y="1380"/>
                    </a:lnTo>
                    <a:lnTo>
                      <a:pt x="1778" y="1385"/>
                    </a:lnTo>
                    <a:lnTo>
                      <a:pt x="1784" y="1400"/>
                    </a:lnTo>
                    <a:close/>
                    <a:moveTo>
                      <a:pt x="1784" y="2243"/>
                    </a:moveTo>
                    <a:lnTo>
                      <a:pt x="1775" y="2229"/>
                    </a:lnTo>
                    <a:lnTo>
                      <a:pt x="1747" y="2235"/>
                    </a:lnTo>
                    <a:lnTo>
                      <a:pt x="1753" y="2249"/>
                    </a:lnTo>
                    <a:lnTo>
                      <a:pt x="1781" y="2255"/>
                    </a:lnTo>
                    <a:lnTo>
                      <a:pt x="1781" y="2243"/>
                    </a:lnTo>
                    <a:lnTo>
                      <a:pt x="1784" y="2243"/>
                    </a:lnTo>
                    <a:close/>
                    <a:moveTo>
                      <a:pt x="1764" y="2688"/>
                    </a:moveTo>
                    <a:lnTo>
                      <a:pt x="1744" y="2694"/>
                    </a:lnTo>
                    <a:lnTo>
                      <a:pt x="1750" y="2699"/>
                    </a:lnTo>
                    <a:lnTo>
                      <a:pt x="1764" y="2688"/>
                    </a:lnTo>
                    <a:close/>
                    <a:moveTo>
                      <a:pt x="1744" y="1922"/>
                    </a:moveTo>
                    <a:lnTo>
                      <a:pt x="1739" y="1936"/>
                    </a:lnTo>
                    <a:lnTo>
                      <a:pt x="1744" y="1950"/>
                    </a:lnTo>
                    <a:lnTo>
                      <a:pt x="1764" y="1930"/>
                    </a:lnTo>
                    <a:lnTo>
                      <a:pt x="1758" y="1916"/>
                    </a:lnTo>
                    <a:lnTo>
                      <a:pt x="1744" y="1922"/>
                    </a:lnTo>
                    <a:close/>
                    <a:moveTo>
                      <a:pt x="1784" y="2085"/>
                    </a:moveTo>
                    <a:lnTo>
                      <a:pt x="1770" y="2057"/>
                    </a:lnTo>
                    <a:lnTo>
                      <a:pt x="1730" y="2051"/>
                    </a:lnTo>
                    <a:lnTo>
                      <a:pt x="1750" y="2105"/>
                    </a:lnTo>
                    <a:lnTo>
                      <a:pt x="1778" y="2099"/>
                    </a:lnTo>
                    <a:lnTo>
                      <a:pt x="1784" y="2085"/>
                    </a:lnTo>
                    <a:close/>
                    <a:moveTo>
                      <a:pt x="1736" y="2218"/>
                    </a:moveTo>
                    <a:lnTo>
                      <a:pt x="1730" y="2212"/>
                    </a:lnTo>
                    <a:lnTo>
                      <a:pt x="1722" y="2226"/>
                    </a:lnTo>
                    <a:lnTo>
                      <a:pt x="1736" y="2218"/>
                    </a:lnTo>
                    <a:close/>
                    <a:moveTo>
                      <a:pt x="1716" y="4125"/>
                    </a:moveTo>
                    <a:lnTo>
                      <a:pt x="1730" y="4119"/>
                    </a:lnTo>
                    <a:lnTo>
                      <a:pt x="1716" y="4105"/>
                    </a:lnTo>
                    <a:lnTo>
                      <a:pt x="1710" y="4125"/>
                    </a:lnTo>
                    <a:lnTo>
                      <a:pt x="1716" y="4125"/>
                    </a:lnTo>
                    <a:close/>
                    <a:moveTo>
                      <a:pt x="1730" y="3492"/>
                    </a:moveTo>
                    <a:lnTo>
                      <a:pt x="1710" y="3487"/>
                    </a:lnTo>
                    <a:lnTo>
                      <a:pt x="1730" y="3507"/>
                    </a:lnTo>
                    <a:lnTo>
                      <a:pt x="1730" y="3492"/>
                    </a:lnTo>
                    <a:close/>
                    <a:moveTo>
                      <a:pt x="1730" y="3464"/>
                    </a:moveTo>
                    <a:lnTo>
                      <a:pt x="1736" y="3444"/>
                    </a:lnTo>
                    <a:lnTo>
                      <a:pt x="1708" y="3453"/>
                    </a:lnTo>
                    <a:lnTo>
                      <a:pt x="1713" y="3467"/>
                    </a:lnTo>
                    <a:lnTo>
                      <a:pt x="1730" y="3467"/>
                    </a:lnTo>
                    <a:lnTo>
                      <a:pt x="1730" y="3464"/>
                    </a:lnTo>
                    <a:close/>
                    <a:moveTo>
                      <a:pt x="1708" y="1913"/>
                    </a:moveTo>
                    <a:lnTo>
                      <a:pt x="1713" y="1907"/>
                    </a:lnTo>
                    <a:lnTo>
                      <a:pt x="1685" y="1907"/>
                    </a:lnTo>
                    <a:lnTo>
                      <a:pt x="1685" y="1922"/>
                    </a:lnTo>
                    <a:lnTo>
                      <a:pt x="1708" y="1913"/>
                    </a:lnTo>
                    <a:close/>
                    <a:moveTo>
                      <a:pt x="1702" y="3185"/>
                    </a:moveTo>
                    <a:lnTo>
                      <a:pt x="1688" y="3190"/>
                    </a:lnTo>
                    <a:lnTo>
                      <a:pt x="1682" y="3233"/>
                    </a:lnTo>
                    <a:lnTo>
                      <a:pt x="1702" y="3247"/>
                    </a:lnTo>
                    <a:lnTo>
                      <a:pt x="1716" y="3185"/>
                    </a:lnTo>
                    <a:lnTo>
                      <a:pt x="1702" y="3185"/>
                    </a:lnTo>
                    <a:close/>
                    <a:moveTo>
                      <a:pt x="1682" y="2908"/>
                    </a:moveTo>
                    <a:lnTo>
                      <a:pt x="1702" y="2903"/>
                    </a:lnTo>
                    <a:lnTo>
                      <a:pt x="1674" y="2897"/>
                    </a:lnTo>
                    <a:lnTo>
                      <a:pt x="1682" y="2908"/>
                    </a:lnTo>
                    <a:close/>
                    <a:moveTo>
                      <a:pt x="1674" y="2032"/>
                    </a:moveTo>
                    <a:lnTo>
                      <a:pt x="1693" y="2046"/>
                    </a:lnTo>
                    <a:lnTo>
                      <a:pt x="1708" y="2040"/>
                    </a:lnTo>
                    <a:lnTo>
                      <a:pt x="1702" y="2018"/>
                    </a:lnTo>
                    <a:lnTo>
                      <a:pt x="1688" y="2023"/>
                    </a:lnTo>
                    <a:lnTo>
                      <a:pt x="1674" y="2018"/>
                    </a:lnTo>
                    <a:lnTo>
                      <a:pt x="1674" y="2032"/>
                    </a:lnTo>
                    <a:close/>
                    <a:moveTo>
                      <a:pt x="1696" y="1831"/>
                    </a:moveTo>
                    <a:lnTo>
                      <a:pt x="1710" y="1812"/>
                    </a:lnTo>
                    <a:lnTo>
                      <a:pt x="1696" y="1806"/>
                    </a:lnTo>
                    <a:lnTo>
                      <a:pt x="1677" y="1812"/>
                    </a:lnTo>
                    <a:lnTo>
                      <a:pt x="1662" y="1831"/>
                    </a:lnTo>
                    <a:lnTo>
                      <a:pt x="1671" y="1845"/>
                    </a:lnTo>
                    <a:lnTo>
                      <a:pt x="1696" y="1831"/>
                    </a:lnTo>
                    <a:close/>
                    <a:moveTo>
                      <a:pt x="1660" y="4268"/>
                    </a:moveTo>
                    <a:lnTo>
                      <a:pt x="1640" y="4254"/>
                    </a:lnTo>
                    <a:lnTo>
                      <a:pt x="1640" y="4268"/>
                    </a:lnTo>
                    <a:lnTo>
                      <a:pt x="1660" y="4268"/>
                    </a:lnTo>
                    <a:close/>
                    <a:moveTo>
                      <a:pt x="1660" y="3052"/>
                    </a:moveTo>
                    <a:lnTo>
                      <a:pt x="1668" y="3052"/>
                    </a:lnTo>
                    <a:lnTo>
                      <a:pt x="1674" y="3032"/>
                    </a:lnTo>
                    <a:lnTo>
                      <a:pt x="1626" y="3027"/>
                    </a:lnTo>
                    <a:lnTo>
                      <a:pt x="1645" y="3047"/>
                    </a:lnTo>
                    <a:lnTo>
                      <a:pt x="1660" y="3052"/>
                    </a:lnTo>
                    <a:close/>
                    <a:moveTo>
                      <a:pt x="1634" y="2942"/>
                    </a:moveTo>
                    <a:lnTo>
                      <a:pt x="1629" y="2928"/>
                    </a:lnTo>
                    <a:lnTo>
                      <a:pt x="1623" y="2948"/>
                    </a:lnTo>
                    <a:lnTo>
                      <a:pt x="1637" y="2948"/>
                    </a:lnTo>
                    <a:lnTo>
                      <a:pt x="1637" y="2942"/>
                    </a:lnTo>
                    <a:lnTo>
                      <a:pt x="1634" y="2942"/>
                    </a:lnTo>
                    <a:close/>
                    <a:moveTo>
                      <a:pt x="1654" y="1687"/>
                    </a:moveTo>
                    <a:lnTo>
                      <a:pt x="1620" y="1707"/>
                    </a:lnTo>
                    <a:lnTo>
                      <a:pt x="1634" y="1755"/>
                    </a:lnTo>
                    <a:lnTo>
                      <a:pt x="1662" y="1707"/>
                    </a:lnTo>
                    <a:lnTo>
                      <a:pt x="1691" y="1713"/>
                    </a:lnTo>
                    <a:lnTo>
                      <a:pt x="1691" y="1670"/>
                    </a:lnTo>
                    <a:lnTo>
                      <a:pt x="1671" y="1656"/>
                    </a:lnTo>
                    <a:lnTo>
                      <a:pt x="1654" y="1687"/>
                    </a:lnTo>
                    <a:close/>
                    <a:moveTo>
                      <a:pt x="1626" y="1625"/>
                    </a:moveTo>
                    <a:lnTo>
                      <a:pt x="1620" y="1654"/>
                    </a:lnTo>
                    <a:lnTo>
                      <a:pt x="1634" y="1654"/>
                    </a:lnTo>
                    <a:lnTo>
                      <a:pt x="1640" y="1639"/>
                    </a:lnTo>
                    <a:lnTo>
                      <a:pt x="1634" y="1611"/>
                    </a:lnTo>
                    <a:lnTo>
                      <a:pt x="1626" y="1625"/>
                    </a:lnTo>
                    <a:close/>
                    <a:moveTo>
                      <a:pt x="1626" y="4130"/>
                    </a:moveTo>
                    <a:lnTo>
                      <a:pt x="1645" y="4116"/>
                    </a:lnTo>
                    <a:lnTo>
                      <a:pt x="1654" y="4088"/>
                    </a:lnTo>
                    <a:lnTo>
                      <a:pt x="1634" y="4068"/>
                    </a:lnTo>
                    <a:lnTo>
                      <a:pt x="1606" y="4116"/>
                    </a:lnTo>
                    <a:lnTo>
                      <a:pt x="1612" y="4130"/>
                    </a:lnTo>
                    <a:lnTo>
                      <a:pt x="1626" y="4130"/>
                    </a:lnTo>
                    <a:close/>
                    <a:moveTo>
                      <a:pt x="1620" y="3540"/>
                    </a:moveTo>
                    <a:lnTo>
                      <a:pt x="1614" y="3540"/>
                    </a:lnTo>
                    <a:lnTo>
                      <a:pt x="1609" y="3569"/>
                    </a:lnTo>
                    <a:lnTo>
                      <a:pt x="1623" y="3569"/>
                    </a:lnTo>
                    <a:lnTo>
                      <a:pt x="1637" y="3549"/>
                    </a:lnTo>
                    <a:lnTo>
                      <a:pt x="1620" y="3540"/>
                    </a:lnTo>
                    <a:close/>
                    <a:moveTo>
                      <a:pt x="1600" y="3210"/>
                    </a:moveTo>
                    <a:lnTo>
                      <a:pt x="1606" y="3216"/>
                    </a:lnTo>
                    <a:lnTo>
                      <a:pt x="1648" y="3202"/>
                    </a:lnTo>
                    <a:lnTo>
                      <a:pt x="1643" y="3126"/>
                    </a:lnTo>
                    <a:lnTo>
                      <a:pt x="1614" y="3106"/>
                    </a:lnTo>
                    <a:lnTo>
                      <a:pt x="1600" y="3111"/>
                    </a:lnTo>
                    <a:lnTo>
                      <a:pt x="1606" y="3188"/>
                    </a:lnTo>
                    <a:lnTo>
                      <a:pt x="1600" y="3210"/>
                    </a:lnTo>
                    <a:close/>
                    <a:moveTo>
                      <a:pt x="1600" y="1975"/>
                    </a:moveTo>
                    <a:lnTo>
                      <a:pt x="1606" y="1989"/>
                    </a:lnTo>
                    <a:lnTo>
                      <a:pt x="1620" y="1989"/>
                    </a:lnTo>
                    <a:lnTo>
                      <a:pt x="1614" y="1961"/>
                    </a:lnTo>
                    <a:lnTo>
                      <a:pt x="1600" y="1975"/>
                    </a:lnTo>
                    <a:close/>
                    <a:moveTo>
                      <a:pt x="1620" y="4235"/>
                    </a:moveTo>
                    <a:lnTo>
                      <a:pt x="1620" y="4215"/>
                    </a:lnTo>
                    <a:lnTo>
                      <a:pt x="1586" y="4195"/>
                    </a:lnTo>
                    <a:lnTo>
                      <a:pt x="1581" y="4201"/>
                    </a:lnTo>
                    <a:lnTo>
                      <a:pt x="1586" y="4235"/>
                    </a:lnTo>
                    <a:lnTo>
                      <a:pt x="1620" y="4235"/>
                    </a:lnTo>
                    <a:close/>
                    <a:moveTo>
                      <a:pt x="1578" y="3061"/>
                    </a:moveTo>
                    <a:lnTo>
                      <a:pt x="1578" y="3075"/>
                    </a:lnTo>
                    <a:lnTo>
                      <a:pt x="1597" y="3080"/>
                    </a:lnTo>
                    <a:lnTo>
                      <a:pt x="1592" y="3061"/>
                    </a:lnTo>
                    <a:lnTo>
                      <a:pt x="1578" y="3061"/>
                    </a:lnTo>
                    <a:close/>
                    <a:moveTo>
                      <a:pt x="1564" y="4311"/>
                    </a:moveTo>
                    <a:lnTo>
                      <a:pt x="1578" y="4311"/>
                    </a:lnTo>
                    <a:lnTo>
                      <a:pt x="1578" y="4302"/>
                    </a:lnTo>
                    <a:lnTo>
                      <a:pt x="1558" y="4302"/>
                    </a:lnTo>
                    <a:lnTo>
                      <a:pt x="1564" y="4311"/>
                    </a:lnTo>
                    <a:close/>
                    <a:moveTo>
                      <a:pt x="1558" y="3382"/>
                    </a:moveTo>
                    <a:lnTo>
                      <a:pt x="1558" y="3402"/>
                    </a:lnTo>
                    <a:lnTo>
                      <a:pt x="1572" y="3402"/>
                    </a:lnTo>
                    <a:lnTo>
                      <a:pt x="1581" y="3382"/>
                    </a:lnTo>
                    <a:lnTo>
                      <a:pt x="1566" y="3377"/>
                    </a:lnTo>
                    <a:lnTo>
                      <a:pt x="1558" y="3382"/>
                    </a:lnTo>
                    <a:close/>
                    <a:moveTo>
                      <a:pt x="1564" y="3761"/>
                    </a:moveTo>
                    <a:lnTo>
                      <a:pt x="1544" y="3761"/>
                    </a:lnTo>
                    <a:lnTo>
                      <a:pt x="1544" y="3775"/>
                    </a:lnTo>
                    <a:lnTo>
                      <a:pt x="1558" y="3780"/>
                    </a:lnTo>
                    <a:lnTo>
                      <a:pt x="1566" y="3775"/>
                    </a:lnTo>
                    <a:lnTo>
                      <a:pt x="1566" y="3761"/>
                    </a:lnTo>
                    <a:lnTo>
                      <a:pt x="1564" y="3761"/>
                    </a:lnTo>
                    <a:close/>
                    <a:moveTo>
                      <a:pt x="1544" y="3670"/>
                    </a:moveTo>
                    <a:lnTo>
                      <a:pt x="1564" y="3656"/>
                    </a:lnTo>
                    <a:lnTo>
                      <a:pt x="1544" y="3650"/>
                    </a:lnTo>
                    <a:lnTo>
                      <a:pt x="1544" y="3670"/>
                    </a:lnTo>
                    <a:close/>
                    <a:moveTo>
                      <a:pt x="1564" y="3507"/>
                    </a:moveTo>
                    <a:lnTo>
                      <a:pt x="1564" y="3487"/>
                    </a:lnTo>
                    <a:lnTo>
                      <a:pt x="1544" y="3473"/>
                    </a:lnTo>
                    <a:lnTo>
                      <a:pt x="1550" y="3515"/>
                    </a:lnTo>
                    <a:lnTo>
                      <a:pt x="1564" y="3507"/>
                    </a:lnTo>
                    <a:close/>
                    <a:moveTo>
                      <a:pt x="1572" y="3924"/>
                    </a:moveTo>
                    <a:lnTo>
                      <a:pt x="1538" y="3967"/>
                    </a:lnTo>
                    <a:lnTo>
                      <a:pt x="1547" y="4000"/>
                    </a:lnTo>
                    <a:lnTo>
                      <a:pt x="1581" y="3910"/>
                    </a:lnTo>
                    <a:lnTo>
                      <a:pt x="1572" y="3924"/>
                    </a:lnTo>
                    <a:close/>
                    <a:moveTo>
                      <a:pt x="1600" y="2539"/>
                    </a:moveTo>
                    <a:lnTo>
                      <a:pt x="1614" y="2539"/>
                    </a:lnTo>
                    <a:lnTo>
                      <a:pt x="1629" y="2520"/>
                    </a:lnTo>
                    <a:lnTo>
                      <a:pt x="1614" y="2514"/>
                    </a:lnTo>
                    <a:lnTo>
                      <a:pt x="1538" y="2541"/>
                    </a:lnTo>
                    <a:lnTo>
                      <a:pt x="1547" y="2584"/>
                    </a:lnTo>
                    <a:lnTo>
                      <a:pt x="1581" y="2604"/>
                    </a:lnTo>
                    <a:lnTo>
                      <a:pt x="1586" y="2589"/>
                    </a:lnTo>
                    <a:lnTo>
                      <a:pt x="1581" y="2561"/>
                    </a:lnTo>
                    <a:lnTo>
                      <a:pt x="1600" y="2539"/>
                    </a:lnTo>
                    <a:close/>
                    <a:moveTo>
                      <a:pt x="1550" y="4489"/>
                    </a:moveTo>
                    <a:lnTo>
                      <a:pt x="1521" y="4483"/>
                    </a:lnTo>
                    <a:lnTo>
                      <a:pt x="1521" y="4497"/>
                    </a:lnTo>
                    <a:lnTo>
                      <a:pt x="1555" y="4503"/>
                    </a:lnTo>
                    <a:lnTo>
                      <a:pt x="1550" y="4489"/>
                    </a:lnTo>
                    <a:close/>
                    <a:moveTo>
                      <a:pt x="1538" y="2784"/>
                    </a:moveTo>
                    <a:lnTo>
                      <a:pt x="1533" y="2778"/>
                    </a:lnTo>
                    <a:lnTo>
                      <a:pt x="1524" y="2793"/>
                    </a:lnTo>
                    <a:lnTo>
                      <a:pt x="1538" y="2784"/>
                    </a:lnTo>
                    <a:close/>
                    <a:moveTo>
                      <a:pt x="1516" y="2917"/>
                    </a:moveTo>
                    <a:lnTo>
                      <a:pt x="1535" y="2937"/>
                    </a:lnTo>
                    <a:lnTo>
                      <a:pt x="1550" y="2931"/>
                    </a:lnTo>
                    <a:lnTo>
                      <a:pt x="1535" y="2911"/>
                    </a:lnTo>
                    <a:lnTo>
                      <a:pt x="1516" y="2905"/>
                    </a:lnTo>
                    <a:lnTo>
                      <a:pt x="1516" y="2917"/>
                    </a:lnTo>
                    <a:close/>
                    <a:moveTo>
                      <a:pt x="1538" y="4043"/>
                    </a:moveTo>
                    <a:lnTo>
                      <a:pt x="1524" y="4062"/>
                    </a:lnTo>
                    <a:lnTo>
                      <a:pt x="1518" y="4110"/>
                    </a:lnTo>
                    <a:lnTo>
                      <a:pt x="1504" y="4130"/>
                    </a:lnTo>
                    <a:lnTo>
                      <a:pt x="1524" y="4136"/>
                    </a:lnTo>
                    <a:lnTo>
                      <a:pt x="1552" y="4116"/>
                    </a:lnTo>
                    <a:lnTo>
                      <a:pt x="1558" y="4068"/>
                    </a:lnTo>
                    <a:lnTo>
                      <a:pt x="1552" y="4040"/>
                    </a:lnTo>
                    <a:lnTo>
                      <a:pt x="1538" y="4040"/>
                    </a:lnTo>
                    <a:lnTo>
                      <a:pt x="1538" y="4043"/>
                    </a:lnTo>
                    <a:close/>
                    <a:moveTo>
                      <a:pt x="1524" y="3583"/>
                    </a:moveTo>
                    <a:lnTo>
                      <a:pt x="1533" y="3577"/>
                    </a:lnTo>
                    <a:lnTo>
                      <a:pt x="1504" y="3571"/>
                    </a:lnTo>
                    <a:lnTo>
                      <a:pt x="1504" y="3586"/>
                    </a:lnTo>
                    <a:lnTo>
                      <a:pt x="1524" y="3586"/>
                    </a:lnTo>
                    <a:lnTo>
                      <a:pt x="1524" y="3583"/>
                    </a:lnTo>
                    <a:close/>
                    <a:moveTo>
                      <a:pt x="1502" y="2071"/>
                    </a:moveTo>
                    <a:lnTo>
                      <a:pt x="1530" y="2099"/>
                    </a:lnTo>
                    <a:lnTo>
                      <a:pt x="1550" y="2051"/>
                    </a:lnTo>
                    <a:lnTo>
                      <a:pt x="1530" y="2023"/>
                    </a:lnTo>
                    <a:lnTo>
                      <a:pt x="1502" y="2029"/>
                    </a:lnTo>
                    <a:lnTo>
                      <a:pt x="1502" y="2071"/>
                    </a:lnTo>
                    <a:close/>
                    <a:moveTo>
                      <a:pt x="1524" y="3727"/>
                    </a:moveTo>
                    <a:lnTo>
                      <a:pt x="1547" y="3698"/>
                    </a:lnTo>
                    <a:lnTo>
                      <a:pt x="1499" y="3698"/>
                    </a:lnTo>
                    <a:lnTo>
                      <a:pt x="1499" y="3727"/>
                    </a:lnTo>
                    <a:lnTo>
                      <a:pt x="1524" y="3727"/>
                    </a:lnTo>
                    <a:close/>
                    <a:moveTo>
                      <a:pt x="1524" y="2492"/>
                    </a:moveTo>
                    <a:lnTo>
                      <a:pt x="1510" y="2478"/>
                    </a:lnTo>
                    <a:lnTo>
                      <a:pt x="1496" y="2478"/>
                    </a:lnTo>
                    <a:lnTo>
                      <a:pt x="1496" y="2492"/>
                    </a:lnTo>
                    <a:lnTo>
                      <a:pt x="1510" y="2506"/>
                    </a:lnTo>
                    <a:lnTo>
                      <a:pt x="1524" y="2506"/>
                    </a:lnTo>
                    <a:lnTo>
                      <a:pt x="1524" y="2492"/>
                    </a:lnTo>
                    <a:close/>
                    <a:moveTo>
                      <a:pt x="1482" y="2018"/>
                    </a:moveTo>
                    <a:lnTo>
                      <a:pt x="1482" y="2032"/>
                    </a:lnTo>
                    <a:lnTo>
                      <a:pt x="1496" y="2026"/>
                    </a:lnTo>
                    <a:lnTo>
                      <a:pt x="1482" y="2018"/>
                    </a:lnTo>
                    <a:close/>
                    <a:moveTo>
                      <a:pt x="1482" y="2458"/>
                    </a:moveTo>
                    <a:lnTo>
                      <a:pt x="1468" y="2444"/>
                    </a:lnTo>
                    <a:lnTo>
                      <a:pt x="1468" y="2463"/>
                    </a:lnTo>
                    <a:lnTo>
                      <a:pt x="1482" y="2458"/>
                    </a:lnTo>
                    <a:close/>
                    <a:moveTo>
                      <a:pt x="1468" y="2937"/>
                    </a:moveTo>
                    <a:lnTo>
                      <a:pt x="1459" y="2951"/>
                    </a:lnTo>
                    <a:lnTo>
                      <a:pt x="1479" y="2956"/>
                    </a:lnTo>
                    <a:lnTo>
                      <a:pt x="1479" y="2937"/>
                    </a:lnTo>
                    <a:lnTo>
                      <a:pt x="1468" y="2937"/>
                    </a:lnTo>
                    <a:close/>
                    <a:moveTo>
                      <a:pt x="1462" y="2640"/>
                    </a:moveTo>
                    <a:lnTo>
                      <a:pt x="1470" y="2654"/>
                    </a:lnTo>
                    <a:lnTo>
                      <a:pt x="1504" y="2654"/>
                    </a:lnTo>
                    <a:lnTo>
                      <a:pt x="1510" y="2640"/>
                    </a:lnTo>
                    <a:lnTo>
                      <a:pt x="1490" y="2620"/>
                    </a:lnTo>
                    <a:lnTo>
                      <a:pt x="1462" y="2626"/>
                    </a:lnTo>
                    <a:lnTo>
                      <a:pt x="1462" y="2640"/>
                    </a:lnTo>
                    <a:close/>
                    <a:moveTo>
                      <a:pt x="1476" y="2314"/>
                    </a:moveTo>
                    <a:lnTo>
                      <a:pt x="1496" y="2308"/>
                    </a:lnTo>
                    <a:lnTo>
                      <a:pt x="1502" y="2280"/>
                    </a:lnTo>
                    <a:lnTo>
                      <a:pt x="1473" y="2280"/>
                    </a:lnTo>
                    <a:lnTo>
                      <a:pt x="1459" y="2294"/>
                    </a:lnTo>
                    <a:lnTo>
                      <a:pt x="1459" y="2308"/>
                    </a:lnTo>
                    <a:lnTo>
                      <a:pt x="1476" y="2314"/>
                    </a:lnTo>
                    <a:close/>
                    <a:moveTo>
                      <a:pt x="1612" y="2238"/>
                    </a:moveTo>
                    <a:lnTo>
                      <a:pt x="1558" y="2218"/>
                    </a:lnTo>
                    <a:lnTo>
                      <a:pt x="1468" y="2204"/>
                    </a:lnTo>
                    <a:lnTo>
                      <a:pt x="1454" y="2218"/>
                    </a:lnTo>
                    <a:lnTo>
                      <a:pt x="1468" y="2232"/>
                    </a:lnTo>
                    <a:lnTo>
                      <a:pt x="1496" y="2218"/>
                    </a:lnTo>
                    <a:lnTo>
                      <a:pt x="1510" y="2238"/>
                    </a:lnTo>
                    <a:lnTo>
                      <a:pt x="1552" y="2257"/>
                    </a:lnTo>
                    <a:lnTo>
                      <a:pt x="1643" y="2257"/>
                    </a:lnTo>
                    <a:lnTo>
                      <a:pt x="1671" y="2238"/>
                    </a:lnTo>
                    <a:lnTo>
                      <a:pt x="1662" y="2209"/>
                    </a:lnTo>
                    <a:lnTo>
                      <a:pt x="1629" y="2167"/>
                    </a:lnTo>
                    <a:lnTo>
                      <a:pt x="1600" y="2161"/>
                    </a:lnTo>
                    <a:lnTo>
                      <a:pt x="1600" y="2176"/>
                    </a:lnTo>
                    <a:lnTo>
                      <a:pt x="1629" y="2218"/>
                    </a:lnTo>
                    <a:lnTo>
                      <a:pt x="1623" y="2246"/>
                    </a:lnTo>
                    <a:lnTo>
                      <a:pt x="1612" y="2238"/>
                    </a:lnTo>
                    <a:close/>
                    <a:moveTo>
                      <a:pt x="1462" y="4297"/>
                    </a:moveTo>
                    <a:lnTo>
                      <a:pt x="1470" y="4283"/>
                    </a:lnTo>
                    <a:lnTo>
                      <a:pt x="1456" y="4283"/>
                    </a:lnTo>
                    <a:lnTo>
                      <a:pt x="1451" y="4297"/>
                    </a:lnTo>
                    <a:lnTo>
                      <a:pt x="1462" y="4297"/>
                    </a:lnTo>
                    <a:close/>
                    <a:moveTo>
                      <a:pt x="1468" y="4062"/>
                    </a:moveTo>
                    <a:lnTo>
                      <a:pt x="1448" y="4071"/>
                    </a:lnTo>
                    <a:lnTo>
                      <a:pt x="1476" y="4071"/>
                    </a:lnTo>
                    <a:lnTo>
                      <a:pt x="1468" y="4062"/>
                    </a:lnTo>
                    <a:close/>
                    <a:moveTo>
                      <a:pt x="1468" y="3679"/>
                    </a:moveTo>
                    <a:lnTo>
                      <a:pt x="1482" y="3665"/>
                    </a:lnTo>
                    <a:lnTo>
                      <a:pt x="1462" y="3650"/>
                    </a:lnTo>
                    <a:lnTo>
                      <a:pt x="1448" y="3670"/>
                    </a:lnTo>
                    <a:lnTo>
                      <a:pt x="1462" y="3690"/>
                    </a:lnTo>
                    <a:lnTo>
                      <a:pt x="1468" y="3679"/>
                    </a:lnTo>
                    <a:close/>
                    <a:moveTo>
                      <a:pt x="1454" y="3027"/>
                    </a:moveTo>
                    <a:lnTo>
                      <a:pt x="1473" y="3041"/>
                    </a:lnTo>
                    <a:lnTo>
                      <a:pt x="1493" y="3021"/>
                    </a:lnTo>
                    <a:lnTo>
                      <a:pt x="1465" y="3007"/>
                    </a:lnTo>
                    <a:lnTo>
                      <a:pt x="1445" y="3013"/>
                    </a:lnTo>
                    <a:lnTo>
                      <a:pt x="1454" y="3027"/>
                    </a:lnTo>
                    <a:close/>
                    <a:moveTo>
                      <a:pt x="1454" y="3377"/>
                    </a:moveTo>
                    <a:lnTo>
                      <a:pt x="1459" y="3363"/>
                    </a:lnTo>
                    <a:lnTo>
                      <a:pt x="1445" y="3357"/>
                    </a:lnTo>
                    <a:lnTo>
                      <a:pt x="1439" y="3371"/>
                    </a:lnTo>
                    <a:lnTo>
                      <a:pt x="1454" y="3377"/>
                    </a:lnTo>
                    <a:close/>
                    <a:moveTo>
                      <a:pt x="1439" y="3837"/>
                    </a:moveTo>
                    <a:lnTo>
                      <a:pt x="1439" y="3851"/>
                    </a:lnTo>
                    <a:lnTo>
                      <a:pt x="1459" y="3871"/>
                    </a:lnTo>
                    <a:lnTo>
                      <a:pt x="1473" y="3871"/>
                    </a:lnTo>
                    <a:lnTo>
                      <a:pt x="1473" y="3851"/>
                    </a:lnTo>
                    <a:lnTo>
                      <a:pt x="1454" y="3831"/>
                    </a:lnTo>
                    <a:lnTo>
                      <a:pt x="1434" y="3825"/>
                    </a:lnTo>
                    <a:lnTo>
                      <a:pt x="1439" y="3837"/>
                    </a:lnTo>
                    <a:close/>
                    <a:moveTo>
                      <a:pt x="1442" y="3473"/>
                    </a:moveTo>
                    <a:lnTo>
                      <a:pt x="1437" y="3515"/>
                    </a:lnTo>
                    <a:lnTo>
                      <a:pt x="1490" y="3521"/>
                    </a:lnTo>
                    <a:lnTo>
                      <a:pt x="1490" y="3507"/>
                    </a:lnTo>
                    <a:lnTo>
                      <a:pt x="1442" y="3473"/>
                    </a:lnTo>
                    <a:close/>
                    <a:moveTo>
                      <a:pt x="1439" y="2415"/>
                    </a:moveTo>
                    <a:lnTo>
                      <a:pt x="1445" y="2421"/>
                    </a:lnTo>
                    <a:lnTo>
                      <a:pt x="1459" y="2415"/>
                    </a:lnTo>
                    <a:lnTo>
                      <a:pt x="1459" y="2401"/>
                    </a:lnTo>
                    <a:lnTo>
                      <a:pt x="1431" y="2401"/>
                    </a:lnTo>
                    <a:lnTo>
                      <a:pt x="1439" y="2415"/>
                    </a:lnTo>
                    <a:close/>
                    <a:moveTo>
                      <a:pt x="1428" y="4139"/>
                    </a:moveTo>
                    <a:lnTo>
                      <a:pt x="1442" y="4153"/>
                    </a:lnTo>
                    <a:lnTo>
                      <a:pt x="1456" y="4147"/>
                    </a:lnTo>
                    <a:lnTo>
                      <a:pt x="1462" y="4127"/>
                    </a:lnTo>
                    <a:lnTo>
                      <a:pt x="1428" y="4122"/>
                    </a:lnTo>
                    <a:lnTo>
                      <a:pt x="1428" y="4139"/>
                    </a:lnTo>
                    <a:close/>
                    <a:moveTo>
                      <a:pt x="1482" y="3143"/>
                    </a:moveTo>
                    <a:lnTo>
                      <a:pt x="1496" y="3137"/>
                    </a:lnTo>
                    <a:lnTo>
                      <a:pt x="1428" y="3117"/>
                    </a:lnTo>
                    <a:lnTo>
                      <a:pt x="1434" y="3145"/>
                    </a:lnTo>
                    <a:lnTo>
                      <a:pt x="1482" y="3145"/>
                    </a:lnTo>
                    <a:lnTo>
                      <a:pt x="1482" y="3143"/>
                    </a:lnTo>
                    <a:close/>
                    <a:moveTo>
                      <a:pt x="1434" y="2266"/>
                    </a:moveTo>
                    <a:lnTo>
                      <a:pt x="1428" y="2280"/>
                    </a:lnTo>
                    <a:lnTo>
                      <a:pt x="1448" y="2260"/>
                    </a:lnTo>
                    <a:lnTo>
                      <a:pt x="1434" y="2266"/>
                    </a:lnTo>
                    <a:close/>
                    <a:moveTo>
                      <a:pt x="1434" y="2951"/>
                    </a:moveTo>
                    <a:lnTo>
                      <a:pt x="1434" y="2937"/>
                    </a:lnTo>
                    <a:lnTo>
                      <a:pt x="1420" y="2937"/>
                    </a:lnTo>
                    <a:lnTo>
                      <a:pt x="1420" y="2956"/>
                    </a:lnTo>
                    <a:lnTo>
                      <a:pt x="1434" y="2951"/>
                    </a:lnTo>
                    <a:close/>
                    <a:moveTo>
                      <a:pt x="1406" y="2587"/>
                    </a:moveTo>
                    <a:lnTo>
                      <a:pt x="1425" y="2587"/>
                    </a:lnTo>
                    <a:lnTo>
                      <a:pt x="1406" y="2572"/>
                    </a:lnTo>
                    <a:lnTo>
                      <a:pt x="1406" y="2587"/>
                    </a:lnTo>
                    <a:close/>
                    <a:moveTo>
                      <a:pt x="1420" y="3281"/>
                    </a:moveTo>
                    <a:lnTo>
                      <a:pt x="1414" y="3267"/>
                    </a:lnTo>
                    <a:lnTo>
                      <a:pt x="1400" y="3267"/>
                    </a:lnTo>
                    <a:lnTo>
                      <a:pt x="1400" y="3281"/>
                    </a:lnTo>
                    <a:lnTo>
                      <a:pt x="1420" y="3281"/>
                    </a:lnTo>
                    <a:close/>
                    <a:moveTo>
                      <a:pt x="1414" y="3789"/>
                    </a:moveTo>
                    <a:lnTo>
                      <a:pt x="1394" y="3803"/>
                    </a:lnTo>
                    <a:lnTo>
                      <a:pt x="1408" y="3809"/>
                    </a:lnTo>
                    <a:lnTo>
                      <a:pt x="1423" y="3794"/>
                    </a:lnTo>
                    <a:lnTo>
                      <a:pt x="1414" y="3789"/>
                    </a:lnTo>
                    <a:close/>
                    <a:moveTo>
                      <a:pt x="1386" y="4096"/>
                    </a:moveTo>
                    <a:lnTo>
                      <a:pt x="1406" y="4102"/>
                    </a:lnTo>
                    <a:lnTo>
                      <a:pt x="1420" y="4088"/>
                    </a:lnTo>
                    <a:lnTo>
                      <a:pt x="1420" y="4077"/>
                    </a:lnTo>
                    <a:lnTo>
                      <a:pt x="1386" y="4077"/>
                    </a:lnTo>
                    <a:lnTo>
                      <a:pt x="1380" y="4082"/>
                    </a:lnTo>
                    <a:lnTo>
                      <a:pt x="1386" y="4096"/>
                    </a:lnTo>
                    <a:close/>
                    <a:moveTo>
                      <a:pt x="1406" y="3027"/>
                    </a:moveTo>
                    <a:lnTo>
                      <a:pt x="1377" y="3075"/>
                    </a:lnTo>
                    <a:lnTo>
                      <a:pt x="1391" y="3075"/>
                    </a:lnTo>
                    <a:lnTo>
                      <a:pt x="1420" y="3055"/>
                    </a:lnTo>
                    <a:lnTo>
                      <a:pt x="1420" y="3021"/>
                    </a:lnTo>
                    <a:lnTo>
                      <a:pt x="1406" y="3016"/>
                    </a:lnTo>
                    <a:lnTo>
                      <a:pt x="1406" y="3027"/>
                    </a:lnTo>
                    <a:close/>
                    <a:moveTo>
                      <a:pt x="1400" y="2328"/>
                    </a:moveTo>
                    <a:lnTo>
                      <a:pt x="1380" y="2308"/>
                    </a:lnTo>
                    <a:lnTo>
                      <a:pt x="1380" y="2336"/>
                    </a:lnTo>
                    <a:lnTo>
                      <a:pt x="1394" y="2342"/>
                    </a:lnTo>
                    <a:lnTo>
                      <a:pt x="1400" y="2328"/>
                    </a:lnTo>
                    <a:close/>
                    <a:moveTo>
                      <a:pt x="1366" y="4034"/>
                    </a:moveTo>
                    <a:lnTo>
                      <a:pt x="1386" y="4040"/>
                    </a:lnTo>
                    <a:lnTo>
                      <a:pt x="1366" y="4020"/>
                    </a:lnTo>
                    <a:lnTo>
                      <a:pt x="1366" y="4034"/>
                    </a:lnTo>
                    <a:close/>
                    <a:moveTo>
                      <a:pt x="1366" y="3377"/>
                    </a:moveTo>
                    <a:lnTo>
                      <a:pt x="1375" y="3396"/>
                    </a:lnTo>
                    <a:lnTo>
                      <a:pt x="1383" y="3391"/>
                    </a:lnTo>
                    <a:lnTo>
                      <a:pt x="1366" y="3377"/>
                    </a:lnTo>
                    <a:close/>
                    <a:moveTo>
                      <a:pt x="1380" y="2654"/>
                    </a:moveTo>
                    <a:lnTo>
                      <a:pt x="1386" y="2640"/>
                    </a:lnTo>
                    <a:lnTo>
                      <a:pt x="1372" y="2635"/>
                    </a:lnTo>
                    <a:lnTo>
                      <a:pt x="1363" y="2640"/>
                    </a:lnTo>
                    <a:lnTo>
                      <a:pt x="1380" y="2654"/>
                    </a:lnTo>
                    <a:close/>
                    <a:moveTo>
                      <a:pt x="1358" y="3919"/>
                    </a:moveTo>
                    <a:lnTo>
                      <a:pt x="1358" y="3924"/>
                    </a:lnTo>
                    <a:lnTo>
                      <a:pt x="1377" y="3910"/>
                    </a:lnTo>
                    <a:lnTo>
                      <a:pt x="1363" y="3904"/>
                    </a:lnTo>
                    <a:lnTo>
                      <a:pt x="1358" y="3919"/>
                    </a:lnTo>
                    <a:close/>
                    <a:moveTo>
                      <a:pt x="1358" y="2156"/>
                    </a:moveTo>
                    <a:lnTo>
                      <a:pt x="1372" y="2156"/>
                    </a:lnTo>
                    <a:lnTo>
                      <a:pt x="1358" y="2150"/>
                    </a:lnTo>
                    <a:lnTo>
                      <a:pt x="1358" y="2156"/>
                    </a:lnTo>
                    <a:close/>
                    <a:moveTo>
                      <a:pt x="1352" y="2224"/>
                    </a:moveTo>
                    <a:lnTo>
                      <a:pt x="1358" y="2243"/>
                    </a:lnTo>
                    <a:lnTo>
                      <a:pt x="1386" y="2229"/>
                    </a:lnTo>
                    <a:lnTo>
                      <a:pt x="1358" y="2209"/>
                    </a:lnTo>
                    <a:lnTo>
                      <a:pt x="1352" y="2224"/>
                    </a:lnTo>
                    <a:close/>
                    <a:moveTo>
                      <a:pt x="1358" y="3636"/>
                    </a:moveTo>
                    <a:lnTo>
                      <a:pt x="1338" y="3617"/>
                    </a:lnTo>
                    <a:lnTo>
                      <a:pt x="1338" y="3636"/>
                    </a:lnTo>
                    <a:lnTo>
                      <a:pt x="1358" y="3636"/>
                    </a:lnTo>
                    <a:close/>
                    <a:moveTo>
                      <a:pt x="1352" y="3018"/>
                    </a:moveTo>
                    <a:lnTo>
                      <a:pt x="1338" y="3004"/>
                    </a:lnTo>
                    <a:lnTo>
                      <a:pt x="1332" y="3024"/>
                    </a:lnTo>
                    <a:lnTo>
                      <a:pt x="1352" y="3018"/>
                    </a:lnTo>
                    <a:close/>
                    <a:moveTo>
                      <a:pt x="1310" y="4297"/>
                    </a:moveTo>
                    <a:lnTo>
                      <a:pt x="1315" y="4283"/>
                    </a:lnTo>
                    <a:lnTo>
                      <a:pt x="1301" y="4297"/>
                    </a:lnTo>
                    <a:lnTo>
                      <a:pt x="1310" y="4297"/>
                    </a:lnTo>
                    <a:close/>
                    <a:moveTo>
                      <a:pt x="1304" y="3603"/>
                    </a:moveTo>
                    <a:lnTo>
                      <a:pt x="1318" y="3597"/>
                    </a:lnTo>
                    <a:lnTo>
                      <a:pt x="1318" y="3583"/>
                    </a:lnTo>
                    <a:lnTo>
                      <a:pt x="1304" y="3588"/>
                    </a:lnTo>
                    <a:lnTo>
                      <a:pt x="1304" y="3603"/>
                    </a:lnTo>
                    <a:close/>
                    <a:moveTo>
                      <a:pt x="1310" y="2362"/>
                    </a:moveTo>
                    <a:lnTo>
                      <a:pt x="1301" y="2342"/>
                    </a:lnTo>
                    <a:lnTo>
                      <a:pt x="1301" y="2362"/>
                    </a:lnTo>
                    <a:lnTo>
                      <a:pt x="1310" y="2362"/>
                    </a:lnTo>
                    <a:close/>
                    <a:moveTo>
                      <a:pt x="1338" y="3967"/>
                    </a:moveTo>
                    <a:lnTo>
                      <a:pt x="1304" y="3961"/>
                    </a:lnTo>
                    <a:lnTo>
                      <a:pt x="1298" y="3981"/>
                    </a:lnTo>
                    <a:lnTo>
                      <a:pt x="1312" y="3986"/>
                    </a:lnTo>
                    <a:lnTo>
                      <a:pt x="1341" y="3981"/>
                    </a:lnTo>
                    <a:lnTo>
                      <a:pt x="1341" y="3967"/>
                    </a:lnTo>
                    <a:lnTo>
                      <a:pt x="1338" y="3967"/>
                    </a:lnTo>
                    <a:close/>
                    <a:moveTo>
                      <a:pt x="1310" y="2606"/>
                    </a:moveTo>
                    <a:lnTo>
                      <a:pt x="1315" y="2587"/>
                    </a:lnTo>
                    <a:lnTo>
                      <a:pt x="1296" y="2592"/>
                    </a:lnTo>
                    <a:lnTo>
                      <a:pt x="1296" y="2612"/>
                    </a:lnTo>
                    <a:lnTo>
                      <a:pt x="1310" y="2618"/>
                    </a:lnTo>
                    <a:lnTo>
                      <a:pt x="1310" y="2606"/>
                    </a:lnTo>
                    <a:close/>
                    <a:moveTo>
                      <a:pt x="1324" y="2272"/>
                    </a:moveTo>
                    <a:lnTo>
                      <a:pt x="1296" y="2319"/>
                    </a:lnTo>
                    <a:lnTo>
                      <a:pt x="1315" y="2319"/>
                    </a:lnTo>
                    <a:lnTo>
                      <a:pt x="1343" y="2277"/>
                    </a:lnTo>
                    <a:lnTo>
                      <a:pt x="1329" y="2257"/>
                    </a:lnTo>
                    <a:lnTo>
                      <a:pt x="1324" y="2272"/>
                    </a:lnTo>
                    <a:close/>
                    <a:moveTo>
                      <a:pt x="1304" y="2999"/>
                    </a:moveTo>
                    <a:lnTo>
                      <a:pt x="1318" y="2970"/>
                    </a:lnTo>
                    <a:lnTo>
                      <a:pt x="1312" y="2951"/>
                    </a:lnTo>
                    <a:lnTo>
                      <a:pt x="1284" y="2979"/>
                    </a:lnTo>
                    <a:lnTo>
                      <a:pt x="1290" y="3007"/>
                    </a:lnTo>
                    <a:lnTo>
                      <a:pt x="1304" y="2999"/>
                    </a:lnTo>
                    <a:close/>
                    <a:moveTo>
                      <a:pt x="1276" y="1970"/>
                    </a:moveTo>
                    <a:lnTo>
                      <a:pt x="1262" y="1998"/>
                    </a:lnTo>
                    <a:lnTo>
                      <a:pt x="1262" y="2026"/>
                    </a:lnTo>
                    <a:lnTo>
                      <a:pt x="1296" y="2032"/>
                    </a:lnTo>
                    <a:lnTo>
                      <a:pt x="1281" y="1964"/>
                    </a:lnTo>
                    <a:lnTo>
                      <a:pt x="1276" y="1970"/>
                    </a:lnTo>
                    <a:close/>
                    <a:moveTo>
                      <a:pt x="1270" y="2526"/>
                    </a:moveTo>
                    <a:lnTo>
                      <a:pt x="1324" y="2530"/>
                    </a:lnTo>
                    <a:lnTo>
                      <a:pt x="1318" y="2517"/>
                    </a:lnTo>
                    <a:lnTo>
                      <a:pt x="1284" y="2497"/>
                    </a:lnTo>
                    <a:lnTo>
                      <a:pt x="1256" y="2526"/>
                    </a:lnTo>
                    <a:lnTo>
                      <a:pt x="1270" y="2526"/>
                    </a:lnTo>
                    <a:close/>
                    <a:moveTo>
                      <a:pt x="1276" y="3995"/>
                    </a:moveTo>
                    <a:lnTo>
                      <a:pt x="1301" y="3941"/>
                    </a:lnTo>
                    <a:lnTo>
                      <a:pt x="1301" y="3921"/>
                    </a:lnTo>
                    <a:lnTo>
                      <a:pt x="1276" y="3916"/>
                    </a:lnTo>
                    <a:lnTo>
                      <a:pt x="1276" y="3944"/>
                    </a:lnTo>
                    <a:lnTo>
                      <a:pt x="1248" y="3986"/>
                    </a:lnTo>
                    <a:lnTo>
                      <a:pt x="1276" y="3995"/>
                    </a:lnTo>
                    <a:close/>
                    <a:moveTo>
                      <a:pt x="1304" y="3842"/>
                    </a:moveTo>
                    <a:lnTo>
                      <a:pt x="1264" y="3871"/>
                    </a:lnTo>
                    <a:lnTo>
                      <a:pt x="1250" y="3890"/>
                    </a:lnTo>
                    <a:lnTo>
                      <a:pt x="1284" y="3896"/>
                    </a:lnTo>
                    <a:lnTo>
                      <a:pt x="1318" y="3854"/>
                    </a:lnTo>
                    <a:lnTo>
                      <a:pt x="1312" y="3840"/>
                    </a:lnTo>
                    <a:lnTo>
                      <a:pt x="1304" y="3840"/>
                    </a:lnTo>
                    <a:lnTo>
                      <a:pt x="1304" y="3842"/>
                    </a:lnTo>
                    <a:close/>
                    <a:moveTo>
                      <a:pt x="1290" y="3707"/>
                    </a:moveTo>
                    <a:lnTo>
                      <a:pt x="1296" y="3741"/>
                    </a:lnTo>
                    <a:lnTo>
                      <a:pt x="1315" y="3665"/>
                    </a:lnTo>
                    <a:lnTo>
                      <a:pt x="1301" y="3659"/>
                    </a:lnTo>
                    <a:lnTo>
                      <a:pt x="1287" y="3679"/>
                    </a:lnTo>
                    <a:lnTo>
                      <a:pt x="1253" y="3679"/>
                    </a:lnTo>
                    <a:lnTo>
                      <a:pt x="1245" y="3693"/>
                    </a:lnTo>
                    <a:lnTo>
                      <a:pt x="1273" y="3698"/>
                    </a:lnTo>
                    <a:lnTo>
                      <a:pt x="1290" y="3707"/>
                    </a:lnTo>
                    <a:close/>
                    <a:moveTo>
                      <a:pt x="1332" y="3540"/>
                    </a:moveTo>
                    <a:lnTo>
                      <a:pt x="1338" y="3507"/>
                    </a:lnTo>
                    <a:lnTo>
                      <a:pt x="1310" y="3473"/>
                    </a:lnTo>
                    <a:lnTo>
                      <a:pt x="1270" y="3459"/>
                    </a:lnTo>
                    <a:lnTo>
                      <a:pt x="1250" y="3473"/>
                    </a:lnTo>
                    <a:lnTo>
                      <a:pt x="1250" y="3507"/>
                    </a:lnTo>
                    <a:lnTo>
                      <a:pt x="1264" y="3521"/>
                    </a:lnTo>
                    <a:lnTo>
                      <a:pt x="1293" y="3501"/>
                    </a:lnTo>
                    <a:lnTo>
                      <a:pt x="1321" y="3549"/>
                    </a:lnTo>
                    <a:lnTo>
                      <a:pt x="1332" y="3540"/>
                    </a:lnTo>
                    <a:close/>
                    <a:moveTo>
                      <a:pt x="1248" y="3128"/>
                    </a:moveTo>
                    <a:lnTo>
                      <a:pt x="1267" y="3143"/>
                    </a:lnTo>
                    <a:lnTo>
                      <a:pt x="1321" y="3143"/>
                    </a:lnTo>
                    <a:lnTo>
                      <a:pt x="1335" y="3137"/>
                    </a:lnTo>
                    <a:lnTo>
                      <a:pt x="1335" y="3117"/>
                    </a:lnTo>
                    <a:lnTo>
                      <a:pt x="1307" y="3103"/>
                    </a:lnTo>
                    <a:lnTo>
                      <a:pt x="1245" y="3103"/>
                    </a:lnTo>
                    <a:lnTo>
                      <a:pt x="1245" y="3128"/>
                    </a:lnTo>
                    <a:lnTo>
                      <a:pt x="1248" y="3128"/>
                    </a:lnTo>
                    <a:close/>
                    <a:moveTo>
                      <a:pt x="1233" y="2334"/>
                    </a:moveTo>
                    <a:lnTo>
                      <a:pt x="1242" y="2348"/>
                    </a:lnTo>
                    <a:lnTo>
                      <a:pt x="1262" y="2353"/>
                    </a:lnTo>
                    <a:lnTo>
                      <a:pt x="1267" y="2325"/>
                    </a:lnTo>
                    <a:lnTo>
                      <a:pt x="1239" y="2319"/>
                    </a:lnTo>
                    <a:lnTo>
                      <a:pt x="1233" y="2334"/>
                    </a:lnTo>
                    <a:close/>
                    <a:moveTo>
                      <a:pt x="1262" y="2224"/>
                    </a:moveTo>
                    <a:lnTo>
                      <a:pt x="1301" y="2238"/>
                    </a:lnTo>
                    <a:lnTo>
                      <a:pt x="1287" y="2218"/>
                    </a:lnTo>
                    <a:lnTo>
                      <a:pt x="1315" y="2122"/>
                    </a:lnTo>
                    <a:lnTo>
                      <a:pt x="1287" y="2088"/>
                    </a:lnTo>
                    <a:lnTo>
                      <a:pt x="1273" y="2094"/>
                    </a:lnTo>
                    <a:lnTo>
                      <a:pt x="1287" y="2150"/>
                    </a:lnTo>
                    <a:lnTo>
                      <a:pt x="1281" y="2178"/>
                    </a:lnTo>
                    <a:lnTo>
                      <a:pt x="1248" y="2164"/>
                    </a:lnTo>
                    <a:lnTo>
                      <a:pt x="1233" y="2178"/>
                    </a:lnTo>
                    <a:lnTo>
                      <a:pt x="1233" y="2190"/>
                    </a:lnTo>
                    <a:lnTo>
                      <a:pt x="1262" y="2224"/>
                    </a:lnTo>
                    <a:close/>
                    <a:moveTo>
                      <a:pt x="1242" y="4556"/>
                    </a:moveTo>
                    <a:lnTo>
                      <a:pt x="1228" y="4542"/>
                    </a:lnTo>
                    <a:lnTo>
                      <a:pt x="1214" y="4542"/>
                    </a:lnTo>
                    <a:lnTo>
                      <a:pt x="1214" y="4556"/>
                    </a:lnTo>
                    <a:lnTo>
                      <a:pt x="1242" y="4570"/>
                    </a:lnTo>
                    <a:lnTo>
                      <a:pt x="1242" y="4556"/>
                    </a:lnTo>
                    <a:close/>
                    <a:moveTo>
                      <a:pt x="1214" y="3171"/>
                    </a:moveTo>
                    <a:lnTo>
                      <a:pt x="1219" y="3176"/>
                    </a:lnTo>
                    <a:lnTo>
                      <a:pt x="1228" y="3162"/>
                    </a:lnTo>
                    <a:lnTo>
                      <a:pt x="1214" y="3154"/>
                    </a:lnTo>
                    <a:lnTo>
                      <a:pt x="1214" y="3171"/>
                    </a:lnTo>
                    <a:close/>
                    <a:moveTo>
                      <a:pt x="1200" y="4249"/>
                    </a:moveTo>
                    <a:lnTo>
                      <a:pt x="1214" y="4268"/>
                    </a:lnTo>
                    <a:lnTo>
                      <a:pt x="1228" y="4254"/>
                    </a:lnTo>
                    <a:lnTo>
                      <a:pt x="1219" y="4235"/>
                    </a:lnTo>
                    <a:lnTo>
                      <a:pt x="1205" y="4235"/>
                    </a:lnTo>
                    <a:lnTo>
                      <a:pt x="1200" y="4249"/>
                    </a:lnTo>
                    <a:close/>
                    <a:moveTo>
                      <a:pt x="1214" y="3659"/>
                    </a:moveTo>
                    <a:lnTo>
                      <a:pt x="1200" y="3639"/>
                    </a:lnTo>
                    <a:lnTo>
                      <a:pt x="1194" y="3645"/>
                    </a:lnTo>
                    <a:lnTo>
                      <a:pt x="1208" y="3665"/>
                    </a:lnTo>
                    <a:lnTo>
                      <a:pt x="1214" y="3659"/>
                    </a:lnTo>
                    <a:close/>
                    <a:moveTo>
                      <a:pt x="1208" y="2931"/>
                    </a:moveTo>
                    <a:lnTo>
                      <a:pt x="1276" y="2951"/>
                    </a:lnTo>
                    <a:lnTo>
                      <a:pt x="1270" y="2922"/>
                    </a:lnTo>
                    <a:lnTo>
                      <a:pt x="1194" y="2903"/>
                    </a:lnTo>
                    <a:lnTo>
                      <a:pt x="1208" y="2931"/>
                    </a:lnTo>
                    <a:close/>
                    <a:moveTo>
                      <a:pt x="1194" y="2784"/>
                    </a:moveTo>
                    <a:lnTo>
                      <a:pt x="1208" y="2764"/>
                    </a:lnTo>
                    <a:lnTo>
                      <a:pt x="1188" y="2770"/>
                    </a:lnTo>
                    <a:lnTo>
                      <a:pt x="1194" y="2784"/>
                    </a:lnTo>
                    <a:close/>
                    <a:moveTo>
                      <a:pt x="1208" y="2229"/>
                    </a:moveTo>
                    <a:lnTo>
                      <a:pt x="1228" y="2201"/>
                    </a:lnTo>
                    <a:lnTo>
                      <a:pt x="1219" y="2181"/>
                    </a:lnTo>
                    <a:lnTo>
                      <a:pt x="1191" y="2176"/>
                    </a:lnTo>
                    <a:lnTo>
                      <a:pt x="1185" y="2190"/>
                    </a:lnTo>
                    <a:lnTo>
                      <a:pt x="1208" y="2229"/>
                    </a:lnTo>
                    <a:close/>
                    <a:moveTo>
                      <a:pt x="1194" y="1146"/>
                    </a:moveTo>
                    <a:lnTo>
                      <a:pt x="1188" y="1160"/>
                    </a:lnTo>
                    <a:lnTo>
                      <a:pt x="1202" y="1168"/>
                    </a:lnTo>
                    <a:lnTo>
                      <a:pt x="1202" y="1154"/>
                    </a:lnTo>
                    <a:lnTo>
                      <a:pt x="1194" y="1146"/>
                    </a:lnTo>
                    <a:close/>
                    <a:moveTo>
                      <a:pt x="1214" y="2970"/>
                    </a:moveTo>
                    <a:lnTo>
                      <a:pt x="1200" y="2956"/>
                    </a:lnTo>
                    <a:lnTo>
                      <a:pt x="1180" y="2956"/>
                    </a:lnTo>
                    <a:lnTo>
                      <a:pt x="1185" y="2984"/>
                    </a:lnTo>
                    <a:lnTo>
                      <a:pt x="1214" y="3004"/>
                    </a:lnTo>
                    <a:lnTo>
                      <a:pt x="1214" y="2970"/>
                    </a:lnTo>
                    <a:close/>
                    <a:moveTo>
                      <a:pt x="1194" y="2697"/>
                    </a:moveTo>
                    <a:lnTo>
                      <a:pt x="1200" y="2677"/>
                    </a:lnTo>
                    <a:lnTo>
                      <a:pt x="1180" y="2683"/>
                    </a:lnTo>
                    <a:lnTo>
                      <a:pt x="1180" y="2697"/>
                    </a:lnTo>
                    <a:lnTo>
                      <a:pt x="1194" y="2697"/>
                    </a:lnTo>
                    <a:close/>
                    <a:moveTo>
                      <a:pt x="1174" y="1783"/>
                    </a:moveTo>
                    <a:lnTo>
                      <a:pt x="1188" y="1803"/>
                    </a:lnTo>
                    <a:lnTo>
                      <a:pt x="1216" y="1797"/>
                    </a:lnTo>
                    <a:lnTo>
                      <a:pt x="1231" y="1778"/>
                    </a:lnTo>
                    <a:lnTo>
                      <a:pt x="1174" y="1772"/>
                    </a:lnTo>
                    <a:lnTo>
                      <a:pt x="1174" y="1783"/>
                    </a:lnTo>
                    <a:close/>
                    <a:moveTo>
                      <a:pt x="1180" y="3196"/>
                    </a:moveTo>
                    <a:lnTo>
                      <a:pt x="1166" y="3196"/>
                    </a:lnTo>
                    <a:lnTo>
                      <a:pt x="1185" y="3210"/>
                    </a:lnTo>
                    <a:lnTo>
                      <a:pt x="1180" y="3196"/>
                    </a:lnTo>
                    <a:close/>
                    <a:moveTo>
                      <a:pt x="1200" y="3732"/>
                    </a:moveTo>
                    <a:lnTo>
                      <a:pt x="1171" y="3746"/>
                    </a:lnTo>
                    <a:lnTo>
                      <a:pt x="1157" y="3766"/>
                    </a:lnTo>
                    <a:lnTo>
                      <a:pt x="1200" y="3752"/>
                    </a:lnTo>
                    <a:lnTo>
                      <a:pt x="1208" y="3718"/>
                    </a:lnTo>
                    <a:lnTo>
                      <a:pt x="1200" y="3732"/>
                    </a:lnTo>
                    <a:close/>
                    <a:moveTo>
                      <a:pt x="1160" y="4082"/>
                    </a:moveTo>
                    <a:lnTo>
                      <a:pt x="1188" y="4091"/>
                    </a:lnTo>
                    <a:lnTo>
                      <a:pt x="1202" y="4071"/>
                    </a:lnTo>
                    <a:lnTo>
                      <a:pt x="1160" y="4062"/>
                    </a:lnTo>
                    <a:lnTo>
                      <a:pt x="1154" y="4077"/>
                    </a:lnTo>
                    <a:lnTo>
                      <a:pt x="1160" y="4082"/>
                    </a:lnTo>
                    <a:close/>
                    <a:moveTo>
                      <a:pt x="1152" y="3123"/>
                    </a:moveTo>
                    <a:lnTo>
                      <a:pt x="1171" y="3137"/>
                    </a:lnTo>
                    <a:lnTo>
                      <a:pt x="1171" y="3117"/>
                    </a:lnTo>
                    <a:lnTo>
                      <a:pt x="1152" y="3103"/>
                    </a:lnTo>
                    <a:lnTo>
                      <a:pt x="1152" y="3123"/>
                    </a:lnTo>
                    <a:close/>
                    <a:moveTo>
                      <a:pt x="1160" y="2821"/>
                    </a:moveTo>
                    <a:lnTo>
                      <a:pt x="1146" y="2821"/>
                    </a:lnTo>
                    <a:lnTo>
                      <a:pt x="1146" y="2835"/>
                    </a:lnTo>
                    <a:lnTo>
                      <a:pt x="1160" y="2841"/>
                    </a:lnTo>
                    <a:lnTo>
                      <a:pt x="1180" y="2835"/>
                    </a:lnTo>
                    <a:lnTo>
                      <a:pt x="1171" y="2815"/>
                    </a:lnTo>
                    <a:lnTo>
                      <a:pt x="1160" y="2821"/>
                    </a:lnTo>
                    <a:close/>
                    <a:moveTo>
                      <a:pt x="1152" y="1730"/>
                    </a:moveTo>
                    <a:lnTo>
                      <a:pt x="1166" y="1710"/>
                    </a:lnTo>
                    <a:lnTo>
                      <a:pt x="1152" y="1710"/>
                    </a:lnTo>
                    <a:lnTo>
                      <a:pt x="1137" y="1724"/>
                    </a:lnTo>
                    <a:lnTo>
                      <a:pt x="1152" y="1730"/>
                    </a:lnTo>
                    <a:close/>
                    <a:moveTo>
                      <a:pt x="1132" y="1826"/>
                    </a:moveTo>
                    <a:lnTo>
                      <a:pt x="1152" y="1840"/>
                    </a:lnTo>
                    <a:lnTo>
                      <a:pt x="1152" y="1812"/>
                    </a:lnTo>
                    <a:lnTo>
                      <a:pt x="1132" y="1797"/>
                    </a:lnTo>
                    <a:lnTo>
                      <a:pt x="1132" y="1826"/>
                    </a:lnTo>
                    <a:close/>
                    <a:moveTo>
                      <a:pt x="1126" y="1495"/>
                    </a:moveTo>
                    <a:lnTo>
                      <a:pt x="1132" y="1498"/>
                    </a:lnTo>
                    <a:lnTo>
                      <a:pt x="1154" y="1510"/>
                    </a:lnTo>
                    <a:lnTo>
                      <a:pt x="1169" y="1490"/>
                    </a:lnTo>
                    <a:lnTo>
                      <a:pt x="1140" y="1484"/>
                    </a:lnTo>
                    <a:lnTo>
                      <a:pt x="1132" y="1498"/>
                    </a:lnTo>
                    <a:lnTo>
                      <a:pt x="1126" y="1484"/>
                    </a:lnTo>
                    <a:lnTo>
                      <a:pt x="1126" y="1495"/>
                    </a:lnTo>
                    <a:close/>
                    <a:moveTo>
                      <a:pt x="1118" y="2567"/>
                    </a:moveTo>
                    <a:lnTo>
                      <a:pt x="1152" y="2615"/>
                    </a:lnTo>
                    <a:lnTo>
                      <a:pt x="1219" y="2587"/>
                    </a:lnTo>
                    <a:lnTo>
                      <a:pt x="1248" y="2592"/>
                    </a:lnTo>
                    <a:lnTo>
                      <a:pt x="1228" y="2558"/>
                    </a:lnTo>
                    <a:lnTo>
                      <a:pt x="1200" y="2553"/>
                    </a:lnTo>
                    <a:lnTo>
                      <a:pt x="1152" y="2587"/>
                    </a:lnTo>
                    <a:lnTo>
                      <a:pt x="1143" y="2567"/>
                    </a:lnTo>
                    <a:lnTo>
                      <a:pt x="1123" y="2553"/>
                    </a:lnTo>
                    <a:lnTo>
                      <a:pt x="1118" y="2567"/>
                    </a:lnTo>
                    <a:close/>
                    <a:moveTo>
                      <a:pt x="1132" y="2286"/>
                    </a:moveTo>
                    <a:lnTo>
                      <a:pt x="1146" y="2291"/>
                    </a:lnTo>
                    <a:lnTo>
                      <a:pt x="1166" y="2286"/>
                    </a:lnTo>
                    <a:lnTo>
                      <a:pt x="1157" y="2243"/>
                    </a:lnTo>
                    <a:lnTo>
                      <a:pt x="1137" y="2243"/>
                    </a:lnTo>
                    <a:lnTo>
                      <a:pt x="1118" y="2272"/>
                    </a:lnTo>
                    <a:lnTo>
                      <a:pt x="1118" y="2286"/>
                    </a:lnTo>
                    <a:lnTo>
                      <a:pt x="1132" y="2286"/>
                    </a:lnTo>
                    <a:close/>
                    <a:moveTo>
                      <a:pt x="1118" y="2023"/>
                    </a:moveTo>
                    <a:lnTo>
                      <a:pt x="1166" y="2037"/>
                    </a:lnTo>
                    <a:lnTo>
                      <a:pt x="1171" y="2009"/>
                    </a:lnTo>
                    <a:lnTo>
                      <a:pt x="1109" y="1995"/>
                    </a:lnTo>
                    <a:lnTo>
                      <a:pt x="1104" y="2015"/>
                    </a:lnTo>
                    <a:lnTo>
                      <a:pt x="1118" y="2023"/>
                    </a:lnTo>
                    <a:close/>
                    <a:moveTo>
                      <a:pt x="1166" y="1964"/>
                    </a:moveTo>
                    <a:lnTo>
                      <a:pt x="1171" y="1936"/>
                    </a:lnTo>
                    <a:lnTo>
                      <a:pt x="1109" y="1845"/>
                    </a:lnTo>
                    <a:lnTo>
                      <a:pt x="1104" y="1874"/>
                    </a:lnTo>
                    <a:lnTo>
                      <a:pt x="1109" y="1902"/>
                    </a:lnTo>
                    <a:lnTo>
                      <a:pt x="1123" y="1907"/>
                    </a:lnTo>
                    <a:lnTo>
                      <a:pt x="1152" y="1955"/>
                    </a:lnTo>
                    <a:lnTo>
                      <a:pt x="1166" y="1964"/>
                    </a:lnTo>
                    <a:close/>
                    <a:moveTo>
                      <a:pt x="1104" y="3354"/>
                    </a:moveTo>
                    <a:lnTo>
                      <a:pt x="1089" y="3349"/>
                    </a:lnTo>
                    <a:lnTo>
                      <a:pt x="1095" y="3368"/>
                    </a:lnTo>
                    <a:lnTo>
                      <a:pt x="1104" y="3354"/>
                    </a:lnTo>
                    <a:close/>
                    <a:moveTo>
                      <a:pt x="1104" y="3080"/>
                    </a:moveTo>
                    <a:lnTo>
                      <a:pt x="1137" y="3086"/>
                    </a:lnTo>
                    <a:lnTo>
                      <a:pt x="1123" y="3038"/>
                    </a:lnTo>
                    <a:lnTo>
                      <a:pt x="1095" y="3044"/>
                    </a:lnTo>
                    <a:lnTo>
                      <a:pt x="1089" y="3072"/>
                    </a:lnTo>
                    <a:lnTo>
                      <a:pt x="1104" y="3080"/>
                    </a:lnTo>
                    <a:close/>
                    <a:moveTo>
                      <a:pt x="1152" y="3995"/>
                    </a:moveTo>
                    <a:lnTo>
                      <a:pt x="1152" y="3981"/>
                    </a:lnTo>
                    <a:lnTo>
                      <a:pt x="1132" y="3967"/>
                    </a:lnTo>
                    <a:lnTo>
                      <a:pt x="1104" y="3972"/>
                    </a:lnTo>
                    <a:lnTo>
                      <a:pt x="1084" y="3992"/>
                    </a:lnTo>
                    <a:lnTo>
                      <a:pt x="1098" y="3998"/>
                    </a:lnTo>
                    <a:lnTo>
                      <a:pt x="1098" y="4026"/>
                    </a:lnTo>
                    <a:lnTo>
                      <a:pt x="1146" y="3998"/>
                    </a:lnTo>
                    <a:lnTo>
                      <a:pt x="1152" y="3995"/>
                    </a:lnTo>
                    <a:close/>
                    <a:moveTo>
                      <a:pt x="1092" y="3890"/>
                    </a:moveTo>
                    <a:lnTo>
                      <a:pt x="1087" y="3904"/>
                    </a:lnTo>
                    <a:lnTo>
                      <a:pt x="1092" y="3938"/>
                    </a:lnTo>
                    <a:lnTo>
                      <a:pt x="1121" y="3876"/>
                    </a:lnTo>
                    <a:lnTo>
                      <a:pt x="1101" y="3871"/>
                    </a:lnTo>
                    <a:lnTo>
                      <a:pt x="1087" y="3876"/>
                    </a:lnTo>
                    <a:lnTo>
                      <a:pt x="1092" y="3890"/>
                    </a:lnTo>
                    <a:close/>
                    <a:moveTo>
                      <a:pt x="1092" y="2530"/>
                    </a:moveTo>
                    <a:lnTo>
                      <a:pt x="1106" y="2536"/>
                    </a:lnTo>
                    <a:lnTo>
                      <a:pt x="1112" y="2517"/>
                    </a:lnTo>
                    <a:lnTo>
                      <a:pt x="1084" y="2523"/>
                    </a:lnTo>
                    <a:lnTo>
                      <a:pt x="1092" y="2530"/>
                    </a:lnTo>
                    <a:close/>
                    <a:moveTo>
                      <a:pt x="1098" y="2444"/>
                    </a:moveTo>
                    <a:lnTo>
                      <a:pt x="1126" y="2430"/>
                    </a:lnTo>
                    <a:lnTo>
                      <a:pt x="1146" y="2401"/>
                    </a:lnTo>
                    <a:lnTo>
                      <a:pt x="1104" y="2407"/>
                    </a:lnTo>
                    <a:lnTo>
                      <a:pt x="1084" y="2435"/>
                    </a:lnTo>
                    <a:lnTo>
                      <a:pt x="1098" y="2444"/>
                    </a:lnTo>
                    <a:close/>
                    <a:moveTo>
                      <a:pt x="1104" y="1716"/>
                    </a:moveTo>
                    <a:lnTo>
                      <a:pt x="1089" y="1710"/>
                    </a:lnTo>
                    <a:lnTo>
                      <a:pt x="1084" y="1724"/>
                    </a:lnTo>
                    <a:lnTo>
                      <a:pt x="1098" y="1730"/>
                    </a:lnTo>
                    <a:lnTo>
                      <a:pt x="1104" y="1716"/>
                    </a:lnTo>
                    <a:close/>
                    <a:moveTo>
                      <a:pt x="1118" y="3665"/>
                    </a:moveTo>
                    <a:lnTo>
                      <a:pt x="1075" y="3698"/>
                    </a:lnTo>
                    <a:lnTo>
                      <a:pt x="1132" y="3718"/>
                    </a:lnTo>
                    <a:lnTo>
                      <a:pt x="1146" y="3665"/>
                    </a:lnTo>
                    <a:lnTo>
                      <a:pt x="1118" y="3665"/>
                    </a:lnTo>
                    <a:close/>
                    <a:moveTo>
                      <a:pt x="1070" y="2773"/>
                    </a:moveTo>
                    <a:lnTo>
                      <a:pt x="1089" y="2778"/>
                    </a:lnTo>
                    <a:lnTo>
                      <a:pt x="1084" y="2759"/>
                    </a:lnTo>
                    <a:lnTo>
                      <a:pt x="1070" y="2759"/>
                    </a:lnTo>
                    <a:lnTo>
                      <a:pt x="1070" y="2773"/>
                    </a:lnTo>
                    <a:close/>
                    <a:moveTo>
                      <a:pt x="1084" y="1481"/>
                    </a:moveTo>
                    <a:lnTo>
                      <a:pt x="1070" y="1487"/>
                    </a:lnTo>
                    <a:lnTo>
                      <a:pt x="1070" y="1501"/>
                    </a:lnTo>
                    <a:lnTo>
                      <a:pt x="1084" y="1495"/>
                    </a:lnTo>
                    <a:lnTo>
                      <a:pt x="1089" y="1476"/>
                    </a:lnTo>
                    <a:lnTo>
                      <a:pt x="1084" y="1481"/>
                    </a:lnTo>
                    <a:close/>
                    <a:moveTo>
                      <a:pt x="1078" y="2266"/>
                    </a:moveTo>
                    <a:lnTo>
                      <a:pt x="1092" y="2266"/>
                    </a:lnTo>
                    <a:lnTo>
                      <a:pt x="1073" y="2246"/>
                    </a:lnTo>
                    <a:lnTo>
                      <a:pt x="1067" y="2260"/>
                    </a:lnTo>
                    <a:lnTo>
                      <a:pt x="1078" y="2266"/>
                    </a:lnTo>
                    <a:close/>
                    <a:moveTo>
                      <a:pt x="1056" y="2702"/>
                    </a:moveTo>
                    <a:lnTo>
                      <a:pt x="1084" y="2722"/>
                    </a:lnTo>
                    <a:lnTo>
                      <a:pt x="1112" y="2716"/>
                    </a:lnTo>
                    <a:lnTo>
                      <a:pt x="1126" y="2688"/>
                    </a:lnTo>
                    <a:lnTo>
                      <a:pt x="1092" y="2702"/>
                    </a:lnTo>
                    <a:lnTo>
                      <a:pt x="1050" y="2688"/>
                    </a:lnTo>
                    <a:lnTo>
                      <a:pt x="1056" y="2702"/>
                    </a:lnTo>
                    <a:close/>
                    <a:moveTo>
                      <a:pt x="1042" y="3219"/>
                    </a:moveTo>
                    <a:lnTo>
                      <a:pt x="1027" y="3213"/>
                    </a:lnTo>
                    <a:lnTo>
                      <a:pt x="1027" y="3227"/>
                    </a:lnTo>
                    <a:lnTo>
                      <a:pt x="1042" y="3233"/>
                    </a:lnTo>
                    <a:lnTo>
                      <a:pt x="1042" y="3219"/>
                    </a:lnTo>
                    <a:close/>
                    <a:moveTo>
                      <a:pt x="1073" y="2410"/>
                    </a:moveTo>
                    <a:lnTo>
                      <a:pt x="1030" y="2418"/>
                    </a:lnTo>
                    <a:lnTo>
                      <a:pt x="1025" y="2446"/>
                    </a:lnTo>
                    <a:lnTo>
                      <a:pt x="1078" y="2441"/>
                    </a:lnTo>
                    <a:lnTo>
                      <a:pt x="1078" y="2424"/>
                    </a:lnTo>
                    <a:lnTo>
                      <a:pt x="1073" y="2410"/>
                    </a:lnTo>
                    <a:close/>
                    <a:moveTo>
                      <a:pt x="1022" y="680"/>
                    </a:moveTo>
                    <a:lnTo>
                      <a:pt x="1016" y="674"/>
                    </a:lnTo>
                    <a:lnTo>
                      <a:pt x="1008" y="688"/>
                    </a:lnTo>
                    <a:lnTo>
                      <a:pt x="1022" y="680"/>
                    </a:lnTo>
                    <a:close/>
                    <a:moveTo>
                      <a:pt x="1008" y="2506"/>
                    </a:moveTo>
                    <a:lnTo>
                      <a:pt x="1022" y="2492"/>
                    </a:lnTo>
                    <a:lnTo>
                      <a:pt x="1002" y="2483"/>
                    </a:lnTo>
                    <a:lnTo>
                      <a:pt x="1008" y="2506"/>
                    </a:lnTo>
                    <a:close/>
                    <a:moveTo>
                      <a:pt x="1030" y="2387"/>
                    </a:moveTo>
                    <a:lnTo>
                      <a:pt x="1010" y="2373"/>
                    </a:lnTo>
                    <a:lnTo>
                      <a:pt x="1005" y="2401"/>
                    </a:lnTo>
                    <a:lnTo>
                      <a:pt x="1030" y="2387"/>
                    </a:lnTo>
                    <a:close/>
                    <a:moveTo>
                      <a:pt x="1050" y="1620"/>
                    </a:moveTo>
                    <a:lnTo>
                      <a:pt x="996" y="1577"/>
                    </a:lnTo>
                    <a:lnTo>
                      <a:pt x="996" y="1620"/>
                    </a:lnTo>
                    <a:lnTo>
                      <a:pt x="1044" y="1648"/>
                    </a:lnTo>
                    <a:lnTo>
                      <a:pt x="1101" y="1642"/>
                    </a:lnTo>
                    <a:lnTo>
                      <a:pt x="1121" y="1662"/>
                    </a:lnTo>
                    <a:lnTo>
                      <a:pt x="1135" y="1656"/>
                    </a:lnTo>
                    <a:lnTo>
                      <a:pt x="1106" y="1608"/>
                    </a:lnTo>
                    <a:lnTo>
                      <a:pt x="1067" y="1580"/>
                    </a:lnTo>
                    <a:lnTo>
                      <a:pt x="1073" y="1594"/>
                    </a:lnTo>
                    <a:lnTo>
                      <a:pt x="1067" y="1622"/>
                    </a:lnTo>
                    <a:lnTo>
                      <a:pt x="1050" y="1622"/>
                    </a:lnTo>
                    <a:lnTo>
                      <a:pt x="1050" y="1620"/>
                    </a:lnTo>
                    <a:close/>
                    <a:moveTo>
                      <a:pt x="1002" y="1936"/>
                    </a:moveTo>
                    <a:lnTo>
                      <a:pt x="1016" y="1930"/>
                    </a:lnTo>
                    <a:lnTo>
                      <a:pt x="1008" y="1888"/>
                    </a:lnTo>
                    <a:lnTo>
                      <a:pt x="988" y="1930"/>
                    </a:lnTo>
                    <a:lnTo>
                      <a:pt x="1002" y="1936"/>
                    </a:lnTo>
                    <a:close/>
                    <a:moveTo>
                      <a:pt x="994" y="2353"/>
                    </a:moveTo>
                    <a:lnTo>
                      <a:pt x="1008" y="2353"/>
                    </a:lnTo>
                    <a:lnTo>
                      <a:pt x="1022" y="2305"/>
                    </a:lnTo>
                    <a:lnTo>
                      <a:pt x="1002" y="2286"/>
                    </a:lnTo>
                    <a:lnTo>
                      <a:pt x="979" y="2348"/>
                    </a:lnTo>
                    <a:lnTo>
                      <a:pt x="994" y="2353"/>
                    </a:lnTo>
                    <a:close/>
                    <a:moveTo>
                      <a:pt x="940" y="1941"/>
                    </a:moveTo>
                    <a:lnTo>
                      <a:pt x="946" y="1936"/>
                    </a:lnTo>
                    <a:lnTo>
                      <a:pt x="940" y="1922"/>
                    </a:lnTo>
                    <a:lnTo>
                      <a:pt x="940" y="1941"/>
                    </a:lnTo>
                    <a:close/>
                    <a:moveTo>
                      <a:pt x="946" y="2181"/>
                    </a:moveTo>
                    <a:lnTo>
                      <a:pt x="940" y="2167"/>
                    </a:lnTo>
                    <a:lnTo>
                      <a:pt x="926" y="2173"/>
                    </a:lnTo>
                    <a:lnTo>
                      <a:pt x="926" y="2187"/>
                    </a:lnTo>
                    <a:lnTo>
                      <a:pt x="946" y="2181"/>
                    </a:lnTo>
                    <a:close/>
                    <a:moveTo>
                      <a:pt x="926" y="1854"/>
                    </a:moveTo>
                    <a:lnTo>
                      <a:pt x="912" y="1896"/>
                    </a:lnTo>
                    <a:lnTo>
                      <a:pt x="926" y="1896"/>
                    </a:lnTo>
                    <a:lnTo>
                      <a:pt x="946" y="1876"/>
                    </a:lnTo>
                    <a:lnTo>
                      <a:pt x="940" y="1857"/>
                    </a:lnTo>
                    <a:lnTo>
                      <a:pt x="926" y="1857"/>
                    </a:lnTo>
                    <a:lnTo>
                      <a:pt x="926" y="1854"/>
                    </a:lnTo>
                    <a:close/>
                    <a:moveTo>
                      <a:pt x="920" y="1826"/>
                    </a:moveTo>
                    <a:lnTo>
                      <a:pt x="926" y="1812"/>
                    </a:lnTo>
                    <a:lnTo>
                      <a:pt x="920" y="1792"/>
                    </a:lnTo>
                    <a:lnTo>
                      <a:pt x="900" y="1826"/>
                    </a:lnTo>
                    <a:lnTo>
                      <a:pt x="909" y="1831"/>
                    </a:lnTo>
                    <a:lnTo>
                      <a:pt x="920" y="1826"/>
                    </a:lnTo>
                    <a:close/>
                    <a:moveTo>
                      <a:pt x="892" y="2018"/>
                    </a:moveTo>
                    <a:lnTo>
                      <a:pt x="906" y="2037"/>
                    </a:lnTo>
                    <a:lnTo>
                      <a:pt x="934" y="2032"/>
                    </a:lnTo>
                    <a:lnTo>
                      <a:pt x="920" y="2003"/>
                    </a:lnTo>
                    <a:lnTo>
                      <a:pt x="906" y="1998"/>
                    </a:lnTo>
                    <a:lnTo>
                      <a:pt x="892" y="2003"/>
                    </a:lnTo>
                    <a:lnTo>
                      <a:pt x="892" y="2018"/>
                    </a:lnTo>
                    <a:close/>
                    <a:moveTo>
                      <a:pt x="883" y="1428"/>
                    </a:moveTo>
                    <a:lnTo>
                      <a:pt x="917" y="1447"/>
                    </a:lnTo>
                    <a:lnTo>
                      <a:pt x="999" y="1462"/>
                    </a:lnTo>
                    <a:lnTo>
                      <a:pt x="991" y="1433"/>
                    </a:lnTo>
                    <a:lnTo>
                      <a:pt x="948" y="1433"/>
                    </a:lnTo>
                    <a:lnTo>
                      <a:pt x="929" y="1405"/>
                    </a:lnTo>
                    <a:lnTo>
                      <a:pt x="872" y="1411"/>
                    </a:lnTo>
                    <a:lnTo>
                      <a:pt x="883" y="1428"/>
                    </a:lnTo>
                    <a:close/>
                    <a:moveTo>
                      <a:pt x="883" y="1783"/>
                    </a:moveTo>
                    <a:lnTo>
                      <a:pt x="912" y="1764"/>
                    </a:lnTo>
                    <a:lnTo>
                      <a:pt x="912" y="1749"/>
                    </a:lnTo>
                    <a:lnTo>
                      <a:pt x="898" y="1744"/>
                    </a:lnTo>
                    <a:lnTo>
                      <a:pt x="869" y="1772"/>
                    </a:lnTo>
                    <a:lnTo>
                      <a:pt x="869" y="1786"/>
                    </a:lnTo>
                    <a:lnTo>
                      <a:pt x="883" y="1786"/>
                    </a:lnTo>
                    <a:lnTo>
                      <a:pt x="883" y="1783"/>
                    </a:lnTo>
                    <a:close/>
                    <a:moveTo>
                      <a:pt x="878" y="1964"/>
                    </a:moveTo>
                    <a:lnTo>
                      <a:pt x="864" y="1964"/>
                    </a:lnTo>
                    <a:lnTo>
                      <a:pt x="864" y="1978"/>
                    </a:lnTo>
                    <a:lnTo>
                      <a:pt x="878" y="1978"/>
                    </a:lnTo>
                    <a:lnTo>
                      <a:pt x="878" y="1964"/>
                    </a:lnTo>
                    <a:close/>
                    <a:moveTo>
                      <a:pt x="858" y="1817"/>
                    </a:moveTo>
                    <a:lnTo>
                      <a:pt x="872" y="1831"/>
                    </a:lnTo>
                    <a:lnTo>
                      <a:pt x="872" y="1803"/>
                    </a:lnTo>
                    <a:lnTo>
                      <a:pt x="858" y="1797"/>
                    </a:lnTo>
                    <a:lnTo>
                      <a:pt x="858" y="1817"/>
                    </a:lnTo>
                    <a:close/>
                    <a:moveTo>
                      <a:pt x="858" y="1710"/>
                    </a:moveTo>
                    <a:lnTo>
                      <a:pt x="867" y="1724"/>
                    </a:lnTo>
                    <a:lnTo>
                      <a:pt x="909" y="1724"/>
                    </a:lnTo>
                    <a:lnTo>
                      <a:pt x="889" y="1704"/>
                    </a:lnTo>
                    <a:lnTo>
                      <a:pt x="861" y="1699"/>
                    </a:lnTo>
                    <a:lnTo>
                      <a:pt x="861" y="1710"/>
                    </a:lnTo>
                    <a:lnTo>
                      <a:pt x="858" y="1710"/>
                    </a:lnTo>
                    <a:close/>
                    <a:moveTo>
                      <a:pt x="878" y="1112"/>
                    </a:moveTo>
                    <a:lnTo>
                      <a:pt x="850" y="1112"/>
                    </a:lnTo>
                    <a:lnTo>
                      <a:pt x="850" y="1126"/>
                    </a:lnTo>
                    <a:lnTo>
                      <a:pt x="864" y="1140"/>
                    </a:lnTo>
                    <a:lnTo>
                      <a:pt x="878" y="1126"/>
                    </a:lnTo>
                    <a:lnTo>
                      <a:pt x="878" y="1112"/>
                    </a:lnTo>
                    <a:close/>
                    <a:moveTo>
                      <a:pt x="835" y="632"/>
                    </a:moveTo>
                    <a:lnTo>
                      <a:pt x="855" y="638"/>
                    </a:lnTo>
                    <a:lnTo>
                      <a:pt x="835" y="618"/>
                    </a:lnTo>
                    <a:lnTo>
                      <a:pt x="835" y="632"/>
                    </a:lnTo>
                    <a:close/>
                    <a:moveTo>
                      <a:pt x="821" y="494"/>
                    </a:moveTo>
                    <a:lnTo>
                      <a:pt x="827" y="508"/>
                    </a:lnTo>
                    <a:lnTo>
                      <a:pt x="855" y="502"/>
                    </a:lnTo>
                    <a:lnTo>
                      <a:pt x="855" y="488"/>
                    </a:lnTo>
                    <a:lnTo>
                      <a:pt x="827" y="482"/>
                    </a:lnTo>
                    <a:lnTo>
                      <a:pt x="821" y="494"/>
                    </a:lnTo>
                    <a:close/>
                    <a:moveTo>
                      <a:pt x="850" y="1304"/>
                    </a:moveTo>
                    <a:lnTo>
                      <a:pt x="855" y="1261"/>
                    </a:lnTo>
                    <a:lnTo>
                      <a:pt x="841" y="1241"/>
                    </a:lnTo>
                    <a:lnTo>
                      <a:pt x="813" y="1236"/>
                    </a:lnTo>
                    <a:lnTo>
                      <a:pt x="819" y="1250"/>
                    </a:lnTo>
                    <a:lnTo>
                      <a:pt x="819" y="1318"/>
                    </a:lnTo>
                    <a:lnTo>
                      <a:pt x="850" y="1304"/>
                    </a:lnTo>
                    <a:close/>
                    <a:moveTo>
                      <a:pt x="802" y="465"/>
                    </a:moveTo>
                    <a:lnTo>
                      <a:pt x="816" y="471"/>
                    </a:lnTo>
                    <a:lnTo>
                      <a:pt x="816" y="451"/>
                    </a:lnTo>
                    <a:lnTo>
                      <a:pt x="802" y="451"/>
                    </a:lnTo>
                    <a:lnTo>
                      <a:pt x="802" y="465"/>
                    </a:lnTo>
                    <a:close/>
                    <a:moveTo>
                      <a:pt x="796" y="2367"/>
                    </a:moveTo>
                    <a:lnTo>
                      <a:pt x="810" y="2373"/>
                    </a:lnTo>
                    <a:lnTo>
                      <a:pt x="816" y="2367"/>
                    </a:lnTo>
                    <a:lnTo>
                      <a:pt x="796" y="2353"/>
                    </a:lnTo>
                    <a:lnTo>
                      <a:pt x="796" y="2367"/>
                    </a:lnTo>
                    <a:close/>
                    <a:moveTo>
                      <a:pt x="796" y="547"/>
                    </a:moveTo>
                    <a:lnTo>
                      <a:pt x="824" y="547"/>
                    </a:lnTo>
                    <a:lnTo>
                      <a:pt x="796" y="533"/>
                    </a:lnTo>
                    <a:lnTo>
                      <a:pt x="796" y="547"/>
                    </a:lnTo>
                    <a:close/>
                    <a:moveTo>
                      <a:pt x="830" y="1400"/>
                    </a:moveTo>
                    <a:lnTo>
                      <a:pt x="802" y="1385"/>
                    </a:lnTo>
                    <a:lnTo>
                      <a:pt x="788" y="1391"/>
                    </a:lnTo>
                    <a:lnTo>
                      <a:pt x="821" y="1419"/>
                    </a:lnTo>
                    <a:lnTo>
                      <a:pt x="827" y="1414"/>
                    </a:lnTo>
                    <a:lnTo>
                      <a:pt x="827" y="1400"/>
                    </a:lnTo>
                    <a:lnTo>
                      <a:pt x="830" y="1400"/>
                    </a:lnTo>
                    <a:close/>
                    <a:moveTo>
                      <a:pt x="762" y="1662"/>
                    </a:moveTo>
                    <a:lnTo>
                      <a:pt x="762" y="1676"/>
                    </a:lnTo>
                    <a:lnTo>
                      <a:pt x="790" y="1682"/>
                    </a:lnTo>
                    <a:lnTo>
                      <a:pt x="782" y="1654"/>
                    </a:lnTo>
                    <a:lnTo>
                      <a:pt x="754" y="1648"/>
                    </a:lnTo>
                    <a:lnTo>
                      <a:pt x="762" y="1662"/>
                    </a:lnTo>
                    <a:close/>
                    <a:moveTo>
                      <a:pt x="768" y="590"/>
                    </a:moveTo>
                    <a:lnTo>
                      <a:pt x="762" y="576"/>
                    </a:lnTo>
                    <a:lnTo>
                      <a:pt x="748" y="581"/>
                    </a:lnTo>
                    <a:lnTo>
                      <a:pt x="748" y="595"/>
                    </a:lnTo>
                    <a:lnTo>
                      <a:pt x="768" y="590"/>
                    </a:lnTo>
                    <a:close/>
                    <a:moveTo>
                      <a:pt x="762" y="1352"/>
                    </a:moveTo>
                    <a:lnTo>
                      <a:pt x="754" y="1346"/>
                    </a:lnTo>
                    <a:lnTo>
                      <a:pt x="740" y="1352"/>
                    </a:lnTo>
                    <a:lnTo>
                      <a:pt x="759" y="1366"/>
                    </a:lnTo>
                    <a:lnTo>
                      <a:pt x="773" y="1360"/>
                    </a:lnTo>
                    <a:lnTo>
                      <a:pt x="762" y="1352"/>
                    </a:lnTo>
                    <a:close/>
                    <a:moveTo>
                      <a:pt x="754" y="1400"/>
                    </a:moveTo>
                    <a:lnTo>
                      <a:pt x="748" y="1385"/>
                    </a:lnTo>
                    <a:lnTo>
                      <a:pt x="720" y="1371"/>
                    </a:lnTo>
                    <a:lnTo>
                      <a:pt x="725" y="1400"/>
                    </a:lnTo>
                    <a:lnTo>
                      <a:pt x="745" y="1414"/>
                    </a:lnTo>
                    <a:lnTo>
                      <a:pt x="754" y="1400"/>
                    </a:lnTo>
                    <a:close/>
                    <a:moveTo>
                      <a:pt x="734" y="1515"/>
                    </a:moveTo>
                    <a:lnTo>
                      <a:pt x="740" y="1467"/>
                    </a:lnTo>
                    <a:lnTo>
                      <a:pt x="711" y="1495"/>
                    </a:lnTo>
                    <a:lnTo>
                      <a:pt x="717" y="1524"/>
                    </a:lnTo>
                    <a:lnTo>
                      <a:pt x="737" y="1529"/>
                    </a:lnTo>
                    <a:lnTo>
                      <a:pt x="734" y="1515"/>
                    </a:lnTo>
                    <a:close/>
                    <a:moveTo>
                      <a:pt x="692" y="542"/>
                    </a:moveTo>
                    <a:lnTo>
                      <a:pt x="677" y="542"/>
                    </a:lnTo>
                    <a:lnTo>
                      <a:pt x="677" y="556"/>
                    </a:lnTo>
                    <a:lnTo>
                      <a:pt x="692" y="556"/>
                    </a:lnTo>
                    <a:lnTo>
                      <a:pt x="692" y="542"/>
                    </a:lnTo>
                    <a:close/>
                    <a:moveTo>
                      <a:pt x="692" y="384"/>
                    </a:moveTo>
                    <a:lnTo>
                      <a:pt x="697" y="378"/>
                    </a:lnTo>
                    <a:lnTo>
                      <a:pt x="677" y="358"/>
                    </a:lnTo>
                    <a:lnTo>
                      <a:pt x="669" y="392"/>
                    </a:lnTo>
                    <a:lnTo>
                      <a:pt x="692" y="384"/>
                    </a:lnTo>
                    <a:close/>
                    <a:moveTo>
                      <a:pt x="686" y="1098"/>
                    </a:moveTo>
                    <a:lnTo>
                      <a:pt x="680" y="1092"/>
                    </a:lnTo>
                    <a:lnTo>
                      <a:pt x="666" y="1106"/>
                    </a:lnTo>
                    <a:lnTo>
                      <a:pt x="694" y="1112"/>
                    </a:lnTo>
                    <a:lnTo>
                      <a:pt x="686" y="1098"/>
                    </a:lnTo>
                    <a:close/>
                    <a:moveTo>
                      <a:pt x="644" y="1179"/>
                    </a:moveTo>
                    <a:lnTo>
                      <a:pt x="692" y="1194"/>
                    </a:lnTo>
                    <a:lnTo>
                      <a:pt x="683" y="1179"/>
                    </a:lnTo>
                    <a:lnTo>
                      <a:pt x="649" y="1160"/>
                    </a:lnTo>
                    <a:lnTo>
                      <a:pt x="635" y="1168"/>
                    </a:lnTo>
                    <a:lnTo>
                      <a:pt x="644" y="1179"/>
                    </a:lnTo>
                    <a:close/>
                    <a:moveTo>
                      <a:pt x="638" y="1408"/>
                    </a:moveTo>
                    <a:lnTo>
                      <a:pt x="652" y="1414"/>
                    </a:lnTo>
                    <a:lnTo>
                      <a:pt x="680" y="1400"/>
                    </a:lnTo>
                    <a:lnTo>
                      <a:pt x="638" y="1385"/>
                    </a:lnTo>
                    <a:lnTo>
                      <a:pt x="629" y="1400"/>
                    </a:lnTo>
                    <a:lnTo>
                      <a:pt x="638" y="1408"/>
                    </a:lnTo>
                    <a:close/>
                    <a:moveTo>
                      <a:pt x="596" y="1577"/>
                    </a:moveTo>
                    <a:lnTo>
                      <a:pt x="610" y="1583"/>
                    </a:lnTo>
                    <a:lnTo>
                      <a:pt x="624" y="1563"/>
                    </a:lnTo>
                    <a:lnTo>
                      <a:pt x="596" y="1563"/>
                    </a:lnTo>
                    <a:lnTo>
                      <a:pt x="596" y="1577"/>
                    </a:lnTo>
                    <a:close/>
                    <a:moveTo>
                      <a:pt x="644" y="1309"/>
                    </a:moveTo>
                    <a:lnTo>
                      <a:pt x="677" y="1315"/>
                    </a:lnTo>
                    <a:lnTo>
                      <a:pt x="677" y="1284"/>
                    </a:lnTo>
                    <a:lnTo>
                      <a:pt x="635" y="1270"/>
                    </a:lnTo>
                    <a:lnTo>
                      <a:pt x="607" y="1275"/>
                    </a:lnTo>
                    <a:lnTo>
                      <a:pt x="573" y="1343"/>
                    </a:lnTo>
                    <a:lnTo>
                      <a:pt x="627" y="1349"/>
                    </a:lnTo>
                    <a:lnTo>
                      <a:pt x="655" y="1335"/>
                    </a:lnTo>
                    <a:lnTo>
                      <a:pt x="627" y="1306"/>
                    </a:lnTo>
                    <a:lnTo>
                      <a:pt x="644" y="1306"/>
                    </a:lnTo>
                    <a:lnTo>
                      <a:pt x="644" y="1309"/>
                    </a:lnTo>
                    <a:close/>
                    <a:moveTo>
                      <a:pt x="590" y="1160"/>
                    </a:moveTo>
                    <a:lnTo>
                      <a:pt x="596" y="1154"/>
                    </a:lnTo>
                    <a:lnTo>
                      <a:pt x="567" y="1140"/>
                    </a:lnTo>
                    <a:lnTo>
                      <a:pt x="576" y="1160"/>
                    </a:lnTo>
                    <a:lnTo>
                      <a:pt x="548" y="1194"/>
                    </a:lnTo>
                    <a:lnTo>
                      <a:pt x="548" y="1208"/>
                    </a:lnTo>
                    <a:lnTo>
                      <a:pt x="562" y="1213"/>
                    </a:lnTo>
                    <a:lnTo>
                      <a:pt x="590" y="1160"/>
                    </a:lnTo>
                    <a:close/>
                    <a:moveTo>
                      <a:pt x="542" y="973"/>
                    </a:moveTo>
                    <a:lnTo>
                      <a:pt x="556" y="954"/>
                    </a:lnTo>
                    <a:lnTo>
                      <a:pt x="542" y="948"/>
                    </a:lnTo>
                    <a:lnTo>
                      <a:pt x="528" y="968"/>
                    </a:lnTo>
                    <a:lnTo>
                      <a:pt x="542" y="973"/>
                    </a:lnTo>
                    <a:close/>
                    <a:moveTo>
                      <a:pt x="542" y="1016"/>
                    </a:moveTo>
                    <a:lnTo>
                      <a:pt x="522" y="1002"/>
                    </a:lnTo>
                    <a:lnTo>
                      <a:pt x="522" y="1016"/>
                    </a:lnTo>
                    <a:lnTo>
                      <a:pt x="536" y="1030"/>
                    </a:lnTo>
                    <a:lnTo>
                      <a:pt x="542" y="1016"/>
                    </a:lnTo>
                    <a:close/>
                    <a:moveTo>
                      <a:pt x="522" y="776"/>
                    </a:moveTo>
                    <a:lnTo>
                      <a:pt x="531" y="762"/>
                    </a:lnTo>
                    <a:lnTo>
                      <a:pt x="511" y="756"/>
                    </a:lnTo>
                    <a:lnTo>
                      <a:pt x="511" y="770"/>
                    </a:lnTo>
                    <a:lnTo>
                      <a:pt x="522" y="776"/>
                    </a:lnTo>
                    <a:close/>
                    <a:moveTo>
                      <a:pt x="508" y="547"/>
                    </a:moveTo>
                    <a:lnTo>
                      <a:pt x="522" y="519"/>
                    </a:lnTo>
                    <a:lnTo>
                      <a:pt x="517" y="505"/>
                    </a:lnTo>
                    <a:lnTo>
                      <a:pt x="502" y="505"/>
                    </a:lnTo>
                    <a:lnTo>
                      <a:pt x="488" y="533"/>
                    </a:lnTo>
                    <a:lnTo>
                      <a:pt x="494" y="547"/>
                    </a:lnTo>
                    <a:lnTo>
                      <a:pt x="508" y="547"/>
                    </a:lnTo>
                    <a:close/>
                    <a:moveTo>
                      <a:pt x="486" y="460"/>
                    </a:moveTo>
                    <a:lnTo>
                      <a:pt x="486" y="446"/>
                    </a:lnTo>
                    <a:lnTo>
                      <a:pt x="471" y="440"/>
                    </a:lnTo>
                    <a:lnTo>
                      <a:pt x="457" y="468"/>
                    </a:lnTo>
                    <a:lnTo>
                      <a:pt x="471" y="488"/>
                    </a:lnTo>
                    <a:lnTo>
                      <a:pt x="486" y="460"/>
                    </a:lnTo>
                    <a:close/>
                    <a:moveTo>
                      <a:pt x="460" y="801"/>
                    </a:moveTo>
                    <a:lnTo>
                      <a:pt x="466" y="815"/>
                    </a:lnTo>
                    <a:lnTo>
                      <a:pt x="500" y="821"/>
                    </a:lnTo>
                    <a:lnTo>
                      <a:pt x="466" y="787"/>
                    </a:lnTo>
                    <a:lnTo>
                      <a:pt x="452" y="793"/>
                    </a:lnTo>
                    <a:lnTo>
                      <a:pt x="460" y="801"/>
                    </a:lnTo>
                    <a:close/>
                    <a:moveTo>
                      <a:pt x="446" y="178"/>
                    </a:moveTo>
                    <a:lnTo>
                      <a:pt x="446" y="206"/>
                    </a:lnTo>
                    <a:lnTo>
                      <a:pt x="460" y="234"/>
                    </a:lnTo>
                    <a:lnTo>
                      <a:pt x="488" y="240"/>
                    </a:lnTo>
                    <a:lnTo>
                      <a:pt x="488" y="220"/>
                    </a:lnTo>
                    <a:lnTo>
                      <a:pt x="455" y="172"/>
                    </a:lnTo>
                    <a:lnTo>
                      <a:pt x="446" y="178"/>
                    </a:lnTo>
                    <a:close/>
                    <a:moveTo>
                      <a:pt x="446" y="886"/>
                    </a:moveTo>
                    <a:lnTo>
                      <a:pt x="452" y="886"/>
                    </a:lnTo>
                    <a:lnTo>
                      <a:pt x="452" y="858"/>
                    </a:lnTo>
                    <a:lnTo>
                      <a:pt x="432" y="877"/>
                    </a:lnTo>
                    <a:lnTo>
                      <a:pt x="446" y="886"/>
                    </a:lnTo>
                    <a:close/>
                    <a:moveTo>
                      <a:pt x="384" y="316"/>
                    </a:moveTo>
                    <a:lnTo>
                      <a:pt x="418" y="330"/>
                    </a:lnTo>
                    <a:lnTo>
                      <a:pt x="412" y="316"/>
                    </a:lnTo>
                    <a:lnTo>
                      <a:pt x="384" y="302"/>
                    </a:lnTo>
                    <a:lnTo>
                      <a:pt x="384" y="316"/>
                    </a:lnTo>
                    <a:close/>
                    <a:moveTo>
                      <a:pt x="322" y="542"/>
                    </a:moveTo>
                    <a:lnTo>
                      <a:pt x="316" y="536"/>
                    </a:lnTo>
                    <a:lnTo>
                      <a:pt x="311" y="550"/>
                    </a:lnTo>
                    <a:lnTo>
                      <a:pt x="322" y="542"/>
                    </a:lnTo>
                    <a:close/>
                    <a:moveTo>
                      <a:pt x="232" y="528"/>
                    </a:moveTo>
                    <a:lnTo>
                      <a:pt x="240" y="522"/>
                    </a:lnTo>
                    <a:lnTo>
                      <a:pt x="226" y="516"/>
                    </a:lnTo>
                    <a:lnTo>
                      <a:pt x="217" y="536"/>
                    </a:lnTo>
                    <a:lnTo>
                      <a:pt x="232" y="528"/>
                    </a:lnTo>
                    <a:close/>
                    <a:moveTo>
                      <a:pt x="2712" y="20"/>
                    </a:moveTo>
                    <a:lnTo>
                      <a:pt x="2766" y="39"/>
                    </a:lnTo>
                    <a:lnTo>
                      <a:pt x="2800" y="101"/>
                    </a:lnTo>
                    <a:lnTo>
                      <a:pt x="2766" y="211"/>
                    </a:lnTo>
                    <a:lnTo>
                      <a:pt x="2690" y="465"/>
                    </a:lnTo>
                    <a:lnTo>
                      <a:pt x="2656" y="533"/>
                    </a:lnTo>
                    <a:lnTo>
                      <a:pt x="2650" y="587"/>
                    </a:lnTo>
                    <a:lnTo>
                      <a:pt x="2602" y="688"/>
                    </a:lnTo>
                    <a:lnTo>
                      <a:pt x="2602" y="731"/>
                    </a:lnTo>
                    <a:lnTo>
                      <a:pt x="2554" y="855"/>
                    </a:lnTo>
                    <a:lnTo>
                      <a:pt x="2486" y="1081"/>
                    </a:lnTo>
                    <a:lnTo>
                      <a:pt x="2453" y="1075"/>
                    </a:lnTo>
                    <a:lnTo>
                      <a:pt x="2467" y="1137"/>
                    </a:lnTo>
                    <a:lnTo>
                      <a:pt x="2410" y="1281"/>
                    </a:lnTo>
                    <a:lnTo>
                      <a:pt x="2320" y="1541"/>
                    </a:lnTo>
                    <a:lnTo>
                      <a:pt x="2218" y="1828"/>
                    </a:lnTo>
                    <a:lnTo>
                      <a:pt x="2151" y="2097"/>
                    </a:lnTo>
                    <a:lnTo>
                      <a:pt x="2117" y="2150"/>
                    </a:lnTo>
                    <a:lnTo>
                      <a:pt x="2097" y="2232"/>
                    </a:lnTo>
                    <a:lnTo>
                      <a:pt x="2007" y="2480"/>
                    </a:lnTo>
                    <a:lnTo>
                      <a:pt x="1978" y="2589"/>
                    </a:lnTo>
                    <a:lnTo>
                      <a:pt x="1964" y="2595"/>
                    </a:lnTo>
                    <a:lnTo>
                      <a:pt x="1936" y="2699"/>
                    </a:lnTo>
                    <a:lnTo>
                      <a:pt x="1868" y="2877"/>
                    </a:lnTo>
                    <a:lnTo>
                      <a:pt x="1854" y="2945"/>
                    </a:lnTo>
                    <a:lnTo>
                      <a:pt x="1849" y="3083"/>
                    </a:lnTo>
                    <a:lnTo>
                      <a:pt x="1843" y="3097"/>
                    </a:lnTo>
                    <a:lnTo>
                      <a:pt x="1843" y="3529"/>
                    </a:lnTo>
                    <a:lnTo>
                      <a:pt x="1849" y="3543"/>
                    </a:lnTo>
                    <a:lnTo>
                      <a:pt x="1843" y="3586"/>
                    </a:lnTo>
                    <a:lnTo>
                      <a:pt x="1843" y="3820"/>
                    </a:lnTo>
                    <a:lnTo>
                      <a:pt x="1849" y="3834"/>
                    </a:lnTo>
                    <a:lnTo>
                      <a:pt x="1854" y="3978"/>
                    </a:lnTo>
                    <a:lnTo>
                      <a:pt x="1849" y="3992"/>
                    </a:lnTo>
                    <a:lnTo>
                      <a:pt x="1849" y="4054"/>
                    </a:lnTo>
                    <a:lnTo>
                      <a:pt x="1843" y="4068"/>
                    </a:lnTo>
                    <a:lnTo>
                      <a:pt x="1843" y="4328"/>
                    </a:lnTo>
                    <a:lnTo>
                      <a:pt x="1849" y="4342"/>
                    </a:lnTo>
                    <a:lnTo>
                      <a:pt x="1849" y="4410"/>
                    </a:lnTo>
                    <a:lnTo>
                      <a:pt x="1835" y="4500"/>
                    </a:lnTo>
                    <a:lnTo>
                      <a:pt x="1849" y="4610"/>
                    </a:lnTo>
                    <a:lnTo>
                      <a:pt x="1843" y="4624"/>
                    </a:lnTo>
                    <a:lnTo>
                      <a:pt x="1843" y="4700"/>
                    </a:lnTo>
                    <a:lnTo>
                      <a:pt x="1857" y="4728"/>
                    </a:lnTo>
                    <a:lnTo>
                      <a:pt x="1837" y="4785"/>
                    </a:lnTo>
                    <a:lnTo>
                      <a:pt x="1843" y="4901"/>
                    </a:lnTo>
                    <a:lnTo>
                      <a:pt x="1829" y="4934"/>
                    </a:lnTo>
                    <a:lnTo>
                      <a:pt x="1767" y="4982"/>
                    </a:lnTo>
                    <a:lnTo>
                      <a:pt x="1637" y="4988"/>
                    </a:lnTo>
                    <a:lnTo>
                      <a:pt x="1623" y="4994"/>
                    </a:lnTo>
                    <a:lnTo>
                      <a:pt x="1595" y="4988"/>
                    </a:lnTo>
                    <a:lnTo>
                      <a:pt x="1470" y="4988"/>
                    </a:lnTo>
                    <a:lnTo>
                      <a:pt x="1456" y="4994"/>
                    </a:lnTo>
                    <a:lnTo>
                      <a:pt x="1279" y="4994"/>
                    </a:lnTo>
                    <a:lnTo>
                      <a:pt x="1264" y="4988"/>
                    </a:lnTo>
                    <a:lnTo>
                      <a:pt x="1025" y="4988"/>
                    </a:lnTo>
                    <a:lnTo>
                      <a:pt x="982" y="4968"/>
                    </a:lnTo>
                    <a:lnTo>
                      <a:pt x="948" y="4926"/>
                    </a:lnTo>
                    <a:lnTo>
                      <a:pt x="920" y="4864"/>
                    </a:lnTo>
                    <a:lnTo>
                      <a:pt x="920" y="4624"/>
                    </a:lnTo>
                    <a:lnTo>
                      <a:pt x="926" y="4610"/>
                    </a:lnTo>
                    <a:lnTo>
                      <a:pt x="926" y="4542"/>
                    </a:lnTo>
                    <a:lnTo>
                      <a:pt x="931" y="4528"/>
                    </a:lnTo>
                    <a:lnTo>
                      <a:pt x="931" y="4438"/>
                    </a:lnTo>
                    <a:lnTo>
                      <a:pt x="917" y="4370"/>
                    </a:lnTo>
                    <a:lnTo>
                      <a:pt x="937" y="4280"/>
                    </a:lnTo>
                    <a:lnTo>
                      <a:pt x="931" y="4122"/>
                    </a:lnTo>
                    <a:lnTo>
                      <a:pt x="926" y="4108"/>
                    </a:lnTo>
                    <a:lnTo>
                      <a:pt x="926" y="4054"/>
                    </a:lnTo>
                    <a:lnTo>
                      <a:pt x="920" y="4040"/>
                    </a:lnTo>
                    <a:lnTo>
                      <a:pt x="920" y="3916"/>
                    </a:lnTo>
                    <a:lnTo>
                      <a:pt x="926" y="3902"/>
                    </a:lnTo>
                    <a:lnTo>
                      <a:pt x="926" y="3786"/>
                    </a:lnTo>
                    <a:lnTo>
                      <a:pt x="931" y="3772"/>
                    </a:lnTo>
                    <a:lnTo>
                      <a:pt x="931" y="3676"/>
                    </a:lnTo>
                    <a:lnTo>
                      <a:pt x="926" y="3662"/>
                    </a:lnTo>
                    <a:lnTo>
                      <a:pt x="926" y="3540"/>
                    </a:lnTo>
                    <a:lnTo>
                      <a:pt x="940" y="3473"/>
                    </a:lnTo>
                    <a:lnTo>
                      <a:pt x="926" y="3391"/>
                    </a:lnTo>
                    <a:lnTo>
                      <a:pt x="940" y="3337"/>
                    </a:lnTo>
                    <a:lnTo>
                      <a:pt x="926" y="3295"/>
                    </a:lnTo>
                    <a:lnTo>
                      <a:pt x="926" y="3075"/>
                    </a:lnTo>
                    <a:lnTo>
                      <a:pt x="920" y="3061"/>
                    </a:lnTo>
                    <a:lnTo>
                      <a:pt x="926" y="2951"/>
                    </a:lnTo>
                    <a:lnTo>
                      <a:pt x="830" y="2663"/>
                    </a:lnTo>
                    <a:lnTo>
                      <a:pt x="810" y="2581"/>
                    </a:lnTo>
                    <a:lnTo>
                      <a:pt x="762" y="2478"/>
                    </a:lnTo>
                    <a:lnTo>
                      <a:pt x="762" y="2449"/>
                    </a:lnTo>
                    <a:lnTo>
                      <a:pt x="728" y="2387"/>
                    </a:lnTo>
                    <a:lnTo>
                      <a:pt x="728" y="2331"/>
                    </a:lnTo>
                    <a:lnTo>
                      <a:pt x="686" y="2229"/>
                    </a:lnTo>
                    <a:lnTo>
                      <a:pt x="658" y="2113"/>
                    </a:lnTo>
                    <a:lnTo>
                      <a:pt x="553" y="1812"/>
                    </a:lnTo>
                    <a:lnTo>
                      <a:pt x="519" y="1735"/>
                    </a:lnTo>
                    <a:lnTo>
                      <a:pt x="505" y="1673"/>
                    </a:lnTo>
                    <a:lnTo>
                      <a:pt x="477" y="1611"/>
                    </a:lnTo>
                    <a:lnTo>
                      <a:pt x="477" y="1577"/>
                    </a:lnTo>
                    <a:lnTo>
                      <a:pt x="401" y="1323"/>
                    </a:lnTo>
                    <a:lnTo>
                      <a:pt x="344" y="1171"/>
                    </a:lnTo>
                    <a:lnTo>
                      <a:pt x="243" y="883"/>
                    </a:lnTo>
                    <a:lnTo>
                      <a:pt x="167" y="663"/>
                    </a:lnTo>
                    <a:lnTo>
                      <a:pt x="167" y="615"/>
                    </a:lnTo>
                    <a:lnTo>
                      <a:pt x="147" y="573"/>
                    </a:lnTo>
                    <a:lnTo>
                      <a:pt x="147" y="544"/>
                    </a:lnTo>
                    <a:lnTo>
                      <a:pt x="90" y="386"/>
                    </a:lnTo>
                    <a:lnTo>
                      <a:pt x="57" y="338"/>
                    </a:lnTo>
                    <a:lnTo>
                      <a:pt x="28" y="276"/>
                    </a:lnTo>
                    <a:lnTo>
                      <a:pt x="0" y="104"/>
                    </a:lnTo>
                    <a:lnTo>
                      <a:pt x="14" y="56"/>
                    </a:lnTo>
                    <a:lnTo>
                      <a:pt x="48" y="22"/>
                    </a:lnTo>
                    <a:lnTo>
                      <a:pt x="192" y="8"/>
                    </a:lnTo>
                    <a:lnTo>
                      <a:pt x="198" y="14"/>
                    </a:lnTo>
                    <a:lnTo>
                      <a:pt x="542" y="14"/>
                    </a:lnTo>
                    <a:lnTo>
                      <a:pt x="556" y="20"/>
                    </a:lnTo>
                    <a:lnTo>
                      <a:pt x="680" y="0"/>
                    </a:lnTo>
                    <a:lnTo>
                      <a:pt x="723" y="14"/>
                    </a:lnTo>
                    <a:lnTo>
                      <a:pt x="819" y="8"/>
                    </a:lnTo>
                    <a:lnTo>
                      <a:pt x="915" y="56"/>
                    </a:lnTo>
                    <a:lnTo>
                      <a:pt x="920" y="124"/>
                    </a:lnTo>
                    <a:lnTo>
                      <a:pt x="954" y="178"/>
                    </a:lnTo>
                    <a:lnTo>
                      <a:pt x="968" y="274"/>
                    </a:lnTo>
                    <a:lnTo>
                      <a:pt x="1016" y="398"/>
                    </a:lnTo>
                    <a:lnTo>
                      <a:pt x="1030" y="480"/>
                    </a:lnTo>
                    <a:lnTo>
                      <a:pt x="1098" y="719"/>
                    </a:lnTo>
                    <a:lnTo>
                      <a:pt x="1160" y="959"/>
                    </a:lnTo>
                    <a:lnTo>
                      <a:pt x="1194" y="1041"/>
                    </a:lnTo>
                    <a:lnTo>
                      <a:pt x="1194" y="1069"/>
                    </a:lnTo>
                    <a:lnTo>
                      <a:pt x="1214" y="1098"/>
                    </a:lnTo>
                    <a:lnTo>
                      <a:pt x="1214" y="1140"/>
                    </a:lnTo>
                    <a:lnTo>
                      <a:pt x="1248" y="1216"/>
                    </a:lnTo>
                    <a:lnTo>
                      <a:pt x="1248" y="1258"/>
                    </a:lnTo>
                    <a:lnTo>
                      <a:pt x="1276" y="1335"/>
                    </a:lnTo>
                    <a:lnTo>
                      <a:pt x="1304" y="1450"/>
                    </a:lnTo>
                    <a:lnTo>
                      <a:pt x="1346" y="1566"/>
                    </a:lnTo>
                    <a:lnTo>
                      <a:pt x="1338" y="1608"/>
                    </a:lnTo>
                    <a:lnTo>
                      <a:pt x="1391" y="1718"/>
                    </a:lnTo>
                    <a:lnTo>
                      <a:pt x="1411" y="1724"/>
                    </a:lnTo>
                    <a:lnTo>
                      <a:pt x="1431" y="1704"/>
                    </a:lnTo>
                    <a:lnTo>
                      <a:pt x="1451" y="1662"/>
                    </a:lnTo>
                    <a:lnTo>
                      <a:pt x="1485" y="1524"/>
                    </a:lnTo>
                    <a:lnTo>
                      <a:pt x="1547" y="1289"/>
                    </a:lnTo>
                    <a:lnTo>
                      <a:pt x="1614" y="1050"/>
                    </a:lnTo>
                    <a:lnTo>
                      <a:pt x="1677" y="824"/>
                    </a:lnTo>
                    <a:lnTo>
                      <a:pt x="1730" y="584"/>
                    </a:lnTo>
                    <a:lnTo>
                      <a:pt x="1772" y="468"/>
                    </a:lnTo>
                    <a:lnTo>
                      <a:pt x="1815" y="310"/>
                    </a:lnTo>
                    <a:lnTo>
                      <a:pt x="1843" y="268"/>
                    </a:lnTo>
                    <a:lnTo>
                      <a:pt x="1851" y="178"/>
                    </a:lnTo>
                    <a:lnTo>
                      <a:pt x="1880" y="101"/>
                    </a:lnTo>
                    <a:lnTo>
                      <a:pt x="1908" y="53"/>
                    </a:lnTo>
                    <a:lnTo>
                      <a:pt x="1922" y="73"/>
                    </a:lnTo>
                    <a:lnTo>
                      <a:pt x="1950" y="87"/>
                    </a:lnTo>
                    <a:lnTo>
                      <a:pt x="1970" y="87"/>
                    </a:lnTo>
                    <a:lnTo>
                      <a:pt x="1990" y="73"/>
                    </a:lnTo>
                    <a:lnTo>
                      <a:pt x="1984" y="59"/>
                    </a:lnTo>
                    <a:lnTo>
                      <a:pt x="1956" y="53"/>
                    </a:lnTo>
                    <a:lnTo>
                      <a:pt x="1942" y="39"/>
                    </a:lnTo>
                    <a:lnTo>
                      <a:pt x="1984" y="11"/>
                    </a:lnTo>
                    <a:lnTo>
                      <a:pt x="2038" y="5"/>
                    </a:lnTo>
                    <a:lnTo>
                      <a:pt x="2176" y="25"/>
                    </a:lnTo>
                    <a:lnTo>
                      <a:pt x="2204" y="11"/>
                    </a:lnTo>
                    <a:lnTo>
                      <a:pt x="2520" y="11"/>
                    </a:lnTo>
                    <a:lnTo>
                      <a:pt x="2534" y="5"/>
                    </a:lnTo>
                    <a:lnTo>
                      <a:pt x="2692" y="5"/>
                    </a:lnTo>
                    <a:lnTo>
                      <a:pt x="2712" y="20"/>
                    </a:lnTo>
                    <a:close/>
                  </a:path>
                </a:pathLst>
              </a:custGeom>
              <a:solidFill>
                <a:srgbClr val="F15B2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grpSp>
          <p:nvGrpSpPr>
            <p:cNvPr id="52" name="Group 51">
              <a:extLst>
                <a:ext uri="{FF2B5EF4-FFF2-40B4-BE49-F238E27FC236}">
                  <a16:creationId xmlns:a16="http://schemas.microsoft.com/office/drawing/2014/main" id="{BEE1A9AB-CF12-A542-A363-EE1332D003C0}"/>
                </a:ext>
              </a:extLst>
            </p:cNvPr>
            <p:cNvGrpSpPr/>
            <p:nvPr userDrawn="1"/>
          </p:nvGrpSpPr>
          <p:grpSpPr>
            <a:xfrm>
              <a:off x="1670348" y="326086"/>
              <a:ext cx="719983" cy="365307"/>
              <a:chOff x="2338303" y="265115"/>
              <a:chExt cx="1759803" cy="892894"/>
            </a:xfrm>
            <a:solidFill>
              <a:srgbClr val="EDEDED"/>
            </a:solidFill>
          </p:grpSpPr>
          <p:sp>
            <p:nvSpPr>
              <p:cNvPr id="53" name="Freeform 18">
                <a:extLst>
                  <a:ext uri="{FF2B5EF4-FFF2-40B4-BE49-F238E27FC236}">
                    <a16:creationId xmlns:a16="http://schemas.microsoft.com/office/drawing/2014/main" id="{4E638028-DF43-6A4E-B493-7084B6EA7AD3}"/>
                  </a:ext>
                </a:extLst>
              </p:cNvPr>
              <p:cNvSpPr>
                <a:spLocks noChangeArrowheads="1"/>
              </p:cNvSpPr>
              <p:nvPr userDrawn="1"/>
            </p:nvSpPr>
            <p:spPr bwMode="auto">
              <a:xfrm>
                <a:off x="3653100" y="265115"/>
                <a:ext cx="445006" cy="892894"/>
              </a:xfrm>
              <a:custGeom>
                <a:avLst/>
                <a:gdLst>
                  <a:gd name="T0" fmla="*/ 767 w 1364"/>
                  <a:gd name="T1" fmla="*/ 2715 h 2733"/>
                  <a:gd name="T2" fmla="*/ 14 w 1364"/>
                  <a:gd name="T3" fmla="*/ 1733 h 2733"/>
                  <a:gd name="T4" fmla="*/ 115 w 1364"/>
                  <a:gd name="T5" fmla="*/ 277 h 2733"/>
                  <a:gd name="T6" fmla="*/ 1309 w 1364"/>
                  <a:gd name="T7" fmla="*/ 500 h 2733"/>
                  <a:gd name="T8" fmla="*/ 858 w 1364"/>
                  <a:gd name="T9" fmla="*/ 793 h 2733"/>
                  <a:gd name="T10" fmla="*/ 496 w 1364"/>
                  <a:gd name="T11" fmla="*/ 1205 h 2733"/>
                  <a:gd name="T12" fmla="*/ 570 w 1364"/>
                  <a:gd name="T13" fmla="*/ 2258 h 2733"/>
                  <a:gd name="T14" fmla="*/ 889 w 1364"/>
                  <a:gd name="T15" fmla="*/ 1939 h 2733"/>
                  <a:gd name="T16" fmla="*/ 979 w 1364"/>
                  <a:gd name="T17" fmla="*/ 1329 h 2733"/>
                  <a:gd name="T18" fmla="*/ 1346 w 1364"/>
                  <a:gd name="T19" fmla="*/ 1899 h 2733"/>
                  <a:gd name="T20" fmla="*/ 104 w 1364"/>
                  <a:gd name="T21" fmla="*/ 1242 h 2733"/>
                  <a:gd name="T22" fmla="*/ 98 w 1364"/>
                  <a:gd name="T23" fmla="*/ 1738 h 2733"/>
                  <a:gd name="T24" fmla="*/ 129 w 1364"/>
                  <a:gd name="T25" fmla="*/ 1829 h 2733"/>
                  <a:gd name="T26" fmla="*/ 172 w 1364"/>
                  <a:gd name="T27" fmla="*/ 452 h 2733"/>
                  <a:gd name="T28" fmla="*/ 135 w 1364"/>
                  <a:gd name="T29" fmla="*/ 683 h 2733"/>
                  <a:gd name="T30" fmla="*/ 152 w 1364"/>
                  <a:gd name="T31" fmla="*/ 590 h 2733"/>
                  <a:gd name="T32" fmla="*/ 155 w 1364"/>
                  <a:gd name="T33" fmla="*/ 1764 h 2733"/>
                  <a:gd name="T34" fmla="*/ 192 w 1364"/>
                  <a:gd name="T35" fmla="*/ 1050 h 2733"/>
                  <a:gd name="T36" fmla="*/ 180 w 1364"/>
                  <a:gd name="T37" fmla="*/ 1264 h 2733"/>
                  <a:gd name="T38" fmla="*/ 200 w 1364"/>
                  <a:gd name="T39" fmla="*/ 1978 h 2733"/>
                  <a:gd name="T40" fmla="*/ 197 w 1364"/>
                  <a:gd name="T41" fmla="*/ 1767 h 2733"/>
                  <a:gd name="T42" fmla="*/ 217 w 1364"/>
                  <a:gd name="T43" fmla="*/ 1501 h 2733"/>
                  <a:gd name="T44" fmla="*/ 237 w 1364"/>
                  <a:gd name="T45" fmla="*/ 768 h 2733"/>
                  <a:gd name="T46" fmla="*/ 268 w 1364"/>
                  <a:gd name="T47" fmla="*/ 1484 h 2733"/>
                  <a:gd name="T48" fmla="*/ 273 w 1364"/>
                  <a:gd name="T49" fmla="*/ 734 h 2733"/>
                  <a:gd name="T50" fmla="*/ 293 w 1364"/>
                  <a:gd name="T51" fmla="*/ 694 h 2733"/>
                  <a:gd name="T52" fmla="*/ 273 w 1364"/>
                  <a:gd name="T53" fmla="*/ 2032 h 2733"/>
                  <a:gd name="T54" fmla="*/ 279 w 1364"/>
                  <a:gd name="T55" fmla="*/ 1767 h 2733"/>
                  <a:gd name="T56" fmla="*/ 293 w 1364"/>
                  <a:gd name="T57" fmla="*/ 564 h 2733"/>
                  <a:gd name="T58" fmla="*/ 316 w 1364"/>
                  <a:gd name="T59" fmla="*/ 813 h 2733"/>
                  <a:gd name="T60" fmla="*/ 313 w 1364"/>
                  <a:gd name="T61" fmla="*/ 748 h 2733"/>
                  <a:gd name="T62" fmla="*/ 324 w 1364"/>
                  <a:gd name="T63" fmla="*/ 2049 h 2733"/>
                  <a:gd name="T64" fmla="*/ 333 w 1364"/>
                  <a:gd name="T65" fmla="*/ 1795 h 2733"/>
                  <a:gd name="T66" fmla="*/ 341 w 1364"/>
                  <a:gd name="T67" fmla="*/ 480 h 2733"/>
                  <a:gd name="T68" fmla="*/ 341 w 1364"/>
                  <a:gd name="T69" fmla="*/ 2040 h 2733"/>
                  <a:gd name="T70" fmla="*/ 369 w 1364"/>
                  <a:gd name="T71" fmla="*/ 1482 h 2733"/>
                  <a:gd name="T72" fmla="*/ 372 w 1364"/>
                  <a:gd name="T73" fmla="*/ 135 h 2733"/>
                  <a:gd name="T74" fmla="*/ 369 w 1364"/>
                  <a:gd name="T75" fmla="*/ 835 h 2733"/>
                  <a:gd name="T76" fmla="*/ 392 w 1364"/>
                  <a:gd name="T77" fmla="*/ 1391 h 2733"/>
                  <a:gd name="T78" fmla="*/ 412 w 1364"/>
                  <a:gd name="T79" fmla="*/ 2385 h 2733"/>
                  <a:gd name="T80" fmla="*/ 403 w 1364"/>
                  <a:gd name="T81" fmla="*/ 1160 h 2733"/>
                  <a:gd name="T82" fmla="*/ 420 w 1364"/>
                  <a:gd name="T83" fmla="*/ 2424 h 2733"/>
                  <a:gd name="T84" fmla="*/ 443 w 1364"/>
                  <a:gd name="T85" fmla="*/ 861 h 2733"/>
                  <a:gd name="T86" fmla="*/ 477 w 1364"/>
                  <a:gd name="T87" fmla="*/ 1165 h 2733"/>
                  <a:gd name="T88" fmla="*/ 516 w 1364"/>
                  <a:gd name="T89" fmla="*/ 2466 h 2733"/>
                  <a:gd name="T90" fmla="*/ 558 w 1364"/>
                  <a:gd name="T91" fmla="*/ 2277 h 2733"/>
                  <a:gd name="T92" fmla="*/ 626 w 1364"/>
                  <a:gd name="T93" fmla="*/ 299 h 2733"/>
                  <a:gd name="T94" fmla="*/ 728 w 1364"/>
                  <a:gd name="T95" fmla="*/ 37 h 2733"/>
                  <a:gd name="T96" fmla="*/ 733 w 1364"/>
                  <a:gd name="T97" fmla="*/ 2610 h 2733"/>
                  <a:gd name="T98" fmla="*/ 795 w 1364"/>
                  <a:gd name="T99" fmla="*/ 2630 h 2733"/>
                  <a:gd name="T100" fmla="*/ 866 w 1364"/>
                  <a:gd name="T101" fmla="*/ 1405 h 2733"/>
                  <a:gd name="T102" fmla="*/ 917 w 1364"/>
                  <a:gd name="T103" fmla="*/ 1459 h 2733"/>
                  <a:gd name="T104" fmla="*/ 939 w 1364"/>
                  <a:gd name="T105" fmla="*/ 2393 h 2733"/>
                  <a:gd name="T106" fmla="*/ 976 w 1364"/>
                  <a:gd name="T107" fmla="*/ 1721 h 2733"/>
                  <a:gd name="T108" fmla="*/ 970 w 1364"/>
                  <a:gd name="T109" fmla="*/ 1558 h 2733"/>
                  <a:gd name="T110" fmla="*/ 990 w 1364"/>
                  <a:gd name="T111" fmla="*/ 2402 h 2733"/>
                  <a:gd name="T112" fmla="*/ 1038 w 1364"/>
                  <a:gd name="T113" fmla="*/ 2210 h 2733"/>
                  <a:gd name="T114" fmla="*/ 1114 w 1364"/>
                  <a:gd name="T115" fmla="*/ 1679 h 2733"/>
                  <a:gd name="T116" fmla="*/ 1137 w 1364"/>
                  <a:gd name="T117" fmla="*/ 2306 h 2733"/>
                  <a:gd name="T118" fmla="*/ 1168 w 1364"/>
                  <a:gd name="T119" fmla="*/ 2074 h 2733"/>
                  <a:gd name="T120" fmla="*/ 1191 w 1364"/>
                  <a:gd name="T121" fmla="*/ 1925 h 2733"/>
                  <a:gd name="T122" fmla="*/ 1270 w 1364"/>
                  <a:gd name="T123" fmla="*/ 2238 h 27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64" h="2733">
                    <a:moveTo>
                      <a:pt x="1360" y="2512"/>
                    </a:moveTo>
                    <a:cubicBezTo>
                      <a:pt x="1357" y="2531"/>
                      <a:pt x="1357" y="2548"/>
                      <a:pt x="1360" y="2565"/>
                    </a:cubicBezTo>
                    <a:cubicBezTo>
                      <a:pt x="1363" y="2582"/>
                      <a:pt x="1363" y="2599"/>
                      <a:pt x="1363" y="2619"/>
                    </a:cubicBezTo>
                    <a:cubicBezTo>
                      <a:pt x="1363" y="2644"/>
                      <a:pt x="1354" y="2664"/>
                      <a:pt x="1335" y="2672"/>
                    </a:cubicBezTo>
                    <a:cubicBezTo>
                      <a:pt x="1315" y="2681"/>
                      <a:pt x="1292" y="2687"/>
                      <a:pt x="1270" y="2687"/>
                    </a:cubicBezTo>
                    <a:cubicBezTo>
                      <a:pt x="1250" y="2689"/>
                      <a:pt x="1224" y="2689"/>
                      <a:pt x="1191" y="2692"/>
                    </a:cubicBezTo>
                    <a:cubicBezTo>
                      <a:pt x="1157" y="2692"/>
                      <a:pt x="1134" y="2684"/>
                      <a:pt x="1120" y="2664"/>
                    </a:cubicBezTo>
                    <a:cubicBezTo>
                      <a:pt x="1112" y="2653"/>
                      <a:pt x="1106" y="2641"/>
                      <a:pt x="1100" y="2630"/>
                    </a:cubicBezTo>
                    <a:cubicBezTo>
                      <a:pt x="1095" y="2622"/>
                      <a:pt x="1089" y="2610"/>
                      <a:pt x="1083" y="2596"/>
                    </a:cubicBezTo>
                    <a:cubicBezTo>
                      <a:pt x="1081" y="2588"/>
                      <a:pt x="1078" y="2576"/>
                      <a:pt x="1072" y="2565"/>
                    </a:cubicBezTo>
                    <a:cubicBezTo>
                      <a:pt x="1066" y="2554"/>
                      <a:pt x="1058" y="2551"/>
                      <a:pt x="1047" y="2557"/>
                    </a:cubicBezTo>
                    <a:cubicBezTo>
                      <a:pt x="1035" y="2560"/>
                      <a:pt x="1027" y="2568"/>
                      <a:pt x="1021" y="2582"/>
                    </a:cubicBezTo>
                    <a:cubicBezTo>
                      <a:pt x="1016" y="2591"/>
                      <a:pt x="1010" y="2596"/>
                      <a:pt x="1004" y="2599"/>
                    </a:cubicBezTo>
                    <a:cubicBezTo>
                      <a:pt x="999" y="2602"/>
                      <a:pt x="990" y="2608"/>
                      <a:pt x="985" y="2613"/>
                    </a:cubicBezTo>
                    <a:cubicBezTo>
                      <a:pt x="973" y="2622"/>
                      <a:pt x="962" y="2633"/>
                      <a:pt x="951" y="2641"/>
                    </a:cubicBezTo>
                    <a:cubicBezTo>
                      <a:pt x="942" y="2650"/>
                      <a:pt x="928" y="2653"/>
                      <a:pt x="911" y="2647"/>
                    </a:cubicBezTo>
                    <a:cubicBezTo>
                      <a:pt x="906" y="2653"/>
                      <a:pt x="906" y="2656"/>
                      <a:pt x="908" y="2658"/>
                    </a:cubicBezTo>
                    <a:cubicBezTo>
                      <a:pt x="911" y="2661"/>
                      <a:pt x="911" y="2664"/>
                      <a:pt x="906" y="2670"/>
                    </a:cubicBezTo>
                    <a:cubicBezTo>
                      <a:pt x="897" y="2670"/>
                      <a:pt x="891" y="2670"/>
                      <a:pt x="886" y="2672"/>
                    </a:cubicBezTo>
                    <a:cubicBezTo>
                      <a:pt x="880" y="2675"/>
                      <a:pt x="872" y="2678"/>
                      <a:pt x="866" y="2684"/>
                    </a:cubicBezTo>
                    <a:cubicBezTo>
                      <a:pt x="858" y="2689"/>
                      <a:pt x="843" y="2692"/>
                      <a:pt x="829" y="2692"/>
                    </a:cubicBezTo>
                    <a:cubicBezTo>
                      <a:pt x="815" y="2692"/>
                      <a:pt x="804" y="2698"/>
                      <a:pt x="801" y="2709"/>
                    </a:cubicBezTo>
                    <a:cubicBezTo>
                      <a:pt x="798" y="2709"/>
                      <a:pt x="787" y="2712"/>
                      <a:pt x="767" y="2715"/>
                    </a:cubicBezTo>
                    <a:cubicBezTo>
                      <a:pt x="748" y="2718"/>
                      <a:pt x="733" y="2720"/>
                      <a:pt x="728" y="2723"/>
                    </a:cubicBezTo>
                    <a:cubicBezTo>
                      <a:pt x="711" y="2726"/>
                      <a:pt x="694" y="2726"/>
                      <a:pt x="677" y="2729"/>
                    </a:cubicBezTo>
                    <a:cubicBezTo>
                      <a:pt x="660" y="2729"/>
                      <a:pt x="643" y="2732"/>
                      <a:pt x="626" y="2732"/>
                    </a:cubicBezTo>
                    <a:cubicBezTo>
                      <a:pt x="567" y="2726"/>
                      <a:pt x="508" y="2718"/>
                      <a:pt x="446" y="2706"/>
                    </a:cubicBezTo>
                    <a:cubicBezTo>
                      <a:pt x="383" y="2695"/>
                      <a:pt x="327" y="2672"/>
                      <a:pt x="279" y="2636"/>
                    </a:cubicBezTo>
                    <a:cubicBezTo>
                      <a:pt x="234" y="2602"/>
                      <a:pt x="194" y="2562"/>
                      <a:pt x="155" y="2514"/>
                    </a:cubicBezTo>
                    <a:cubicBezTo>
                      <a:pt x="132" y="2489"/>
                      <a:pt x="115" y="2461"/>
                      <a:pt x="101" y="2435"/>
                    </a:cubicBezTo>
                    <a:cubicBezTo>
                      <a:pt x="87" y="2410"/>
                      <a:pt x="76" y="2379"/>
                      <a:pt x="62" y="2348"/>
                    </a:cubicBezTo>
                    <a:cubicBezTo>
                      <a:pt x="56" y="2337"/>
                      <a:pt x="53" y="2323"/>
                      <a:pt x="48" y="2308"/>
                    </a:cubicBezTo>
                    <a:cubicBezTo>
                      <a:pt x="42" y="2294"/>
                      <a:pt x="39" y="2280"/>
                      <a:pt x="36" y="2269"/>
                    </a:cubicBezTo>
                    <a:cubicBezTo>
                      <a:pt x="31" y="2252"/>
                      <a:pt x="28" y="2235"/>
                      <a:pt x="28" y="2221"/>
                    </a:cubicBezTo>
                    <a:cubicBezTo>
                      <a:pt x="28" y="2207"/>
                      <a:pt x="25" y="2193"/>
                      <a:pt x="17" y="2181"/>
                    </a:cubicBezTo>
                    <a:cubicBezTo>
                      <a:pt x="22" y="2170"/>
                      <a:pt x="22" y="2159"/>
                      <a:pt x="19" y="2148"/>
                    </a:cubicBezTo>
                    <a:cubicBezTo>
                      <a:pt x="17" y="2139"/>
                      <a:pt x="17" y="2128"/>
                      <a:pt x="17" y="2114"/>
                    </a:cubicBezTo>
                    <a:cubicBezTo>
                      <a:pt x="14" y="2105"/>
                      <a:pt x="11" y="2100"/>
                      <a:pt x="8" y="2091"/>
                    </a:cubicBezTo>
                    <a:cubicBezTo>
                      <a:pt x="5" y="2083"/>
                      <a:pt x="5" y="2077"/>
                      <a:pt x="5" y="2074"/>
                    </a:cubicBezTo>
                    <a:cubicBezTo>
                      <a:pt x="5" y="2066"/>
                      <a:pt x="8" y="2054"/>
                      <a:pt x="11" y="2046"/>
                    </a:cubicBezTo>
                    <a:cubicBezTo>
                      <a:pt x="14" y="2037"/>
                      <a:pt x="14" y="2026"/>
                      <a:pt x="14" y="2018"/>
                    </a:cubicBezTo>
                    <a:cubicBezTo>
                      <a:pt x="14" y="2001"/>
                      <a:pt x="14" y="1984"/>
                      <a:pt x="11" y="1970"/>
                    </a:cubicBezTo>
                    <a:cubicBezTo>
                      <a:pt x="11" y="1953"/>
                      <a:pt x="8" y="1936"/>
                      <a:pt x="8" y="1916"/>
                    </a:cubicBezTo>
                    <a:cubicBezTo>
                      <a:pt x="8" y="1905"/>
                      <a:pt x="8" y="1891"/>
                      <a:pt x="11" y="1874"/>
                    </a:cubicBezTo>
                    <a:cubicBezTo>
                      <a:pt x="14" y="1857"/>
                      <a:pt x="11" y="1843"/>
                      <a:pt x="2" y="1831"/>
                    </a:cubicBezTo>
                    <a:cubicBezTo>
                      <a:pt x="11" y="1800"/>
                      <a:pt x="17" y="1767"/>
                      <a:pt x="14" y="1733"/>
                    </a:cubicBezTo>
                    <a:lnTo>
                      <a:pt x="5" y="1631"/>
                    </a:lnTo>
                    <a:cubicBezTo>
                      <a:pt x="2" y="1617"/>
                      <a:pt x="2" y="1603"/>
                      <a:pt x="2" y="1586"/>
                    </a:cubicBezTo>
                    <a:cubicBezTo>
                      <a:pt x="2" y="1569"/>
                      <a:pt x="5" y="1558"/>
                      <a:pt x="11" y="1541"/>
                    </a:cubicBezTo>
                    <a:cubicBezTo>
                      <a:pt x="14" y="1532"/>
                      <a:pt x="14" y="1524"/>
                      <a:pt x="11" y="1518"/>
                    </a:cubicBezTo>
                    <a:cubicBezTo>
                      <a:pt x="8" y="1513"/>
                      <a:pt x="8" y="1505"/>
                      <a:pt x="8" y="1496"/>
                    </a:cubicBezTo>
                    <a:cubicBezTo>
                      <a:pt x="8" y="1488"/>
                      <a:pt x="8" y="1479"/>
                      <a:pt x="11" y="1470"/>
                    </a:cubicBezTo>
                    <a:cubicBezTo>
                      <a:pt x="11" y="1462"/>
                      <a:pt x="14" y="1453"/>
                      <a:pt x="17" y="1445"/>
                    </a:cubicBezTo>
                    <a:cubicBezTo>
                      <a:pt x="17" y="1425"/>
                      <a:pt x="17" y="1408"/>
                      <a:pt x="14" y="1391"/>
                    </a:cubicBezTo>
                    <a:cubicBezTo>
                      <a:pt x="14" y="1374"/>
                      <a:pt x="11" y="1357"/>
                      <a:pt x="8" y="1338"/>
                    </a:cubicBezTo>
                    <a:cubicBezTo>
                      <a:pt x="8" y="1318"/>
                      <a:pt x="8" y="1298"/>
                      <a:pt x="11" y="1281"/>
                    </a:cubicBezTo>
                    <a:cubicBezTo>
                      <a:pt x="14" y="1264"/>
                      <a:pt x="11" y="1245"/>
                      <a:pt x="8" y="1225"/>
                    </a:cubicBezTo>
                    <a:cubicBezTo>
                      <a:pt x="2" y="1211"/>
                      <a:pt x="2" y="1194"/>
                      <a:pt x="8" y="1177"/>
                    </a:cubicBezTo>
                    <a:cubicBezTo>
                      <a:pt x="14" y="1160"/>
                      <a:pt x="14" y="1140"/>
                      <a:pt x="11" y="1123"/>
                    </a:cubicBezTo>
                    <a:cubicBezTo>
                      <a:pt x="11" y="1103"/>
                      <a:pt x="11" y="1086"/>
                      <a:pt x="8" y="1070"/>
                    </a:cubicBezTo>
                    <a:cubicBezTo>
                      <a:pt x="8" y="1053"/>
                      <a:pt x="8" y="1036"/>
                      <a:pt x="14" y="1016"/>
                    </a:cubicBezTo>
                    <a:cubicBezTo>
                      <a:pt x="2" y="988"/>
                      <a:pt x="0" y="957"/>
                      <a:pt x="11" y="926"/>
                    </a:cubicBezTo>
                    <a:cubicBezTo>
                      <a:pt x="19" y="895"/>
                      <a:pt x="19" y="866"/>
                      <a:pt x="2" y="835"/>
                    </a:cubicBezTo>
                    <a:cubicBezTo>
                      <a:pt x="11" y="810"/>
                      <a:pt x="17" y="779"/>
                      <a:pt x="14" y="748"/>
                    </a:cubicBezTo>
                    <a:cubicBezTo>
                      <a:pt x="11" y="717"/>
                      <a:pt x="8" y="686"/>
                      <a:pt x="5" y="658"/>
                    </a:cubicBezTo>
                    <a:cubicBezTo>
                      <a:pt x="5" y="626"/>
                      <a:pt x="8" y="595"/>
                      <a:pt x="14" y="562"/>
                    </a:cubicBezTo>
                    <a:cubicBezTo>
                      <a:pt x="19" y="531"/>
                      <a:pt x="25" y="500"/>
                      <a:pt x="31" y="471"/>
                    </a:cubicBezTo>
                    <a:cubicBezTo>
                      <a:pt x="42" y="437"/>
                      <a:pt x="56" y="404"/>
                      <a:pt x="67" y="370"/>
                    </a:cubicBezTo>
                    <a:cubicBezTo>
                      <a:pt x="79" y="336"/>
                      <a:pt x="96" y="305"/>
                      <a:pt x="115" y="277"/>
                    </a:cubicBezTo>
                    <a:cubicBezTo>
                      <a:pt x="127" y="265"/>
                      <a:pt x="138" y="251"/>
                      <a:pt x="149" y="237"/>
                    </a:cubicBezTo>
                    <a:cubicBezTo>
                      <a:pt x="160" y="223"/>
                      <a:pt x="172" y="209"/>
                      <a:pt x="183" y="192"/>
                    </a:cubicBezTo>
                    <a:cubicBezTo>
                      <a:pt x="192" y="183"/>
                      <a:pt x="197" y="178"/>
                      <a:pt x="200" y="178"/>
                    </a:cubicBezTo>
                    <a:cubicBezTo>
                      <a:pt x="203" y="178"/>
                      <a:pt x="207" y="175"/>
                      <a:pt x="214" y="169"/>
                    </a:cubicBezTo>
                    <a:cubicBezTo>
                      <a:pt x="222" y="161"/>
                      <a:pt x="231" y="152"/>
                      <a:pt x="242" y="147"/>
                    </a:cubicBezTo>
                    <a:cubicBezTo>
                      <a:pt x="251" y="138"/>
                      <a:pt x="259" y="130"/>
                      <a:pt x="259" y="121"/>
                    </a:cubicBezTo>
                    <a:cubicBezTo>
                      <a:pt x="268" y="121"/>
                      <a:pt x="276" y="116"/>
                      <a:pt x="293" y="107"/>
                    </a:cubicBezTo>
                    <a:cubicBezTo>
                      <a:pt x="302" y="99"/>
                      <a:pt x="312" y="93"/>
                      <a:pt x="321" y="87"/>
                    </a:cubicBezTo>
                    <a:cubicBezTo>
                      <a:pt x="329" y="82"/>
                      <a:pt x="341" y="76"/>
                      <a:pt x="355" y="73"/>
                    </a:cubicBezTo>
                    <a:cubicBezTo>
                      <a:pt x="381" y="54"/>
                      <a:pt x="411" y="40"/>
                      <a:pt x="451" y="31"/>
                    </a:cubicBezTo>
                    <a:cubicBezTo>
                      <a:pt x="490" y="23"/>
                      <a:pt x="525" y="17"/>
                      <a:pt x="558" y="11"/>
                    </a:cubicBezTo>
                    <a:cubicBezTo>
                      <a:pt x="570" y="8"/>
                      <a:pt x="584" y="6"/>
                      <a:pt x="601" y="3"/>
                    </a:cubicBezTo>
                    <a:cubicBezTo>
                      <a:pt x="618" y="0"/>
                      <a:pt x="632" y="3"/>
                      <a:pt x="643" y="6"/>
                    </a:cubicBezTo>
                    <a:cubicBezTo>
                      <a:pt x="657" y="8"/>
                      <a:pt x="674" y="8"/>
                      <a:pt x="691" y="6"/>
                    </a:cubicBezTo>
                    <a:cubicBezTo>
                      <a:pt x="708" y="3"/>
                      <a:pt x="725" y="3"/>
                      <a:pt x="739" y="6"/>
                    </a:cubicBezTo>
                    <a:cubicBezTo>
                      <a:pt x="807" y="11"/>
                      <a:pt x="872" y="23"/>
                      <a:pt x="928" y="42"/>
                    </a:cubicBezTo>
                    <a:cubicBezTo>
                      <a:pt x="982" y="62"/>
                      <a:pt x="1032" y="87"/>
                      <a:pt x="1083" y="121"/>
                    </a:cubicBezTo>
                    <a:cubicBezTo>
                      <a:pt x="1133" y="155"/>
                      <a:pt x="1174" y="198"/>
                      <a:pt x="1202" y="246"/>
                    </a:cubicBezTo>
                    <a:cubicBezTo>
                      <a:pt x="1213" y="265"/>
                      <a:pt x="1227" y="285"/>
                      <a:pt x="1239" y="305"/>
                    </a:cubicBezTo>
                    <a:cubicBezTo>
                      <a:pt x="1250" y="325"/>
                      <a:pt x="1261" y="347"/>
                      <a:pt x="1272" y="370"/>
                    </a:cubicBezTo>
                    <a:cubicBezTo>
                      <a:pt x="1278" y="384"/>
                      <a:pt x="1281" y="398"/>
                      <a:pt x="1287" y="412"/>
                    </a:cubicBezTo>
                    <a:cubicBezTo>
                      <a:pt x="1292" y="426"/>
                      <a:pt x="1298" y="437"/>
                      <a:pt x="1303" y="452"/>
                    </a:cubicBezTo>
                    <a:cubicBezTo>
                      <a:pt x="1298" y="468"/>
                      <a:pt x="1300" y="486"/>
                      <a:pt x="1309" y="500"/>
                    </a:cubicBezTo>
                    <a:cubicBezTo>
                      <a:pt x="1317" y="515"/>
                      <a:pt x="1320" y="531"/>
                      <a:pt x="1318" y="547"/>
                    </a:cubicBezTo>
                    <a:cubicBezTo>
                      <a:pt x="1318" y="576"/>
                      <a:pt x="1320" y="601"/>
                      <a:pt x="1326" y="624"/>
                    </a:cubicBezTo>
                    <a:cubicBezTo>
                      <a:pt x="1332" y="649"/>
                      <a:pt x="1335" y="674"/>
                      <a:pt x="1332" y="700"/>
                    </a:cubicBezTo>
                    <a:cubicBezTo>
                      <a:pt x="1329" y="714"/>
                      <a:pt x="1329" y="728"/>
                      <a:pt x="1332" y="742"/>
                    </a:cubicBezTo>
                    <a:cubicBezTo>
                      <a:pt x="1335" y="756"/>
                      <a:pt x="1332" y="768"/>
                      <a:pt x="1329" y="782"/>
                    </a:cubicBezTo>
                    <a:cubicBezTo>
                      <a:pt x="1335" y="799"/>
                      <a:pt x="1335" y="813"/>
                      <a:pt x="1335" y="824"/>
                    </a:cubicBezTo>
                    <a:cubicBezTo>
                      <a:pt x="1335" y="835"/>
                      <a:pt x="1332" y="849"/>
                      <a:pt x="1332" y="866"/>
                    </a:cubicBezTo>
                    <a:cubicBezTo>
                      <a:pt x="1329" y="889"/>
                      <a:pt x="1329" y="912"/>
                      <a:pt x="1335" y="937"/>
                    </a:cubicBezTo>
                    <a:cubicBezTo>
                      <a:pt x="1337" y="962"/>
                      <a:pt x="1329" y="982"/>
                      <a:pt x="1306" y="996"/>
                    </a:cubicBezTo>
                    <a:cubicBezTo>
                      <a:pt x="1289" y="1010"/>
                      <a:pt x="1270" y="1013"/>
                      <a:pt x="1244" y="1007"/>
                    </a:cubicBezTo>
                    <a:cubicBezTo>
                      <a:pt x="1233" y="1002"/>
                      <a:pt x="1222" y="1002"/>
                      <a:pt x="1210" y="1005"/>
                    </a:cubicBezTo>
                    <a:cubicBezTo>
                      <a:pt x="1202" y="1007"/>
                      <a:pt x="1191" y="1010"/>
                      <a:pt x="1176" y="1010"/>
                    </a:cubicBezTo>
                    <a:cubicBezTo>
                      <a:pt x="1168" y="1010"/>
                      <a:pt x="1160" y="1010"/>
                      <a:pt x="1148" y="1013"/>
                    </a:cubicBezTo>
                    <a:cubicBezTo>
                      <a:pt x="1137" y="1013"/>
                      <a:pt x="1128" y="1013"/>
                      <a:pt x="1123" y="1007"/>
                    </a:cubicBezTo>
                    <a:cubicBezTo>
                      <a:pt x="1112" y="1002"/>
                      <a:pt x="1100" y="1002"/>
                      <a:pt x="1089" y="1005"/>
                    </a:cubicBezTo>
                    <a:cubicBezTo>
                      <a:pt x="1078" y="1007"/>
                      <a:pt x="1066" y="1007"/>
                      <a:pt x="1055" y="1002"/>
                    </a:cubicBezTo>
                    <a:cubicBezTo>
                      <a:pt x="1030" y="1013"/>
                      <a:pt x="1007" y="1016"/>
                      <a:pt x="982" y="1007"/>
                    </a:cubicBezTo>
                    <a:cubicBezTo>
                      <a:pt x="956" y="999"/>
                      <a:pt x="934" y="999"/>
                      <a:pt x="908" y="1005"/>
                    </a:cubicBezTo>
                    <a:cubicBezTo>
                      <a:pt x="883" y="996"/>
                      <a:pt x="866" y="979"/>
                      <a:pt x="863" y="954"/>
                    </a:cubicBezTo>
                    <a:cubicBezTo>
                      <a:pt x="860" y="928"/>
                      <a:pt x="858" y="903"/>
                      <a:pt x="860" y="880"/>
                    </a:cubicBezTo>
                    <a:cubicBezTo>
                      <a:pt x="863" y="866"/>
                      <a:pt x="863" y="852"/>
                      <a:pt x="860" y="835"/>
                    </a:cubicBezTo>
                    <a:cubicBezTo>
                      <a:pt x="855" y="827"/>
                      <a:pt x="855" y="818"/>
                      <a:pt x="855" y="816"/>
                    </a:cubicBezTo>
                    <a:cubicBezTo>
                      <a:pt x="855" y="813"/>
                      <a:pt x="858" y="804"/>
                      <a:pt x="858" y="793"/>
                    </a:cubicBezTo>
                    <a:cubicBezTo>
                      <a:pt x="858" y="785"/>
                      <a:pt x="858" y="779"/>
                      <a:pt x="860" y="773"/>
                    </a:cubicBezTo>
                    <a:cubicBezTo>
                      <a:pt x="860" y="768"/>
                      <a:pt x="860" y="759"/>
                      <a:pt x="858" y="751"/>
                    </a:cubicBezTo>
                    <a:cubicBezTo>
                      <a:pt x="855" y="739"/>
                      <a:pt x="855" y="728"/>
                      <a:pt x="855" y="717"/>
                    </a:cubicBezTo>
                    <a:cubicBezTo>
                      <a:pt x="855" y="708"/>
                      <a:pt x="855" y="697"/>
                      <a:pt x="852" y="683"/>
                    </a:cubicBezTo>
                    <a:cubicBezTo>
                      <a:pt x="849" y="663"/>
                      <a:pt x="849" y="646"/>
                      <a:pt x="849" y="629"/>
                    </a:cubicBezTo>
                    <a:cubicBezTo>
                      <a:pt x="849" y="612"/>
                      <a:pt x="846" y="595"/>
                      <a:pt x="841" y="576"/>
                    </a:cubicBezTo>
                    <a:cubicBezTo>
                      <a:pt x="835" y="567"/>
                      <a:pt x="832" y="559"/>
                      <a:pt x="829" y="550"/>
                    </a:cubicBezTo>
                    <a:cubicBezTo>
                      <a:pt x="827" y="542"/>
                      <a:pt x="824" y="533"/>
                      <a:pt x="818" y="525"/>
                    </a:cubicBezTo>
                    <a:cubicBezTo>
                      <a:pt x="812" y="516"/>
                      <a:pt x="810" y="508"/>
                      <a:pt x="804" y="508"/>
                    </a:cubicBezTo>
                    <a:cubicBezTo>
                      <a:pt x="801" y="505"/>
                      <a:pt x="795" y="500"/>
                      <a:pt x="787" y="494"/>
                    </a:cubicBezTo>
                    <a:cubicBezTo>
                      <a:pt x="770" y="471"/>
                      <a:pt x="748" y="457"/>
                      <a:pt x="716" y="452"/>
                    </a:cubicBezTo>
                    <a:cubicBezTo>
                      <a:pt x="688" y="446"/>
                      <a:pt x="660" y="446"/>
                      <a:pt x="632" y="449"/>
                    </a:cubicBezTo>
                    <a:cubicBezTo>
                      <a:pt x="595" y="457"/>
                      <a:pt x="567" y="471"/>
                      <a:pt x="550" y="494"/>
                    </a:cubicBezTo>
                    <a:cubicBezTo>
                      <a:pt x="533" y="516"/>
                      <a:pt x="519" y="542"/>
                      <a:pt x="508" y="570"/>
                    </a:cubicBezTo>
                    <a:cubicBezTo>
                      <a:pt x="499" y="598"/>
                      <a:pt x="494" y="629"/>
                      <a:pt x="494" y="663"/>
                    </a:cubicBezTo>
                    <a:lnTo>
                      <a:pt x="494" y="753"/>
                    </a:lnTo>
                    <a:cubicBezTo>
                      <a:pt x="494" y="770"/>
                      <a:pt x="494" y="787"/>
                      <a:pt x="491" y="801"/>
                    </a:cubicBezTo>
                    <a:cubicBezTo>
                      <a:pt x="491" y="816"/>
                      <a:pt x="491" y="832"/>
                      <a:pt x="494" y="849"/>
                    </a:cubicBezTo>
                    <a:cubicBezTo>
                      <a:pt x="499" y="864"/>
                      <a:pt x="496" y="878"/>
                      <a:pt x="491" y="889"/>
                    </a:cubicBezTo>
                    <a:cubicBezTo>
                      <a:pt x="494" y="903"/>
                      <a:pt x="494" y="917"/>
                      <a:pt x="491" y="934"/>
                    </a:cubicBezTo>
                    <a:cubicBezTo>
                      <a:pt x="485" y="971"/>
                      <a:pt x="485" y="1007"/>
                      <a:pt x="488" y="1044"/>
                    </a:cubicBezTo>
                    <a:cubicBezTo>
                      <a:pt x="491" y="1081"/>
                      <a:pt x="494" y="1120"/>
                      <a:pt x="494" y="1154"/>
                    </a:cubicBezTo>
                    <a:cubicBezTo>
                      <a:pt x="494" y="1171"/>
                      <a:pt x="494" y="1188"/>
                      <a:pt x="496" y="1205"/>
                    </a:cubicBezTo>
                    <a:cubicBezTo>
                      <a:pt x="496" y="1222"/>
                      <a:pt x="499" y="1242"/>
                      <a:pt x="499" y="1259"/>
                    </a:cubicBezTo>
                    <a:cubicBezTo>
                      <a:pt x="496" y="1276"/>
                      <a:pt x="494" y="1290"/>
                      <a:pt x="491" y="1304"/>
                    </a:cubicBezTo>
                    <a:cubicBezTo>
                      <a:pt x="488" y="1318"/>
                      <a:pt x="491" y="1335"/>
                      <a:pt x="494" y="1352"/>
                    </a:cubicBezTo>
                    <a:cubicBezTo>
                      <a:pt x="499" y="1366"/>
                      <a:pt x="499" y="1383"/>
                      <a:pt x="494" y="1400"/>
                    </a:cubicBezTo>
                    <a:cubicBezTo>
                      <a:pt x="488" y="1417"/>
                      <a:pt x="491" y="1434"/>
                      <a:pt x="496" y="1445"/>
                    </a:cubicBezTo>
                    <a:cubicBezTo>
                      <a:pt x="499" y="1451"/>
                      <a:pt x="499" y="1453"/>
                      <a:pt x="494" y="1459"/>
                    </a:cubicBezTo>
                    <a:cubicBezTo>
                      <a:pt x="491" y="1465"/>
                      <a:pt x="488" y="1467"/>
                      <a:pt x="488" y="1473"/>
                    </a:cubicBezTo>
                    <a:cubicBezTo>
                      <a:pt x="485" y="1482"/>
                      <a:pt x="485" y="1484"/>
                      <a:pt x="491" y="1487"/>
                    </a:cubicBezTo>
                    <a:cubicBezTo>
                      <a:pt x="494" y="1490"/>
                      <a:pt x="496" y="1493"/>
                      <a:pt x="496" y="1498"/>
                    </a:cubicBezTo>
                    <a:cubicBezTo>
                      <a:pt x="491" y="1518"/>
                      <a:pt x="491" y="1532"/>
                      <a:pt x="494" y="1546"/>
                    </a:cubicBezTo>
                    <a:cubicBezTo>
                      <a:pt x="496" y="1558"/>
                      <a:pt x="496" y="1575"/>
                      <a:pt x="496" y="1592"/>
                    </a:cubicBezTo>
                    <a:cubicBezTo>
                      <a:pt x="494" y="1611"/>
                      <a:pt x="494" y="1631"/>
                      <a:pt x="494" y="1648"/>
                    </a:cubicBezTo>
                    <a:lnTo>
                      <a:pt x="494" y="1704"/>
                    </a:lnTo>
                    <a:cubicBezTo>
                      <a:pt x="494" y="1744"/>
                      <a:pt x="494" y="1784"/>
                      <a:pt x="491" y="1820"/>
                    </a:cubicBezTo>
                    <a:cubicBezTo>
                      <a:pt x="488" y="1860"/>
                      <a:pt x="491" y="1899"/>
                      <a:pt x="494" y="1936"/>
                    </a:cubicBezTo>
                    <a:cubicBezTo>
                      <a:pt x="494" y="1942"/>
                      <a:pt x="493" y="1948"/>
                      <a:pt x="496" y="1956"/>
                    </a:cubicBezTo>
                    <a:cubicBezTo>
                      <a:pt x="498" y="1965"/>
                      <a:pt x="499" y="1970"/>
                      <a:pt x="496" y="1975"/>
                    </a:cubicBezTo>
                    <a:cubicBezTo>
                      <a:pt x="492" y="1983"/>
                      <a:pt x="489" y="1988"/>
                      <a:pt x="488" y="1987"/>
                    </a:cubicBezTo>
                    <a:cubicBezTo>
                      <a:pt x="488" y="1990"/>
                      <a:pt x="489" y="1994"/>
                      <a:pt x="491" y="2001"/>
                    </a:cubicBezTo>
                    <a:cubicBezTo>
                      <a:pt x="496" y="2018"/>
                      <a:pt x="496" y="2035"/>
                      <a:pt x="494" y="2052"/>
                    </a:cubicBezTo>
                    <a:cubicBezTo>
                      <a:pt x="491" y="2069"/>
                      <a:pt x="491" y="2085"/>
                      <a:pt x="494" y="2102"/>
                    </a:cubicBezTo>
                    <a:cubicBezTo>
                      <a:pt x="499" y="2131"/>
                      <a:pt x="508" y="2159"/>
                      <a:pt x="516" y="2187"/>
                    </a:cubicBezTo>
                    <a:cubicBezTo>
                      <a:pt x="527" y="2215"/>
                      <a:pt x="544" y="2238"/>
                      <a:pt x="570" y="2258"/>
                    </a:cubicBezTo>
                    <a:cubicBezTo>
                      <a:pt x="581" y="2269"/>
                      <a:pt x="595" y="2277"/>
                      <a:pt x="606" y="2277"/>
                    </a:cubicBezTo>
                    <a:cubicBezTo>
                      <a:pt x="618" y="2277"/>
                      <a:pt x="632" y="2283"/>
                      <a:pt x="643" y="2286"/>
                    </a:cubicBezTo>
                    <a:cubicBezTo>
                      <a:pt x="663" y="2291"/>
                      <a:pt x="677" y="2291"/>
                      <a:pt x="688" y="2289"/>
                    </a:cubicBezTo>
                    <a:cubicBezTo>
                      <a:pt x="697" y="2286"/>
                      <a:pt x="711" y="2283"/>
                      <a:pt x="725" y="2277"/>
                    </a:cubicBezTo>
                    <a:cubicBezTo>
                      <a:pt x="733" y="2277"/>
                      <a:pt x="739" y="2277"/>
                      <a:pt x="745" y="2280"/>
                    </a:cubicBezTo>
                    <a:cubicBezTo>
                      <a:pt x="750" y="2280"/>
                      <a:pt x="759" y="2280"/>
                      <a:pt x="764" y="2275"/>
                    </a:cubicBezTo>
                    <a:lnTo>
                      <a:pt x="781" y="2266"/>
                    </a:lnTo>
                    <a:cubicBezTo>
                      <a:pt x="787" y="2263"/>
                      <a:pt x="795" y="2263"/>
                      <a:pt x="801" y="2263"/>
                    </a:cubicBezTo>
                    <a:cubicBezTo>
                      <a:pt x="812" y="2260"/>
                      <a:pt x="818" y="2258"/>
                      <a:pt x="818" y="2255"/>
                    </a:cubicBezTo>
                    <a:cubicBezTo>
                      <a:pt x="818" y="2252"/>
                      <a:pt x="821" y="2246"/>
                      <a:pt x="827" y="2238"/>
                    </a:cubicBezTo>
                    <a:cubicBezTo>
                      <a:pt x="835" y="2221"/>
                      <a:pt x="843" y="2207"/>
                      <a:pt x="860" y="2198"/>
                    </a:cubicBezTo>
                    <a:cubicBezTo>
                      <a:pt x="855" y="2176"/>
                      <a:pt x="859" y="2156"/>
                      <a:pt x="877" y="2139"/>
                    </a:cubicBezTo>
                    <a:cubicBezTo>
                      <a:pt x="885" y="2131"/>
                      <a:pt x="889" y="2125"/>
                      <a:pt x="886" y="2122"/>
                    </a:cubicBezTo>
                    <a:cubicBezTo>
                      <a:pt x="880" y="2117"/>
                      <a:pt x="880" y="2108"/>
                      <a:pt x="883" y="2097"/>
                    </a:cubicBezTo>
                    <a:cubicBezTo>
                      <a:pt x="883" y="2088"/>
                      <a:pt x="883" y="2078"/>
                      <a:pt x="886" y="2069"/>
                    </a:cubicBezTo>
                    <a:cubicBezTo>
                      <a:pt x="889" y="2061"/>
                      <a:pt x="889" y="2052"/>
                      <a:pt x="889" y="2040"/>
                    </a:cubicBezTo>
                    <a:cubicBezTo>
                      <a:pt x="894" y="2032"/>
                      <a:pt x="900" y="2029"/>
                      <a:pt x="908" y="2032"/>
                    </a:cubicBezTo>
                    <a:cubicBezTo>
                      <a:pt x="917" y="2032"/>
                      <a:pt x="922" y="2032"/>
                      <a:pt x="928" y="2026"/>
                    </a:cubicBezTo>
                    <a:cubicBezTo>
                      <a:pt x="925" y="2015"/>
                      <a:pt x="919" y="2009"/>
                      <a:pt x="911" y="2009"/>
                    </a:cubicBezTo>
                    <a:cubicBezTo>
                      <a:pt x="902" y="2009"/>
                      <a:pt x="894" y="2012"/>
                      <a:pt x="889" y="2015"/>
                    </a:cubicBezTo>
                    <a:cubicBezTo>
                      <a:pt x="889" y="2006"/>
                      <a:pt x="886" y="1995"/>
                      <a:pt x="880" y="1975"/>
                    </a:cubicBezTo>
                    <a:cubicBezTo>
                      <a:pt x="880" y="1967"/>
                      <a:pt x="883" y="1961"/>
                      <a:pt x="886" y="1958"/>
                    </a:cubicBezTo>
                    <a:cubicBezTo>
                      <a:pt x="889" y="1956"/>
                      <a:pt x="889" y="1947"/>
                      <a:pt x="889" y="1939"/>
                    </a:cubicBezTo>
                    <a:cubicBezTo>
                      <a:pt x="883" y="1927"/>
                      <a:pt x="883" y="1916"/>
                      <a:pt x="886" y="1905"/>
                    </a:cubicBezTo>
                    <a:cubicBezTo>
                      <a:pt x="889" y="1894"/>
                      <a:pt x="889" y="1882"/>
                      <a:pt x="889" y="1871"/>
                    </a:cubicBezTo>
                    <a:cubicBezTo>
                      <a:pt x="886" y="1857"/>
                      <a:pt x="886" y="1840"/>
                      <a:pt x="886" y="1826"/>
                    </a:cubicBezTo>
                    <a:cubicBezTo>
                      <a:pt x="886" y="1809"/>
                      <a:pt x="886" y="1795"/>
                      <a:pt x="883" y="1781"/>
                    </a:cubicBezTo>
                    <a:cubicBezTo>
                      <a:pt x="883" y="1761"/>
                      <a:pt x="880" y="1747"/>
                      <a:pt x="875" y="1736"/>
                    </a:cubicBezTo>
                    <a:cubicBezTo>
                      <a:pt x="869" y="1727"/>
                      <a:pt x="855" y="1721"/>
                      <a:pt x="835" y="1721"/>
                    </a:cubicBezTo>
                    <a:cubicBezTo>
                      <a:pt x="773" y="1721"/>
                      <a:pt x="714" y="1719"/>
                      <a:pt x="652" y="1710"/>
                    </a:cubicBezTo>
                    <a:cubicBezTo>
                      <a:pt x="646" y="1702"/>
                      <a:pt x="643" y="1696"/>
                      <a:pt x="637" y="1690"/>
                    </a:cubicBezTo>
                    <a:cubicBezTo>
                      <a:pt x="635" y="1685"/>
                      <a:pt x="629" y="1679"/>
                      <a:pt x="623" y="1673"/>
                    </a:cubicBezTo>
                    <a:lnTo>
                      <a:pt x="623" y="1623"/>
                    </a:lnTo>
                    <a:cubicBezTo>
                      <a:pt x="623" y="1603"/>
                      <a:pt x="623" y="1586"/>
                      <a:pt x="621" y="1569"/>
                    </a:cubicBezTo>
                    <a:cubicBezTo>
                      <a:pt x="621" y="1552"/>
                      <a:pt x="621" y="1538"/>
                      <a:pt x="626" y="1521"/>
                    </a:cubicBezTo>
                    <a:cubicBezTo>
                      <a:pt x="623" y="1504"/>
                      <a:pt x="621" y="1487"/>
                      <a:pt x="621" y="1473"/>
                    </a:cubicBezTo>
                    <a:cubicBezTo>
                      <a:pt x="621" y="1456"/>
                      <a:pt x="621" y="1439"/>
                      <a:pt x="623" y="1419"/>
                    </a:cubicBezTo>
                    <a:cubicBezTo>
                      <a:pt x="623" y="1400"/>
                      <a:pt x="623" y="1386"/>
                      <a:pt x="626" y="1371"/>
                    </a:cubicBezTo>
                    <a:cubicBezTo>
                      <a:pt x="629" y="1360"/>
                      <a:pt x="640" y="1346"/>
                      <a:pt x="660" y="1335"/>
                    </a:cubicBezTo>
                    <a:cubicBezTo>
                      <a:pt x="668" y="1329"/>
                      <a:pt x="677" y="1326"/>
                      <a:pt x="680" y="1326"/>
                    </a:cubicBezTo>
                    <a:cubicBezTo>
                      <a:pt x="683" y="1326"/>
                      <a:pt x="691" y="1326"/>
                      <a:pt x="700" y="1329"/>
                    </a:cubicBezTo>
                    <a:cubicBezTo>
                      <a:pt x="711" y="1321"/>
                      <a:pt x="728" y="1321"/>
                      <a:pt x="748" y="1326"/>
                    </a:cubicBezTo>
                    <a:cubicBezTo>
                      <a:pt x="781" y="1329"/>
                      <a:pt x="815" y="1329"/>
                      <a:pt x="849" y="1326"/>
                    </a:cubicBezTo>
                    <a:cubicBezTo>
                      <a:pt x="863" y="1324"/>
                      <a:pt x="877" y="1324"/>
                      <a:pt x="891" y="1329"/>
                    </a:cubicBezTo>
                    <a:cubicBezTo>
                      <a:pt x="906" y="1332"/>
                      <a:pt x="920" y="1335"/>
                      <a:pt x="934" y="1332"/>
                    </a:cubicBezTo>
                    <a:cubicBezTo>
                      <a:pt x="948" y="1332"/>
                      <a:pt x="962" y="1332"/>
                      <a:pt x="979" y="1329"/>
                    </a:cubicBezTo>
                    <a:cubicBezTo>
                      <a:pt x="993" y="1329"/>
                      <a:pt x="1010" y="1326"/>
                      <a:pt x="1027" y="1324"/>
                    </a:cubicBezTo>
                    <a:cubicBezTo>
                      <a:pt x="1044" y="1324"/>
                      <a:pt x="1058" y="1324"/>
                      <a:pt x="1072" y="1326"/>
                    </a:cubicBezTo>
                    <a:cubicBezTo>
                      <a:pt x="1086" y="1329"/>
                      <a:pt x="1100" y="1329"/>
                      <a:pt x="1117" y="1326"/>
                    </a:cubicBezTo>
                    <a:cubicBezTo>
                      <a:pt x="1126" y="1324"/>
                      <a:pt x="1131" y="1324"/>
                      <a:pt x="1140" y="1324"/>
                    </a:cubicBezTo>
                    <a:cubicBezTo>
                      <a:pt x="1148" y="1324"/>
                      <a:pt x="1154" y="1326"/>
                      <a:pt x="1160" y="1332"/>
                    </a:cubicBezTo>
                    <a:cubicBezTo>
                      <a:pt x="1168" y="1338"/>
                      <a:pt x="1179" y="1338"/>
                      <a:pt x="1191" y="1332"/>
                    </a:cubicBezTo>
                    <a:cubicBezTo>
                      <a:pt x="1202" y="1326"/>
                      <a:pt x="1213" y="1324"/>
                      <a:pt x="1222" y="1324"/>
                    </a:cubicBezTo>
                    <a:cubicBezTo>
                      <a:pt x="1236" y="1324"/>
                      <a:pt x="1253" y="1324"/>
                      <a:pt x="1270" y="1326"/>
                    </a:cubicBezTo>
                    <a:cubicBezTo>
                      <a:pt x="1287" y="1326"/>
                      <a:pt x="1303" y="1329"/>
                      <a:pt x="1315" y="1332"/>
                    </a:cubicBezTo>
                    <a:cubicBezTo>
                      <a:pt x="1326" y="1343"/>
                      <a:pt x="1334" y="1355"/>
                      <a:pt x="1337" y="1366"/>
                    </a:cubicBezTo>
                    <a:cubicBezTo>
                      <a:pt x="1339" y="1377"/>
                      <a:pt x="1340" y="1391"/>
                      <a:pt x="1340" y="1408"/>
                    </a:cubicBezTo>
                    <a:cubicBezTo>
                      <a:pt x="1346" y="1442"/>
                      <a:pt x="1343" y="1470"/>
                      <a:pt x="1337" y="1493"/>
                    </a:cubicBezTo>
                    <a:cubicBezTo>
                      <a:pt x="1335" y="1504"/>
                      <a:pt x="1337" y="1513"/>
                      <a:pt x="1343" y="1518"/>
                    </a:cubicBezTo>
                    <a:cubicBezTo>
                      <a:pt x="1349" y="1524"/>
                      <a:pt x="1346" y="1531"/>
                      <a:pt x="1335" y="1541"/>
                    </a:cubicBezTo>
                    <a:cubicBezTo>
                      <a:pt x="1329" y="1547"/>
                      <a:pt x="1329" y="1549"/>
                      <a:pt x="1329" y="1555"/>
                    </a:cubicBezTo>
                    <a:cubicBezTo>
                      <a:pt x="1329" y="1558"/>
                      <a:pt x="1332" y="1561"/>
                      <a:pt x="1337" y="1561"/>
                    </a:cubicBezTo>
                    <a:cubicBezTo>
                      <a:pt x="1343" y="1566"/>
                      <a:pt x="1346" y="1572"/>
                      <a:pt x="1346" y="1580"/>
                    </a:cubicBezTo>
                    <a:lnTo>
                      <a:pt x="1346" y="1600"/>
                    </a:lnTo>
                    <a:cubicBezTo>
                      <a:pt x="1349" y="1620"/>
                      <a:pt x="1349" y="1637"/>
                      <a:pt x="1349" y="1654"/>
                    </a:cubicBezTo>
                    <a:cubicBezTo>
                      <a:pt x="1349" y="1671"/>
                      <a:pt x="1346" y="1688"/>
                      <a:pt x="1346" y="1704"/>
                    </a:cubicBezTo>
                    <a:lnTo>
                      <a:pt x="1346" y="1812"/>
                    </a:lnTo>
                    <a:cubicBezTo>
                      <a:pt x="1346" y="1826"/>
                      <a:pt x="1346" y="1843"/>
                      <a:pt x="1343" y="1857"/>
                    </a:cubicBezTo>
                    <a:cubicBezTo>
                      <a:pt x="1343" y="1874"/>
                      <a:pt x="1343" y="1888"/>
                      <a:pt x="1346" y="1899"/>
                    </a:cubicBezTo>
                    <a:cubicBezTo>
                      <a:pt x="1351" y="1913"/>
                      <a:pt x="1351" y="1928"/>
                      <a:pt x="1346" y="1939"/>
                    </a:cubicBezTo>
                    <a:cubicBezTo>
                      <a:pt x="1340" y="1951"/>
                      <a:pt x="1340" y="1961"/>
                      <a:pt x="1343" y="1973"/>
                    </a:cubicBezTo>
                    <a:cubicBezTo>
                      <a:pt x="1346" y="1990"/>
                      <a:pt x="1346" y="2006"/>
                      <a:pt x="1349" y="2021"/>
                    </a:cubicBezTo>
                    <a:cubicBezTo>
                      <a:pt x="1349" y="2035"/>
                      <a:pt x="1349" y="2049"/>
                      <a:pt x="1343" y="2066"/>
                    </a:cubicBezTo>
                    <a:cubicBezTo>
                      <a:pt x="1354" y="2097"/>
                      <a:pt x="1356" y="2131"/>
                      <a:pt x="1351" y="2167"/>
                    </a:cubicBezTo>
                    <a:cubicBezTo>
                      <a:pt x="1345" y="2204"/>
                      <a:pt x="1340" y="2238"/>
                      <a:pt x="1337" y="2272"/>
                    </a:cubicBezTo>
                    <a:lnTo>
                      <a:pt x="1337" y="2317"/>
                    </a:lnTo>
                    <a:cubicBezTo>
                      <a:pt x="1337" y="2334"/>
                      <a:pt x="1340" y="2348"/>
                      <a:pt x="1346" y="2362"/>
                    </a:cubicBezTo>
                    <a:cubicBezTo>
                      <a:pt x="1351" y="2373"/>
                      <a:pt x="1349" y="2385"/>
                      <a:pt x="1343" y="2396"/>
                    </a:cubicBezTo>
                    <a:cubicBezTo>
                      <a:pt x="1337" y="2407"/>
                      <a:pt x="1337" y="2418"/>
                      <a:pt x="1346" y="2430"/>
                    </a:cubicBezTo>
                    <a:cubicBezTo>
                      <a:pt x="1354" y="2438"/>
                      <a:pt x="1354" y="2452"/>
                      <a:pt x="1351" y="2472"/>
                    </a:cubicBezTo>
                    <a:cubicBezTo>
                      <a:pt x="1360" y="2483"/>
                      <a:pt x="1360" y="2497"/>
                      <a:pt x="1360" y="2512"/>
                    </a:cubicBezTo>
                    <a:close/>
                    <a:moveTo>
                      <a:pt x="33" y="1168"/>
                    </a:moveTo>
                    <a:cubicBezTo>
                      <a:pt x="42" y="1174"/>
                      <a:pt x="48" y="1168"/>
                      <a:pt x="50" y="1157"/>
                    </a:cubicBezTo>
                    <a:cubicBezTo>
                      <a:pt x="50" y="1146"/>
                      <a:pt x="48" y="1140"/>
                      <a:pt x="36" y="1140"/>
                    </a:cubicBezTo>
                    <a:cubicBezTo>
                      <a:pt x="31" y="1146"/>
                      <a:pt x="31" y="1149"/>
                      <a:pt x="33" y="1154"/>
                    </a:cubicBezTo>
                    <a:cubicBezTo>
                      <a:pt x="36" y="1157"/>
                      <a:pt x="36" y="1163"/>
                      <a:pt x="33" y="1168"/>
                    </a:cubicBezTo>
                    <a:close/>
                    <a:moveTo>
                      <a:pt x="93" y="858"/>
                    </a:moveTo>
                    <a:cubicBezTo>
                      <a:pt x="87" y="866"/>
                      <a:pt x="93" y="869"/>
                      <a:pt x="104" y="869"/>
                    </a:cubicBezTo>
                    <a:cubicBezTo>
                      <a:pt x="104" y="864"/>
                      <a:pt x="104" y="861"/>
                      <a:pt x="107" y="861"/>
                    </a:cubicBezTo>
                    <a:cubicBezTo>
                      <a:pt x="107" y="858"/>
                      <a:pt x="101" y="858"/>
                      <a:pt x="93" y="858"/>
                    </a:cubicBezTo>
                    <a:close/>
                    <a:moveTo>
                      <a:pt x="121" y="1259"/>
                    </a:moveTo>
                    <a:cubicBezTo>
                      <a:pt x="118" y="1242"/>
                      <a:pt x="112" y="1237"/>
                      <a:pt x="104" y="1242"/>
                    </a:cubicBezTo>
                    <a:cubicBezTo>
                      <a:pt x="95" y="1248"/>
                      <a:pt x="96" y="1256"/>
                      <a:pt x="104" y="1267"/>
                    </a:cubicBezTo>
                    <a:cubicBezTo>
                      <a:pt x="110" y="1270"/>
                      <a:pt x="113" y="1270"/>
                      <a:pt x="113" y="1264"/>
                    </a:cubicBezTo>
                    <a:cubicBezTo>
                      <a:pt x="113" y="1261"/>
                      <a:pt x="115" y="1259"/>
                      <a:pt x="121" y="1259"/>
                    </a:cubicBezTo>
                    <a:close/>
                    <a:moveTo>
                      <a:pt x="144" y="734"/>
                    </a:moveTo>
                    <a:cubicBezTo>
                      <a:pt x="135" y="739"/>
                      <a:pt x="127" y="734"/>
                      <a:pt x="118" y="722"/>
                    </a:cubicBezTo>
                    <a:cubicBezTo>
                      <a:pt x="110" y="711"/>
                      <a:pt x="104" y="708"/>
                      <a:pt x="96" y="714"/>
                    </a:cubicBezTo>
                    <a:cubicBezTo>
                      <a:pt x="101" y="734"/>
                      <a:pt x="110" y="745"/>
                      <a:pt x="124" y="751"/>
                    </a:cubicBezTo>
                    <a:cubicBezTo>
                      <a:pt x="129" y="756"/>
                      <a:pt x="132" y="756"/>
                      <a:pt x="138" y="748"/>
                    </a:cubicBezTo>
                    <a:cubicBezTo>
                      <a:pt x="144" y="745"/>
                      <a:pt x="146" y="739"/>
                      <a:pt x="144" y="734"/>
                    </a:cubicBezTo>
                    <a:close/>
                    <a:moveTo>
                      <a:pt x="104" y="1775"/>
                    </a:moveTo>
                    <a:cubicBezTo>
                      <a:pt x="104" y="1772"/>
                      <a:pt x="104" y="1769"/>
                      <a:pt x="107" y="1767"/>
                    </a:cubicBezTo>
                    <a:cubicBezTo>
                      <a:pt x="101" y="1767"/>
                      <a:pt x="98" y="1767"/>
                      <a:pt x="98" y="1764"/>
                    </a:cubicBezTo>
                    <a:cubicBezTo>
                      <a:pt x="98" y="1767"/>
                      <a:pt x="98" y="1767"/>
                      <a:pt x="96" y="1767"/>
                    </a:cubicBezTo>
                    <a:cubicBezTo>
                      <a:pt x="96" y="1767"/>
                      <a:pt x="93" y="1767"/>
                      <a:pt x="93" y="1769"/>
                    </a:cubicBezTo>
                    <a:lnTo>
                      <a:pt x="104" y="1775"/>
                    </a:lnTo>
                    <a:close/>
                    <a:moveTo>
                      <a:pt x="98" y="689"/>
                    </a:moveTo>
                    <a:cubicBezTo>
                      <a:pt x="107" y="689"/>
                      <a:pt x="107" y="686"/>
                      <a:pt x="104" y="683"/>
                    </a:cubicBezTo>
                    <a:cubicBezTo>
                      <a:pt x="101" y="680"/>
                      <a:pt x="98" y="683"/>
                      <a:pt x="98" y="689"/>
                    </a:cubicBezTo>
                    <a:close/>
                    <a:moveTo>
                      <a:pt x="98" y="1738"/>
                    </a:moveTo>
                    <a:cubicBezTo>
                      <a:pt x="110" y="1747"/>
                      <a:pt x="118" y="1747"/>
                      <a:pt x="118" y="1747"/>
                    </a:cubicBezTo>
                    <a:cubicBezTo>
                      <a:pt x="118" y="1744"/>
                      <a:pt x="117" y="1742"/>
                      <a:pt x="115" y="1736"/>
                    </a:cubicBezTo>
                    <a:cubicBezTo>
                      <a:pt x="112" y="1731"/>
                      <a:pt x="110" y="1727"/>
                      <a:pt x="104" y="1727"/>
                    </a:cubicBezTo>
                    <a:cubicBezTo>
                      <a:pt x="101" y="1724"/>
                      <a:pt x="98" y="1727"/>
                      <a:pt x="98" y="1738"/>
                    </a:cubicBezTo>
                    <a:close/>
                    <a:moveTo>
                      <a:pt x="104" y="531"/>
                    </a:moveTo>
                    <a:cubicBezTo>
                      <a:pt x="101" y="539"/>
                      <a:pt x="104" y="542"/>
                      <a:pt x="107" y="539"/>
                    </a:cubicBezTo>
                    <a:cubicBezTo>
                      <a:pt x="113" y="531"/>
                      <a:pt x="110" y="531"/>
                      <a:pt x="104" y="531"/>
                    </a:cubicBezTo>
                    <a:close/>
                    <a:moveTo>
                      <a:pt x="104" y="1307"/>
                    </a:moveTo>
                    <a:cubicBezTo>
                      <a:pt x="113" y="1307"/>
                      <a:pt x="121" y="1304"/>
                      <a:pt x="127" y="1295"/>
                    </a:cubicBezTo>
                    <a:cubicBezTo>
                      <a:pt x="121" y="1292"/>
                      <a:pt x="115" y="1292"/>
                      <a:pt x="110" y="1292"/>
                    </a:cubicBezTo>
                    <a:cubicBezTo>
                      <a:pt x="101" y="1295"/>
                      <a:pt x="101" y="1298"/>
                      <a:pt x="104" y="1307"/>
                    </a:cubicBezTo>
                    <a:close/>
                    <a:moveTo>
                      <a:pt x="104" y="945"/>
                    </a:moveTo>
                    <a:cubicBezTo>
                      <a:pt x="113" y="945"/>
                      <a:pt x="113" y="943"/>
                      <a:pt x="110" y="940"/>
                    </a:cubicBezTo>
                    <a:cubicBezTo>
                      <a:pt x="104" y="937"/>
                      <a:pt x="104" y="937"/>
                      <a:pt x="104" y="945"/>
                    </a:cubicBezTo>
                    <a:close/>
                    <a:moveTo>
                      <a:pt x="118" y="1134"/>
                    </a:moveTo>
                    <a:cubicBezTo>
                      <a:pt x="118" y="1126"/>
                      <a:pt x="115" y="1126"/>
                      <a:pt x="107" y="1126"/>
                    </a:cubicBezTo>
                    <a:cubicBezTo>
                      <a:pt x="104" y="1132"/>
                      <a:pt x="104" y="1134"/>
                      <a:pt x="107" y="1137"/>
                    </a:cubicBezTo>
                    <a:cubicBezTo>
                      <a:pt x="110" y="1140"/>
                      <a:pt x="113" y="1140"/>
                      <a:pt x="118" y="1134"/>
                    </a:cubicBezTo>
                    <a:close/>
                    <a:moveTo>
                      <a:pt x="110" y="926"/>
                    </a:moveTo>
                    <a:cubicBezTo>
                      <a:pt x="118" y="923"/>
                      <a:pt x="124" y="917"/>
                      <a:pt x="127" y="912"/>
                    </a:cubicBezTo>
                    <a:cubicBezTo>
                      <a:pt x="129" y="903"/>
                      <a:pt x="127" y="900"/>
                      <a:pt x="118" y="897"/>
                    </a:cubicBezTo>
                    <a:cubicBezTo>
                      <a:pt x="115" y="903"/>
                      <a:pt x="113" y="906"/>
                      <a:pt x="110" y="912"/>
                    </a:cubicBezTo>
                    <a:cubicBezTo>
                      <a:pt x="104" y="917"/>
                      <a:pt x="107" y="923"/>
                      <a:pt x="110" y="926"/>
                    </a:cubicBezTo>
                    <a:close/>
                    <a:moveTo>
                      <a:pt x="129" y="1829"/>
                    </a:moveTo>
                    <a:cubicBezTo>
                      <a:pt x="124" y="1829"/>
                      <a:pt x="121" y="1829"/>
                      <a:pt x="115" y="1826"/>
                    </a:cubicBezTo>
                    <a:cubicBezTo>
                      <a:pt x="110" y="1826"/>
                      <a:pt x="110" y="1829"/>
                      <a:pt x="113" y="1840"/>
                    </a:cubicBezTo>
                    <a:cubicBezTo>
                      <a:pt x="118" y="1840"/>
                      <a:pt x="124" y="1834"/>
                      <a:pt x="129" y="1829"/>
                    </a:cubicBezTo>
                    <a:close/>
                    <a:moveTo>
                      <a:pt x="146" y="1129"/>
                    </a:moveTo>
                    <a:cubicBezTo>
                      <a:pt x="152" y="1118"/>
                      <a:pt x="149" y="1109"/>
                      <a:pt x="138" y="1103"/>
                    </a:cubicBezTo>
                    <a:cubicBezTo>
                      <a:pt x="129" y="1098"/>
                      <a:pt x="118" y="1095"/>
                      <a:pt x="110" y="1095"/>
                    </a:cubicBezTo>
                    <a:cubicBezTo>
                      <a:pt x="110" y="1103"/>
                      <a:pt x="112" y="1106"/>
                      <a:pt x="118" y="1106"/>
                    </a:cubicBezTo>
                    <a:cubicBezTo>
                      <a:pt x="123" y="1106"/>
                      <a:pt x="129" y="1109"/>
                      <a:pt x="135" y="1115"/>
                    </a:cubicBezTo>
                    <a:lnTo>
                      <a:pt x="135" y="1126"/>
                    </a:lnTo>
                    <a:cubicBezTo>
                      <a:pt x="135" y="1126"/>
                      <a:pt x="141" y="1129"/>
                      <a:pt x="146" y="1129"/>
                    </a:cubicBezTo>
                    <a:close/>
                    <a:moveTo>
                      <a:pt x="115" y="1894"/>
                    </a:moveTo>
                    <a:cubicBezTo>
                      <a:pt x="124" y="1896"/>
                      <a:pt x="129" y="1894"/>
                      <a:pt x="129" y="1882"/>
                    </a:cubicBezTo>
                    <a:cubicBezTo>
                      <a:pt x="115" y="1877"/>
                      <a:pt x="110" y="1879"/>
                      <a:pt x="115" y="1894"/>
                    </a:cubicBezTo>
                    <a:close/>
                    <a:moveTo>
                      <a:pt x="115" y="1995"/>
                    </a:moveTo>
                    <a:cubicBezTo>
                      <a:pt x="124" y="1995"/>
                      <a:pt x="124" y="1992"/>
                      <a:pt x="121" y="1990"/>
                    </a:cubicBezTo>
                    <a:cubicBezTo>
                      <a:pt x="115" y="1987"/>
                      <a:pt x="115" y="1990"/>
                      <a:pt x="115" y="1995"/>
                    </a:cubicBezTo>
                    <a:close/>
                    <a:moveTo>
                      <a:pt x="124" y="1335"/>
                    </a:moveTo>
                    <a:cubicBezTo>
                      <a:pt x="118" y="1340"/>
                      <a:pt x="118" y="1343"/>
                      <a:pt x="121" y="1346"/>
                    </a:cubicBezTo>
                    <a:cubicBezTo>
                      <a:pt x="124" y="1349"/>
                      <a:pt x="124" y="1352"/>
                      <a:pt x="124" y="1357"/>
                    </a:cubicBezTo>
                    <a:cubicBezTo>
                      <a:pt x="132" y="1357"/>
                      <a:pt x="135" y="1355"/>
                      <a:pt x="132" y="1346"/>
                    </a:cubicBezTo>
                    <a:cubicBezTo>
                      <a:pt x="132" y="1340"/>
                      <a:pt x="129" y="1335"/>
                      <a:pt x="124" y="1335"/>
                    </a:cubicBezTo>
                    <a:close/>
                    <a:moveTo>
                      <a:pt x="172" y="452"/>
                    </a:moveTo>
                    <a:cubicBezTo>
                      <a:pt x="163" y="446"/>
                      <a:pt x="155" y="443"/>
                      <a:pt x="144" y="437"/>
                    </a:cubicBezTo>
                    <a:cubicBezTo>
                      <a:pt x="132" y="432"/>
                      <a:pt x="124" y="437"/>
                      <a:pt x="121" y="449"/>
                    </a:cubicBezTo>
                    <a:cubicBezTo>
                      <a:pt x="124" y="457"/>
                      <a:pt x="129" y="463"/>
                      <a:pt x="144" y="460"/>
                    </a:cubicBezTo>
                    <a:cubicBezTo>
                      <a:pt x="155" y="457"/>
                      <a:pt x="166" y="454"/>
                      <a:pt x="172" y="452"/>
                    </a:cubicBezTo>
                    <a:close/>
                    <a:moveTo>
                      <a:pt x="135" y="954"/>
                    </a:moveTo>
                    <a:cubicBezTo>
                      <a:pt x="135" y="943"/>
                      <a:pt x="132" y="937"/>
                      <a:pt x="129" y="943"/>
                    </a:cubicBezTo>
                    <a:cubicBezTo>
                      <a:pt x="127" y="948"/>
                      <a:pt x="124" y="951"/>
                      <a:pt x="121" y="954"/>
                    </a:cubicBezTo>
                    <a:lnTo>
                      <a:pt x="135" y="954"/>
                    </a:lnTo>
                    <a:close/>
                    <a:moveTo>
                      <a:pt x="135" y="1019"/>
                    </a:moveTo>
                    <a:cubicBezTo>
                      <a:pt x="127" y="1019"/>
                      <a:pt x="121" y="1022"/>
                      <a:pt x="121" y="1027"/>
                    </a:cubicBezTo>
                    <a:cubicBezTo>
                      <a:pt x="124" y="1030"/>
                      <a:pt x="127" y="1030"/>
                      <a:pt x="129" y="1030"/>
                    </a:cubicBezTo>
                    <a:cubicBezTo>
                      <a:pt x="135" y="1027"/>
                      <a:pt x="135" y="1024"/>
                      <a:pt x="135" y="1019"/>
                    </a:cubicBezTo>
                    <a:close/>
                    <a:moveTo>
                      <a:pt x="124" y="979"/>
                    </a:moveTo>
                    <a:cubicBezTo>
                      <a:pt x="132" y="979"/>
                      <a:pt x="132" y="976"/>
                      <a:pt x="129" y="974"/>
                    </a:cubicBezTo>
                    <a:cubicBezTo>
                      <a:pt x="127" y="968"/>
                      <a:pt x="124" y="971"/>
                      <a:pt x="124" y="979"/>
                    </a:cubicBezTo>
                    <a:close/>
                    <a:moveTo>
                      <a:pt x="124" y="1391"/>
                    </a:moveTo>
                    <a:cubicBezTo>
                      <a:pt x="129" y="1411"/>
                      <a:pt x="132" y="1417"/>
                      <a:pt x="138" y="1408"/>
                    </a:cubicBezTo>
                    <a:cubicBezTo>
                      <a:pt x="144" y="1400"/>
                      <a:pt x="152" y="1391"/>
                      <a:pt x="163" y="1380"/>
                    </a:cubicBezTo>
                    <a:cubicBezTo>
                      <a:pt x="155" y="1377"/>
                      <a:pt x="146" y="1377"/>
                      <a:pt x="146" y="1377"/>
                    </a:cubicBezTo>
                    <a:cubicBezTo>
                      <a:pt x="144" y="1377"/>
                      <a:pt x="141" y="1380"/>
                      <a:pt x="138" y="1383"/>
                    </a:cubicBezTo>
                    <a:cubicBezTo>
                      <a:pt x="135" y="1386"/>
                      <a:pt x="132" y="1388"/>
                      <a:pt x="132" y="1391"/>
                    </a:cubicBezTo>
                    <a:cubicBezTo>
                      <a:pt x="132" y="1394"/>
                      <a:pt x="129" y="1394"/>
                      <a:pt x="124" y="1391"/>
                    </a:cubicBezTo>
                    <a:close/>
                    <a:moveTo>
                      <a:pt x="149" y="1157"/>
                    </a:moveTo>
                    <a:cubicBezTo>
                      <a:pt x="152" y="1146"/>
                      <a:pt x="149" y="1140"/>
                      <a:pt x="138" y="1143"/>
                    </a:cubicBezTo>
                    <a:cubicBezTo>
                      <a:pt x="129" y="1146"/>
                      <a:pt x="124" y="1151"/>
                      <a:pt x="127" y="1157"/>
                    </a:cubicBezTo>
                    <a:lnTo>
                      <a:pt x="149" y="1157"/>
                    </a:lnTo>
                    <a:close/>
                    <a:moveTo>
                      <a:pt x="135" y="683"/>
                    </a:moveTo>
                    <a:cubicBezTo>
                      <a:pt x="149" y="674"/>
                      <a:pt x="158" y="672"/>
                      <a:pt x="155" y="669"/>
                    </a:cubicBezTo>
                    <a:cubicBezTo>
                      <a:pt x="155" y="666"/>
                      <a:pt x="149" y="666"/>
                      <a:pt x="146" y="666"/>
                    </a:cubicBezTo>
                    <a:cubicBezTo>
                      <a:pt x="141" y="666"/>
                      <a:pt x="137" y="666"/>
                      <a:pt x="132" y="669"/>
                    </a:cubicBezTo>
                    <a:cubicBezTo>
                      <a:pt x="126" y="672"/>
                      <a:pt x="129" y="674"/>
                      <a:pt x="135" y="683"/>
                    </a:cubicBezTo>
                    <a:close/>
                    <a:moveTo>
                      <a:pt x="141" y="869"/>
                    </a:moveTo>
                    <a:cubicBezTo>
                      <a:pt x="144" y="861"/>
                      <a:pt x="141" y="858"/>
                      <a:pt x="132" y="858"/>
                    </a:cubicBezTo>
                    <a:cubicBezTo>
                      <a:pt x="129" y="861"/>
                      <a:pt x="132" y="864"/>
                      <a:pt x="135" y="869"/>
                    </a:cubicBezTo>
                    <a:lnTo>
                      <a:pt x="141" y="869"/>
                    </a:lnTo>
                    <a:close/>
                    <a:moveTo>
                      <a:pt x="144" y="389"/>
                    </a:moveTo>
                    <a:cubicBezTo>
                      <a:pt x="144" y="381"/>
                      <a:pt x="144" y="381"/>
                      <a:pt x="141" y="381"/>
                    </a:cubicBezTo>
                    <a:cubicBezTo>
                      <a:pt x="138" y="384"/>
                      <a:pt x="135" y="384"/>
                      <a:pt x="132" y="381"/>
                    </a:cubicBezTo>
                    <a:cubicBezTo>
                      <a:pt x="132" y="389"/>
                      <a:pt x="132" y="392"/>
                      <a:pt x="135" y="389"/>
                    </a:cubicBezTo>
                    <a:cubicBezTo>
                      <a:pt x="138" y="392"/>
                      <a:pt x="141" y="389"/>
                      <a:pt x="144" y="389"/>
                    </a:cubicBezTo>
                    <a:close/>
                    <a:moveTo>
                      <a:pt x="149" y="539"/>
                    </a:moveTo>
                    <a:cubicBezTo>
                      <a:pt x="144" y="533"/>
                      <a:pt x="141" y="533"/>
                      <a:pt x="135" y="539"/>
                    </a:cubicBezTo>
                    <a:cubicBezTo>
                      <a:pt x="132" y="545"/>
                      <a:pt x="132" y="547"/>
                      <a:pt x="138" y="553"/>
                    </a:cubicBezTo>
                    <a:cubicBezTo>
                      <a:pt x="146" y="556"/>
                      <a:pt x="149" y="550"/>
                      <a:pt x="149" y="539"/>
                    </a:cubicBezTo>
                    <a:close/>
                    <a:moveTo>
                      <a:pt x="146" y="610"/>
                    </a:moveTo>
                    <a:cubicBezTo>
                      <a:pt x="155" y="610"/>
                      <a:pt x="160" y="610"/>
                      <a:pt x="169" y="612"/>
                    </a:cubicBezTo>
                    <a:cubicBezTo>
                      <a:pt x="177" y="615"/>
                      <a:pt x="183" y="612"/>
                      <a:pt x="183" y="601"/>
                    </a:cubicBezTo>
                    <a:cubicBezTo>
                      <a:pt x="177" y="601"/>
                      <a:pt x="175" y="601"/>
                      <a:pt x="169" y="604"/>
                    </a:cubicBezTo>
                    <a:cubicBezTo>
                      <a:pt x="163" y="604"/>
                      <a:pt x="160" y="604"/>
                      <a:pt x="155" y="601"/>
                    </a:cubicBezTo>
                    <a:cubicBezTo>
                      <a:pt x="152" y="598"/>
                      <a:pt x="152" y="596"/>
                      <a:pt x="152" y="590"/>
                    </a:cubicBezTo>
                    <a:cubicBezTo>
                      <a:pt x="152" y="585"/>
                      <a:pt x="149" y="584"/>
                      <a:pt x="141" y="587"/>
                    </a:cubicBezTo>
                    <a:cubicBezTo>
                      <a:pt x="138" y="595"/>
                      <a:pt x="141" y="601"/>
                      <a:pt x="146" y="610"/>
                    </a:cubicBezTo>
                    <a:close/>
                    <a:moveTo>
                      <a:pt x="169" y="768"/>
                    </a:moveTo>
                    <a:cubicBezTo>
                      <a:pt x="169" y="776"/>
                      <a:pt x="163" y="782"/>
                      <a:pt x="155" y="782"/>
                    </a:cubicBezTo>
                    <a:cubicBezTo>
                      <a:pt x="146" y="782"/>
                      <a:pt x="141" y="787"/>
                      <a:pt x="141" y="799"/>
                    </a:cubicBezTo>
                    <a:cubicBezTo>
                      <a:pt x="152" y="801"/>
                      <a:pt x="163" y="796"/>
                      <a:pt x="175" y="785"/>
                    </a:cubicBezTo>
                    <a:cubicBezTo>
                      <a:pt x="183" y="768"/>
                      <a:pt x="180" y="765"/>
                      <a:pt x="169" y="768"/>
                    </a:cubicBezTo>
                    <a:close/>
                    <a:moveTo>
                      <a:pt x="141" y="1473"/>
                    </a:moveTo>
                    <a:lnTo>
                      <a:pt x="152" y="1473"/>
                    </a:lnTo>
                    <a:cubicBezTo>
                      <a:pt x="152" y="1465"/>
                      <a:pt x="149" y="1462"/>
                      <a:pt x="141" y="1462"/>
                    </a:cubicBezTo>
                    <a:lnTo>
                      <a:pt x="141" y="1473"/>
                    </a:lnTo>
                    <a:close/>
                    <a:moveTo>
                      <a:pt x="158" y="988"/>
                    </a:moveTo>
                    <a:lnTo>
                      <a:pt x="149" y="996"/>
                    </a:lnTo>
                    <a:cubicBezTo>
                      <a:pt x="146" y="999"/>
                      <a:pt x="146" y="1005"/>
                      <a:pt x="152" y="1010"/>
                    </a:cubicBezTo>
                    <a:cubicBezTo>
                      <a:pt x="158" y="1013"/>
                      <a:pt x="160" y="1010"/>
                      <a:pt x="166" y="1005"/>
                    </a:cubicBezTo>
                    <a:cubicBezTo>
                      <a:pt x="169" y="999"/>
                      <a:pt x="169" y="993"/>
                      <a:pt x="158" y="988"/>
                    </a:cubicBezTo>
                    <a:close/>
                    <a:moveTo>
                      <a:pt x="172" y="1439"/>
                    </a:moveTo>
                    <a:cubicBezTo>
                      <a:pt x="160" y="1439"/>
                      <a:pt x="152" y="1445"/>
                      <a:pt x="149" y="1453"/>
                    </a:cubicBezTo>
                    <a:cubicBezTo>
                      <a:pt x="155" y="1456"/>
                      <a:pt x="158" y="1456"/>
                      <a:pt x="163" y="1451"/>
                    </a:cubicBezTo>
                    <a:cubicBezTo>
                      <a:pt x="169" y="1448"/>
                      <a:pt x="172" y="1442"/>
                      <a:pt x="172" y="1439"/>
                    </a:cubicBezTo>
                    <a:close/>
                    <a:moveTo>
                      <a:pt x="149" y="1784"/>
                    </a:moveTo>
                    <a:cubicBezTo>
                      <a:pt x="155" y="1784"/>
                      <a:pt x="158" y="1781"/>
                      <a:pt x="158" y="1775"/>
                    </a:cubicBezTo>
                    <a:cubicBezTo>
                      <a:pt x="158" y="1769"/>
                      <a:pt x="158" y="1767"/>
                      <a:pt x="155" y="1764"/>
                    </a:cubicBezTo>
                    <a:cubicBezTo>
                      <a:pt x="152" y="1761"/>
                      <a:pt x="149" y="1761"/>
                      <a:pt x="149" y="1761"/>
                    </a:cubicBezTo>
                    <a:cubicBezTo>
                      <a:pt x="152" y="1767"/>
                      <a:pt x="149" y="1772"/>
                      <a:pt x="149" y="1784"/>
                    </a:cubicBezTo>
                    <a:close/>
                    <a:moveTo>
                      <a:pt x="155" y="1022"/>
                    </a:moveTo>
                    <a:cubicBezTo>
                      <a:pt x="152" y="1024"/>
                      <a:pt x="152" y="1027"/>
                      <a:pt x="152" y="1033"/>
                    </a:cubicBezTo>
                    <a:cubicBezTo>
                      <a:pt x="152" y="1039"/>
                      <a:pt x="155" y="1039"/>
                      <a:pt x="160" y="1036"/>
                    </a:cubicBezTo>
                    <a:cubicBezTo>
                      <a:pt x="163" y="1033"/>
                      <a:pt x="163" y="1030"/>
                      <a:pt x="163" y="1024"/>
                    </a:cubicBezTo>
                    <a:cubicBezTo>
                      <a:pt x="163" y="1022"/>
                      <a:pt x="158" y="1019"/>
                      <a:pt x="155" y="1022"/>
                    </a:cubicBezTo>
                    <a:close/>
                    <a:moveTo>
                      <a:pt x="166" y="1298"/>
                    </a:moveTo>
                    <a:cubicBezTo>
                      <a:pt x="166" y="1304"/>
                      <a:pt x="166" y="1307"/>
                      <a:pt x="163" y="1307"/>
                    </a:cubicBezTo>
                    <a:cubicBezTo>
                      <a:pt x="160" y="1307"/>
                      <a:pt x="160" y="1307"/>
                      <a:pt x="160" y="1309"/>
                    </a:cubicBezTo>
                    <a:cubicBezTo>
                      <a:pt x="166" y="1312"/>
                      <a:pt x="169" y="1312"/>
                      <a:pt x="172" y="1307"/>
                    </a:cubicBezTo>
                    <a:cubicBezTo>
                      <a:pt x="172" y="1304"/>
                      <a:pt x="169" y="1301"/>
                      <a:pt x="166" y="1298"/>
                    </a:cubicBezTo>
                    <a:close/>
                    <a:moveTo>
                      <a:pt x="180" y="1795"/>
                    </a:moveTo>
                    <a:cubicBezTo>
                      <a:pt x="163" y="1795"/>
                      <a:pt x="158" y="1803"/>
                      <a:pt x="163" y="1817"/>
                    </a:cubicBezTo>
                    <a:cubicBezTo>
                      <a:pt x="175" y="1817"/>
                      <a:pt x="180" y="1809"/>
                      <a:pt x="180" y="1795"/>
                    </a:cubicBezTo>
                    <a:close/>
                    <a:moveTo>
                      <a:pt x="169" y="1335"/>
                    </a:moveTo>
                    <a:cubicBezTo>
                      <a:pt x="160" y="1340"/>
                      <a:pt x="160" y="1343"/>
                      <a:pt x="172" y="1349"/>
                    </a:cubicBezTo>
                    <a:cubicBezTo>
                      <a:pt x="172" y="1343"/>
                      <a:pt x="172" y="1338"/>
                      <a:pt x="169" y="1335"/>
                    </a:cubicBezTo>
                    <a:close/>
                    <a:moveTo>
                      <a:pt x="192" y="1050"/>
                    </a:moveTo>
                    <a:cubicBezTo>
                      <a:pt x="186" y="1044"/>
                      <a:pt x="182" y="1041"/>
                      <a:pt x="177" y="1041"/>
                    </a:cubicBezTo>
                    <a:cubicBezTo>
                      <a:pt x="171" y="1041"/>
                      <a:pt x="169" y="1044"/>
                      <a:pt x="169" y="1055"/>
                    </a:cubicBezTo>
                    <a:cubicBezTo>
                      <a:pt x="175" y="1055"/>
                      <a:pt x="177" y="1055"/>
                      <a:pt x="183" y="1058"/>
                    </a:cubicBezTo>
                    <a:cubicBezTo>
                      <a:pt x="186" y="1058"/>
                      <a:pt x="189" y="1055"/>
                      <a:pt x="192" y="1050"/>
                    </a:cubicBezTo>
                    <a:close/>
                    <a:moveTo>
                      <a:pt x="208" y="954"/>
                    </a:moveTo>
                    <a:cubicBezTo>
                      <a:pt x="208" y="948"/>
                      <a:pt x="203" y="943"/>
                      <a:pt x="194" y="931"/>
                    </a:cubicBezTo>
                    <a:cubicBezTo>
                      <a:pt x="186" y="923"/>
                      <a:pt x="177" y="917"/>
                      <a:pt x="177" y="917"/>
                    </a:cubicBezTo>
                    <a:cubicBezTo>
                      <a:pt x="169" y="928"/>
                      <a:pt x="172" y="940"/>
                      <a:pt x="180" y="945"/>
                    </a:cubicBezTo>
                    <a:cubicBezTo>
                      <a:pt x="186" y="954"/>
                      <a:pt x="197" y="954"/>
                      <a:pt x="208" y="954"/>
                    </a:cubicBezTo>
                    <a:close/>
                    <a:moveTo>
                      <a:pt x="208" y="658"/>
                    </a:moveTo>
                    <a:cubicBezTo>
                      <a:pt x="208" y="646"/>
                      <a:pt x="203" y="638"/>
                      <a:pt x="192" y="632"/>
                    </a:cubicBezTo>
                    <a:cubicBezTo>
                      <a:pt x="180" y="626"/>
                      <a:pt x="175" y="635"/>
                      <a:pt x="175" y="655"/>
                    </a:cubicBezTo>
                    <a:cubicBezTo>
                      <a:pt x="183" y="658"/>
                      <a:pt x="186" y="655"/>
                      <a:pt x="186" y="652"/>
                    </a:cubicBezTo>
                    <a:cubicBezTo>
                      <a:pt x="186" y="646"/>
                      <a:pt x="189" y="643"/>
                      <a:pt x="194" y="643"/>
                    </a:cubicBezTo>
                    <a:cubicBezTo>
                      <a:pt x="200" y="646"/>
                      <a:pt x="203" y="649"/>
                      <a:pt x="203" y="655"/>
                    </a:cubicBezTo>
                    <a:cubicBezTo>
                      <a:pt x="200" y="658"/>
                      <a:pt x="203" y="660"/>
                      <a:pt x="208" y="658"/>
                    </a:cubicBezTo>
                    <a:close/>
                    <a:moveTo>
                      <a:pt x="211" y="1165"/>
                    </a:moveTo>
                    <a:cubicBezTo>
                      <a:pt x="206" y="1160"/>
                      <a:pt x="200" y="1157"/>
                      <a:pt x="192" y="1151"/>
                    </a:cubicBezTo>
                    <a:cubicBezTo>
                      <a:pt x="183" y="1149"/>
                      <a:pt x="177" y="1143"/>
                      <a:pt x="172" y="1134"/>
                    </a:cubicBezTo>
                    <a:cubicBezTo>
                      <a:pt x="172" y="1151"/>
                      <a:pt x="177" y="1163"/>
                      <a:pt x="186" y="1171"/>
                    </a:cubicBezTo>
                    <a:cubicBezTo>
                      <a:pt x="189" y="1165"/>
                      <a:pt x="192" y="1163"/>
                      <a:pt x="197" y="1163"/>
                    </a:cubicBezTo>
                    <a:cubicBezTo>
                      <a:pt x="203" y="1165"/>
                      <a:pt x="208" y="1165"/>
                      <a:pt x="211" y="1165"/>
                    </a:cubicBezTo>
                    <a:close/>
                    <a:moveTo>
                      <a:pt x="211" y="1295"/>
                    </a:moveTo>
                    <a:cubicBezTo>
                      <a:pt x="222" y="1278"/>
                      <a:pt x="225" y="1264"/>
                      <a:pt x="225" y="1250"/>
                    </a:cubicBezTo>
                    <a:cubicBezTo>
                      <a:pt x="217" y="1247"/>
                      <a:pt x="214" y="1251"/>
                      <a:pt x="211" y="1256"/>
                    </a:cubicBezTo>
                    <a:cubicBezTo>
                      <a:pt x="208" y="1262"/>
                      <a:pt x="206" y="1264"/>
                      <a:pt x="200" y="1261"/>
                    </a:cubicBezTo>
                    <a:cubicBezTo>
                      <a:pt x="189" y="1259"/>
                      <a:pt x="180" y="1261"/>
                      <a:pt x="180" y="1264"/>
                    </a:cubicBezTo>
                    <a:cubicBezTo>
                      <a:pt x="180" y="1270"/>
                      <a:pt x="183" y="1273"/>
                      <a:pt x="197" y="1273"/>
                    </a:cubicBezTo>
                    <a:cubicBezTo>
                      <a:pt x="206" y="1273"/>
                      <a:pt x="208" y="1273"/>
                      <a:pt x="206" y="1276"/>
                    </a:cubicBezTo>
                    <a:cubicBezTo>
                      <a:pt x="206" y="1278"/>
                      <a:pt x="200" y="1281"/>
                      <a:pt x="197" y="1284"/>
                    </a:cubicBezTo>
                    <a:cubicBezTo>
                      <a:pt x="192" y="1287"/>
                      <a:pt x="186" y="1292"/>
                      <a:pt x="175" y="1298"/>
                    </a:cubicBezTo>
                    <a:cubicBezTo>
                      <a:pt x="186" y="1315"/>
                      <a:pt x="199" y="1312"/>
                      <a:pt x="211" y="1295"/>
                    </a:cubicBezTo>
                    <a:close/>
                    <a:moveTo>
                      <a:pt x="172" y="1871"/>
                    </a:moveTo>
                    <a:cubicBezTo>
                      <a:pt x="180" y="1871"/>
                      <a:pt x="186" y="1868"/>
                      <a:pt x="183" y="1863"/>
                    </a:cubicBezTo>
                    <a:cubicBezTo>
                      <a:pt x="177" y="1865"/>
                      <a:pt x="172" y="1868"/>
                      <a:pt x="172" y="1871"/>
                    </a:cubicBezTo>
                    <a:close/>
                    <a:moveTo>
                      <a:pt x="172" y="2004"/>
                    </a:moveTo>
                    <a:cubicBezTo>
                      <a:pt x="180" y="2004"/>
                      <a:pt x="180" y="2001"/>
                      <a:pt x="177" y="1998"/>
                    </a:cubicBezTo>
                    <a:cubicBezTo>
                      <a:pt x="175" y="1995"/>
                      <a:pt x="172" y="1995"/>
                      <a:pt x="172" y="2004"/>
                    </a:cubicBezTo>
                    <a:close/>
                    <a:moveTo>
                      <a:pt x="177" y="968"/>
                    </a:moveTo>
                    <a:cubicBezTo>
                      <a:pt x="177" y="976"/>
                      <a:pt x="183" y="982"/>
                      <a:pt x="194" y="982"/>
                    </a:cubicBezTo>
                    <a:cubicBezTo>
                      <a:pt x="194" y="971"/>
                      <a:pt x="189" y="968"/>
                      <a:pt x="177" y="968"/>
                    </a:cubicBezTo>
                    <a:close/>
                    <a:moveTo>
                      <a:pt x="183" y="1431"/>
                    </a:moveTo>
                    <a:cubicBezTo>
                      <a:pt x="177" y="1436"/>
                      <a:pt x="180" y="1442"/>
                      <a:pt x="186" y="1448"/>
                    </a:cubicBezTo>
                    <a:cubicBezTo>
                      <a:pt x="194" y="1453"/>
                      <a:pt x="200" y="1456"/>
                      <a:pt x="203" y="1453"/>
                    </a:cubicBezTo>
                    <a:cubicBezTo>
                      <a:pt x="203" y="1445"/>
                      <a:pt x="200" y="1442"/>
                      <a:pt x="194" y="1439"/>
                    </a:cubicBezTo>
                    <a:cubicBezTo>
                      <a:pt x="194" y="1439"/>
                      <a:pt x="189" y="1436"/>
                      <a:pt x="183" y="1431"/>
                    </a:cubicBezTo>
                    <a:close/>
                    <a:moveTo>
                      <a:pt x="186" y="1981"/>
                    </a:moveTo>
                    <a:cubicBezTo>
                      <a:pt x="186" y="1987"/>
                      <a:pt x="189" y="1990"/>
                      <a:pt x="192" y="1992"/>
                    </a:cubicBezTo>
                    <a:cubicBezTo>
                      <a:pt x="194" y="1995"/>
                      <a:pt x="200" y="1992"/>
                      <a:pt x="206" y="1990"/>
                    </a:cubicBezTo>
                    <a:cubicBezTo>
                      <a:pt x="206" y="1984"/>
                      <a:pt x="203" y="1981"/>
                      <a:pt x="200" y="1978"/>
                    </a:cubicBezTo>
                    <a:cubicBezTo>
                      <a:pt x="197" y="1975"/>
                      <a:pt x="192" y="1975"/>
                      <a:pt x="186" y="1981"/>
                    </a:cubicBezTo>
                    <a:close/>
                    <a:moveTo>
                      <a:pt x="203" y="897"/>
                    </a:moveTo>
                    <a:cubicBezTo>
                      <a:pt x="203" y="889"/>
                      <a:pt x="200" y="889"/>
                      <a:pt x="192" y="889"/>
                    </a:cubicBezTo>
                    <a:lnTo>
                      <a:pt x="192" y="897"/>
                    </a:lnTo>
                    <a:lnTo>
                      <a:pt x="203" y="897"/>
                    </a:lnTo>
                    <a:close/>
                    <a:moveTo>
                      <a:pt x="197" y="1942"/>
                    </a:moveTo>
                    <a:cubicBezTo>
                      <a:pt x="200" y="1936"/>
                      <a:pt x="200" y="1933"/>
                      <a:pt x="194" y="1933"/>
                    </a:cubicBezTo>
                    <a:cubicBezTo>
                      <a:pt x="192" y="1933"/>
                      <a:pt x="189" y="1936"/>
                      <a:pt x="189" y="1942"/>
                    </a:cubicBezTo>
                    <a:lnTo>
                      <a:pt x="197" y="1942"/>
                    </a:lnTo>
                    <a:close/>
                    <a:moveTo>
                      <a:pt x="197" y="1422"/>
                    </a:moveTo>
                    <a:cubicBezTo>
                      <a:pt x="208" y="1428"/>
                      <a:pt x="213" y="1423"/>
                      <a:pt x="208" y="1411"/>
                    </a:cubicBezTo>
                    <a:cubicBezTo>
                      <a:pt x="205" y="1406"/>
                      <a:pt x="203" y="1405"/>
                      <a:pt x="197" y="1408"/>
                    </a:cubicBezTo>
                    <a:cubicBezTo>
                      <a:pt x="194" y="1414"/>
                      <a:pt x="194" y="1419"/>
                      <a:pt x="197" y="1422"/>
                    </a:cubicBezTo>
                    <a:close/>
                    <a:moveTo>
                      <a:pt x="194" y="1118"/>
                    </a:moveTo>
                    <a:cubicBezTo>
                      <a:pt x="203" y="1118"/>
                      <a:pt x="206" y="1115"/>
                      <a:pt x="208" y="1112"/>
                    </a:cubicBezTo>
                    <a:cubicBezTo>
                      <a:pt x="208" y="1109"/>
                      <a:pt x="211" y="1103"/>
                      <a:pt x="217" y="1098"/>
                    </a:cubicBezTo>
                    <a:cubicBezTo>
                      <a:pt x="206" y="1095"/>
                      <a:pt x="200" y="1101"/>
                      <a:pt x="194" y="1118"/>
                    </a:cubicBezTo>
                    <a:close/>
                    <a:moveTo>
                      <a:pt x="208" y="759"/>
                    </a:moveTo>
                    <a:cubicBezTo>
                      <a:pt x="217" y="753"/>
                      <a:pt x="217" y="748"/>
                      <a:pt x="211" y="742"/>
                    </a:cubicBezTo>
                    <a:cubicBezTo>
                      <a:pt x="206" y="737"/>
                      <a:pt x="203" y="734"/>
                      <a:pt x="197" y="734"/>
                    </a:cubicBezTo>
                    <a:lnTo>
                      <a:pt x="197" y="751"/>
                    </a:lnTo>
                    <a:cubicBezTo>
                      <a:pt x="197" y="756"/>
                      <a:pt x="203" y="762"/>
                      <a:pt x="208" y="759"/>
                    </a:cubicBezTo>
                    <a:close/>
                    <a:moveTo>
                      <a:pt x="197" y="1767"/>
                    </a:moveTo>
                    <a:cubicBezTo>
                      <a:pt x="200" y="1769"/>
                      <a:pt x="203" y="1769"/>
                      <a:pt x="208" y="1769"/>
                    </a:cubicBezTo>
                    <a:cubicBezTo>
                      <a:pt x="208" y="1764"/>
                      <a:pt x="206" y="1761"/>
                      <a:pt x="203" y="1761"/>
                    </a:cubicBezTo>
                    <a:cubicBezTo>
                      <a:pt x="200" y="1761"/>
                      <a:pt x="197" y="1761"/>
                      <a:pt x="197" y="1767"/>
                    </a:cubicBezTo>
                    <a:close/>
                    <a:moveTo>
                      <a:pt x="208" y="714"/>
                    </a:moveTo>
                    <a:cubicBezTo>
                      <a:pt x="217" y="706"/>
                      <a:pt x="220" y="694"/>
                      <a:pt x="211" y="686"/>
                    </a:cubicBezTo>
                    <a:cubicBezTo>
                      <a:pt x="206" y="683"/>
                      <a:pt x="203" y="686"/>
                      <a:pt x="200" y="697"/>
                    </a:cubicBezTo>
                    <a:cubicBezTo>
                      <a:pt x="200" y="706"/>
                      <a:pt x="203" y="714"/>
                      <a:pt x="208" y="714"/>
                    </a:cubicBezTo>
                    <a:close/>
                    <a:moveTo>
                      <a:pt x="206" y="1346"/>
                    </a:moveTo>
                    <a:cubicBezTo>
                      <a:pt x="214" y="1340"/>
                      <a:pt x="223" y="1338"/>
                      <a:pt x="231" y="1335"/>
                    </a:cubicBezTo>
                    <a:cubicBezTo>
                      <a:pt x="240" y="1332"/>
                      <a:pt x="248" y="1329"/>
                      <a:pt x="256" y="1324"/>
                    </a:cubicBezTo>
                    <a:cubicBezTo>
                      <a:pt x="256" y="1315"/>
                      <a:pt x="251" y="1312"/>
                      <a:pt x="242" y="1312"/>
                    </a:cubicBezTo>
                    <a:lnTo>
                      <a:pt x="223" y="1312"/>
                    </a:lnTo>
                    <a:cubicBezTo>
                      <a:pt x="228" y="1321"/>
                      <a:pt x="225" y="1324"/>
                      <a:pt x="220" y="1321"/>
                    </a:cubicBezTo>
                    <a:cubicBezTo>
                      <a:pt x="211" y="1321"/>
                      <a:pt x="208" y="1321"/>
                      <a:pt x="206" y="1326"/>
                    </a:cubicBezTo>
                    <a:cubicBezTo>
                      <a:pt x="203" y="1332"/>
                      <a:pt x="203" y="1335"/>
                      <a:pt x="203" y="1338"/>
                    </a:cubicBezTo>
                    <a:cubicBezTo>
                      <a:pt x="206" y="1340"/>
                      <a:pt x="206" y="1343"/>
                      <a:pt x="206" y="1346"/>
                    </a:cubicBezTo>
                    <a:close/>
                    <a:moveTo>
                      <a:pt x="217" y="1501"/>
                    </a:moveTo>
                    <a:cubicBezTo>
                      <a:pt x="220" y="1498"/>
                      <a:pt x="220" y="1498"/>
                      <a:pt x="220" y="1496"/>
                    </a:cubicBezTo>
                    <a:cubicBezTo>
                      <a:pt x="220" y="1496"/>
                      <a:pt x="220" y="1493"/>
                      <a:pt x="223" y="1490"/>
                    </a:cubicBezTo>
                    <a:cubicBezTo>
                      <a:pt x="217" y="1490"/>
                      <a:pt x="214" y="1487"/>
                      <a:pt x="214" y="1484"/>
                    </a:cubicBezTo>
                    <a:cubicBezTo>
                      <a:pt x="214" y="1482"/>
                      <a:pt x="208" y="1479"/>
                      <a:pt x="206" y="1479"/>
                    </a:cubicBezTo>
                    <a:cubicBezTo>
                      <a:pt x="203" y="1484"/>
                      <a:pt x="203" y="1490"/>
                      <a:pt x="206" y="1496"/>
                    </a:cubicBezTo>
                    <a:cubicBezTo>
                      <a:pt x="208" y="1501"/>
                      <a:pt x="211" y="1501"/>
                      <a:pt x="217" y="1501"/>
                    </a:cubicBezTo>
                    <a:close/>
                    <a:moveTo>
                      <a:pt x="234" y="1216"/>
                    </a:moveTo>
                    <a:cubicBezTo>
                      <a:pt x="228" y="1216"/>
                      <a:pt x="225" y="1216"/>
                      <a:pt x="220" y="1213"/>
                    </a:cubicBezTo>
                    <a:cubicBezTo>
                      <a:pt x="214" y="1211"/>
                      <a:pt x="211" y="1211"/>
                      <a:pt x="206" y="1213"/>
                    </a:cubicBezTo>
                    <a:cubicBezTo>
                      <a:pt x="211" y="1225"/>
                      <a:pt x="217" y="1230"/>
                      <a:pt x="223" y="1230"/>
                    </a:cubicBezTo>
                    <a:cubicBezTo>
                      <a:pt x="228" y="1230"/>
                      <a:pt x="234" y="1225"/>
                      <a:pt x="234" y="1216"/>
                    </a:cubicBezTo>
                    <a:close/>
                    <a:moveTo>
                      <a:pt x="228" y="931"/>
                    </a:moveTo>
                    <a:cubicBezTo>
                      <a:pt x="234" y="926"/>
                      <a:pt x="234" y="920"/>
                      <a:pt x="231" y="914"/>
                    </a:cubicBezTo>
                    <a:cubicBezTo>
                      <a:pt x="228" y="909"/>
                      <a:pt x="223" y="903"/>
                      <a:pt x="217" y="900"/>
                    </a:cubicBezTo>
                    <a:cubicBezTo>
                      <a:pt x="220" y="906"/>
                      <a:pt x="220" y="912"/>
                      <a:pt x="220" y="917"/>
                    </a:cubicBezTo>
                    <a:cubicBezTo>
                      <a:pt x="220" y="923"/>
                      <a:pt x="223" y="928"/>
                      <a:pt x="228" y="931"/>
                    </a:cubicBezTo>
                    <a:close/>
                    <a:moveTo>
                      <a:pt x="220" y="838"/>
                    </a:moveTo>
                    <a:cubicBezTo>
                      <a:pt x="217" y="849"/>
                      <a:pt x="217" y="864"/>
                      <a:pt x="223" y="878"/>
                    </a:cubicBezTo>
                    <a:cubicBezTo>
                      <a:pt x="225" y="892"/>
                      <a:pt x="234" y="897"/>
                      <a:pt x="245" y="897"/>
                    </a:cubicBezTo>
                    <a:cubicBezTo>
                      <a:pt x="248" y="892"/>
                      <a:pt x="245" y="880"/>
                      <a:pt x="237" y="864"/>
                    </a:cubicBezTo>
                    <a:cubicBezTo>
                      <a:pt x="231" y="847"/>
                      <a:pt x="225" y="838"/>
                      <a:pt x="220" y="838"/>
                    </a:cubicBezTo>
                    <a:close/>
                    <a:moveTo>
                      <a:pt x="231" y="449"/>
                    </a:moveTo>
                    <a:cubicBezTo>
                      <a:pt x="225" y="457"/>
                      <a:pt x="223" y="466"/>
                      <a:pt x="223" y="474"/>
                    </a:cubicBezTo>
                    <a:cubicBezTo>
                      <a:pt x="223" y="483"/>
                      <a:pt x="225" y="488"/>
                      <a:pt x="240" y="488"/>
                    </a:cubicBezTo>
                    <a:cubicBezTo>
                      <a:pt x="237" y="480"/>
                      <a:pt x="240" y="471"/>
                      <a:pt x="248" y="466"/>
                    </a:cubicBezTo>
                    <a:cubicBezTo>
                      <a:pt x="254" y="460"/>
                      <a:pt x="248" y="454"/>
                      <a:pt x="231" y="449"/>
                    </a:cubicBezTo>
                    <a:close/>
                    <a:moveTo>
                      <a:pt x="228" y="745"/>
                    </a:moveTo>
                    <a:cubicBezTo>
                      <a:pt x="223" y="751"/>
                      <a:pt x="223" y="753"/>
                      <a:pt x="225" y="759"/>
                    </a:cubicBezTo>
                    <a:cubicBezTo>
                      <a:pt x="228" y="765"/>
                      <a:pt x="231" y="768"/>
                      <a:pt x="237" y="768"/>
                    </a:cubicBezTo>
                    <a:cubicBezTo>
                      <a:pt x="240" y="765"/>
                      <a:pt x="240" y="759"/>
                      <a:pt x="240" y="753"/>
                    </a:cubicBezTo>
                    <a:cubicBezTo>
                      <a:pt x="234" y="745"/>
                      <a:pt x="231" y="742"/>
                      <a:pt x="228" y="745"/>
                    </a:cubicBezTo>
                    <a:close/>
                    <a:moveTo>
                      <a:pt x="223" y="1036"/>
                    </a:moveTo>
                    <a:cubicBezTo>
                      <a:pt x="228" y="1041"/>
                      <a:pt x="231" y="1039"/>
                      <a:pt x="231" y="1033"/>
                    </a:cubicBezTo>
                    <a:cubicBezTo>
                      <a:pt x="231" y="1024"/>
                      <a:pt x="228" y="1024"/>
                      <a:pt x="223" y="1030"/>
                    </a:cubicBezTo>
                    <a:lnTo>
                      <a:pt x="223" y="1036"/>
                    </a:lnTo>
                    <a:close/>
                    <a:moveTo>
                      <a:pt x="259" y="1259"/>
                    </a:moveTo>
                    <a:cubicBezTo>
                      <a:pt x="242" y="1253"/>
                      <a:pt x="231" y="1256"/>
                      <a:pt x="225" y="1267"/>
                    </a:cubicBezTo>
                    <a:cubicBezTo>
                      <a:pt x="231" y="1276"/>
                      <a:pt x="237" y="1276"/>
                      <a:pt x="242" y="1273"/>
                    </a:cubicBezTo>
                    <a:cubicBezTo>
                      <a:pt x="254" y="1267"/>
                      <a:pt x="256" y="1264"/>
                      <a:pt x="259" y="1259"/>
                    </a:cubicBezTo>
                    <a:close/>
                    <a:moveTo>
                      <a:pt x="245" y="700"/>
                    </a:moveTo>
                    <a:cubicBezTo>
                      <a:pt x="248" y="691"/>
                      <a:pt x="245" y="683"/>
                      <a:pt x="237" y="683"/>
                    </a:cubicBezTo>
                    <a:cubicBezTo>
                      <a:pt x="228" y="680"/>
                      <a:pt x="228" y="686"/>
                      <a:pt x="228" y="697"/>
                    </a:cubicBezTo>
                    <a:cubicBezTo>
                      <a:pt x="234" y="700"/>
                      <a:pt x="240" y="700"/>
                      <a:pt x="245" y="700"/>
                    </a:cubicBezTo>
                    <a:close/>
                    <a:moveTo>
                      <a:pt x="240" y="581"/>
                    </a:moveTo>
                    <a:cubicBezTo>
                      <a:pt x="242" y="573"/>
                      <a:pt x="240" y="570"/>
                      <a:pt x="231" y="570"/>
                    </a:cubicBezTo>
                    <a:lnTo>
                      <a:pt x="231" y="581"/>
                    </a:lnTo>
                    <a:lnTo>
                      <a:pt x="240" y="581"/>
                    </a:lnTo>
                    <a:close/>
                    <a:moveTo>
                      <a:pt x="240" y="996"/>
                    </a:moveTo>
                    <a:lnTo>
                      <a:pt x="231" y="982"/>
                    </a:lnTo>
                    <a:cubicBezTo>
                      <a:pt x="231" y="991"/>
                      <a:pt x="234" y="996"/>
                      <a:pt x="240" y="996"/>
                    </a:cubicBezTo>
                    <a:close/>
                    <a:moveTo>
                      <a:pt x="256" y="1473"/>
                    </a:moveTo>
                    <a:cubicBezTo>
                      <a:pt x="262" y="1476"/>
                      <a:pt x="265" y="1479"/>
                      <a:pt x="268" y="1484"/>
                    </a:cubicBezTo>
                    <a:cubicBezTo>
                      <a:pt x="271" y="1490"/>
                      <a:pt x="273" y="1493"/>
                      <a:pt x="279" y="1493"/>
                    </a:cubicBezTo>
                    <a:cubicBezTo>
                      <a:pt x="287" y="1482"/>
                      <a:pt x="282" y="1470"/>
                      <a:pt x="265" y="1465"/>
                    </a:cubicBezTo>
                    <a:cubicBezTo>
                      <a:pt x="248" y="1456"/>
                      <a:pt x="237" y="1459"/>
                      <a:pt x="231" y="1473"/>
                    </a:cubicBezTo>
                    <a:lnTo>
                      <a:pt x="256" y="1473"/>
                    </a:lnTo>
                    <a:close/>
                    <a:moveTo>
                      <a:pt x="242" y="1896"/>
                    </a:moveTo>
                    <a:cubicBezTo>
                      <a:pt x="245" y="1891"/>
                      <a:pt x="248" y="1888"/>
                      <a:pt x="251" y="1888"/>
                    </a:cubicBezTo>
                    <a:cubicBezTo>
                      <a:pt x="254" y="1888"/>
                      <a:pt x="254" y="1885"/>
                      <a:pt x="251" y="1879"/>
                    </a:cubicBezTo>
                    <a:lnTo>
                      <a:pt x="240" y="1879"/>
                    </a:lnTo>
                    <a:cubicBezTo>
                      <a:pt x="234" y="1894"/>
                      <a:pt x="234" y="1896"/>
                      <a:pt x="242" y="1896"/>
                    </a:cubicBezTo>
                    <a:close/>
                    <a:moveTo>
                      <a:pt x="242" y="655"/>
                    </a:moveTo>
                    <a:cubicBezTo>
                      <a:pt x="247" y="655"/>
                      <a:pt x="248" y="652"/>
                      <a:pt x="248" y="643"/>
                    </a:cubicBezTo>
                    <a:cubicBezTo>
                      <a:pt x="248" y="635"/>
                      <a:pt x="242" y="635"/>
                      <a:pt x="240" y="635"/>
                    </a:cubicBezTo>
                    <a:cubicBezTo>
                      <a:pt x="240" y="638"/>
                      <a:pt x="240" y="641"/>
                      <a:pt x="237" y="649"/>
                    </a:cubicBezTo>
                    <a:cubicBezTo>
                      <a:pt x="234" y="655"/>
                      <a:pt x="236" y="655"/>
                      <a:pt x="242" y="655"/>
                    </a:cubicBezTo>
                    <a:close/>
                    <a:moveTo>
                      <a:pt x="254" y="327"/>
                    </a:moveTo>
                    <a:cubicBezTo>
                      <a:pt x="248" y="322"/>
                      <a:pt x="245" y="325"/>
                      <a:pt x="240" y="330"/>
                    </a:cubicBezTo>
                    <a:cubicBezTo>
                      <a:pt x="248" y="336"/>
                      <a:pt x="254" y="336"/>
                      <a:pt x="254" y="327"/>
                    </a:cubicBezTo>
                    <a:close/>
                    <a:moveTo>
                      <a:pt x="265" y="1442"/>
                    </a:moveTo>
                    <a:cubicBezTo>
                      <a:pt x="265" y="1434"/>
                      <a:pt x="262" y="1431"/>
                      <a:pt x="254" y="1428"/>
                    </a:cubicBezTo>
                    <a:cubicBezTo>
                      <a:pt x="245" y="1428"/>
                      <a:pt x="242" y="1431"/>
                      <a:pt x="240" y="1436"/>
                    </a:cubicBezTo>
                    <a:cubicBezTo>
                      <a:pt x="242" y="1442"/>
                      <a:pt x="245" y="1442"/>
                      <a:pt x="251" y="1439"/>
                    </a:cubicBezTo>
                    <a:cubicBezTo>
                      <a:pt x="254" y="1439"/>
                      <a:pt x="259" y="1439"/>
                      <a:pt x="265" y="1442"/>
                    </a:cubicBezTo>
                    <a:close/>
                    <a:moveTo>
                      <a:pt x="273" y="734"/>
                    </a:moveTo>
                    <a:cubicBezTo>
                      <a:pt x="282" y="722"/>
                      <a:pt x="279" y="714"/>
                      <a:pt x="268" y="714"/>
                    </a:cubicBezTo>
                    <a:cubicBezTo>
                      <a:pt x="256" y="714"/>
                      <a:pt x="248" y="717"/>
                      <a:pt x="240" y="722"/>
                    </a:cubicBezTo>
                    <a:cubicBezTo>
                      <a:pt x="245" y="728"/>
                      <a:pt x="251" y="731"/>
                      <a:pt x="256" y="731"/>
                    </a:cubicBezTo>
                    <a:cubicBezTo>
                      <a:pt x="265" y="731"/>
                      <a:pt x="271" y="731"/>
                      <a:pt x="273" y="734"/>
                    </a:cubicBezTo>
                    <a:close/>
                    <a:moveTo>
                      <a:pt x="271" y="1134"/>
                    </a:moveTo>
                    <a:cubicBezTo>
                      <a:pt x="265" y="1134"/>
                      <a:pt x="259" y="1132"/>
                      <a:pt x="251" y="1123"/>
                    </a:cubicBezTo>
                    <a:cubicBezTo>
                      <a:pt x="242" y="1115"/>
                      <a:pt x="240" y="1120"/>
                      <a:pt x="245" y="1137"/>
                    </a:cubicBezTo>
                    <a:cubicBezTo>
                      <a:pt x="248" y="1140"/>
                      <a:pt x="251" y="1140"/>
                      <a:pt x="259" y="1140"/>
                    </a:cubicBezTo>
                    <a:cubicBezTo>
                      <a:pt x="265" y="1143"/>
                      <a:pt x="268" y="1140"/>
                      <a:pt x="271" y="1134"/>
                    </a:cubicBezTo>
                    <a:close/>
                    <a:moveTo>
                      <a:pt x="254" y="1024"/>
                    </a:moveTo>
                    <a:cubicBezTo>
                      <a:pt x="262" y="1022"/>
                      <a:pt x="267" y="1019"/>
                      <a:pt x="273" y="1013"/>
                    </a:cubicBezTo>
                    <a:cubicBezTo>
                      <a:pt x="278" y="1007"/>
                      <a:pt x="282" y="1005"/>
                      <a:pt x="279" y="999"/>
                    </a:cubicBezTo>
                    <a:cubicBezTo>
                      <a:pt x="273" y="988"/>
                      <a:pt x="271" y="985"/>
                      <a:pt x="265" y="991"/>
                    </a:cubicBezTo>
                    <a:cubicBezTo>
                      <a:pt x="262" y="996"/>
                      <a:pt x="256" y="999"/>
                      <a:pt x="248" y="999"/>
                    </a:cubicBezTo>
                    <a:cubicBezTo>
                      <a:pt x="248" y="1005"/>
                      <a:pt x="248" y="1007"/>
                      <a:pt x="251" y="1013"/>
                    </a:cubicBezTo>
                    <a:cubicBezTo>
                      <a:pt x="251" y="1016"/>
                      <a:pt x="254" y="1022"/>
                      <a:pt x="254" y="1024"/>
                    </a:cubicBezTo>
                    <a:close/>
                    <a:moveTo>
                      <a:pt x="293" y="694"/>
                    </a:moveTo>
                    <a:cubicBezTo>
                      <a:pt x="287" y="689"/>
                      <a:pt x="279" y="686"/>
                      <a:pt x="271" y="686"/>
                    </a:cubicBezTo>
                    <a:cubicBezTo>
                      <a:pt x="259" y="686"/>
                      <a:pt x="256" y="691"/>
                      <a:pt x="256" y="703"/>
                    </a:cubicBezTo>
                    <a:cubicBezTo>
                      <a:pt x="273" y="700"/>
                      <a:pt x="287" y="703"/>
                      <a:pt x="296" y="711"/>
                    </a:cubicBezTo>
                    <a:cubicBezTo>
                      <a:pt x="304" y="720"/>
                      <a:pt x="316" y="714"/>
                      <a:pt x="324" y="691"/>
                    </a:cubicBezTo>
                    <a:cubicBezTo>
                      <a:pt x="316" y="689"/>
                      <a:pt x="307" y="691"/>
                      <a:pt x="307" y="700"/>
                    </a:cubicBezTo>
                    <a:cubicBezTo>
                      <a:pt x="304" y="708"/>
                      <a:pt x="302" y="706"/>
                      <a:pt x="293" y="694"/>
                    </a:cubicBezTo>
                    <a:close/>
                    <a:moveTo>
                      <a:pt x="256" y="1182"/>
                    </a:moveTo>
                    <a:cubicBezTo>
                      <a:pt x="265" y="1180"/>
                      <a:pt x="270" y="1180"/>
                      <a:pt x="273" y="1180"/>
                    </a:cubicBezTo>
                    <a:cubicBezTo>
                      <a:pt x="275" y="1180"/>
                      <a:pt x="279" y="1177"/>
                      <a:pt x="279" y="1163"/>
                    </a:cubicBezTo>
                    <a:cubicBezTo>
                      <a:pt x="268" y="1165"/>
                      <a:pt x="262" y="1171"/>
                      <a:pt x="256" y="1182"/>
                    </a:cubicBezTo>
                    <a:close/>
                    <a:moveTo>
                      <a:pt x="259" y="1990"/>
                    </a:moveTo>
                    <a:cubicBezTo>
                      <a:pt x="262" y="1990"/>
                      <a:pt x="262" y="1990"/>
                      <a:pt x="262" y="1987"/>
                    </a:cubicBezTo>
                    <a:cubicBezTo>
                      <a:pt x="262" y="1984"/>
                      <a:pt x="259" y="1984"/>
                      <a:pt x="254" y="1984"/>
                    </a:cubicBezTo>
                    <a:cubicBezTo>
                      <a:pt x="256" y="1987"/>
                      <a:pt x="256" y="1990"/>
                      <a:pt x="259" y="1990"/>
                    </a:cubicBezTo>
                    <a:close/>
                    <a:moveTo>
                      <a:pt x="271" y="432"/>
                    </a:moveTo>
                    <a:cubicBezTo>
                      <a:pt x="265" y="432"/>
                      <a:pt x="261" y="435"/>
                      <a:pt x="259" y="437"/>
                    </a:cubicBezTo>
                    <a:cubicBezTo>
                      <a:pt x="255" y="440"/>
                      <a:pt x="259" y="443"/>
                      <a:pt x="268" y="443"/>
                    </a:cubicBezTo>
                    <a:cubicBezTo>
                      <a:pt x="268" y="437"/>
                      <a:pt x="268" y="437"/>
                      <a:pt x="271" y="437"/>
                    </a:cubicBezTo>
                    <a:cubicBezTo>
                      <a:pt x="273" y="437"/>
                      <a:pt x="273" y="435"/>
                      <a:pt x="271" y="432"/>
                    </a:cubicBezTo>
                    <a:close/>
                    <a:moveTo>
                      <a:pt x="282" y="621"/>
                    </a:moveTo>
                    <a:cubicBezTo>
                      <a:pt x="279" y="615"/>
                      <a:pt x="276" y="612"/>
                      <a:pt x="268" y="612"/>
                    </a:cubicBezTo>
                    <a:cubicBezTo>
                      <a:pt x="262" y="612"/>
                      <a:pt x="259" y="618"/>
                      <a:pt x="262" y="626"/>
                    </a:cubicBezTo>
                    <a:cubicBezTo>
                      <a:pt x="276" y="626"/>
                      <a:pt x="282" y="626"/>
                      <a:pt x="282" y="621"/>
                    </a:cubicBezTo>
                    <a:close/>
                    <a:moveTo>
                      <a:pt x="271" y="1219"/>
                    </a:moveTo>
                    <a:cubicBezTo>
                      <a:pt x="265" y="1222"/>
                      <a:pt x="262" y="1225"/>
                      <a:pt x="262" y="1233"/>
                    </a:cubicBezTo>
                    <a:cubicBezTo>
                      <a:pt x="262" y="1239"/>
                      <a:pt x="265" y="1242"/>
                      <a:pt x="271" y="1242"/>
                    </a:cubicBezTo>
                    <a:cubicBezTo>
                      <a:pt x="276" y="1239"/>
                      <a:pt x="279" y="1233"/>
                      <a:pt x="279" y="1228"/>
                    </a:cubicBezTo>
                    <a:cubicBezTo>
                      <a:pt x="282" y="1219"/>
                      <a:pt x="279" y="1216"/>
                      <a:pt x="271" y="1219"/>
                    </a:cubicBezTo>
                    <a:close/>
                    <a:moveTo>
                      <a:pt x="273" y="2032"/>
                    </a:moveTo>
                    <a:cubicBezTo>
                      <a:pt x="273" y="2023"/>
                      <a:pt x="273" y="2018"/>
                      <a:pt x="271" y="2018"/>
                    </a:cubicBezTo>
                    <a:cubicBezTo>
                      <a:pt x="268" y="2018"/>
                      <a:pt x="265" y="2018"/>
                      <a:pt x="265" y="2021"/>
                    </a:cubicBezTo>
                    <a:lnTo>
                      <a:pt x="265" y="2029"/>
                    </a:lnTo>
                    <a:cubicBezTo>
                      <a:pt x="268" y="2035"/>
                      <a:pt x="271" y="2035"/>
                      <a:pt x="273" y="2032"/>
                    </a:cubicBezTo>
                    <a:close/>
                    <a:moveTo>
                      <a:pt x="271" y="285"/>
                    </a:moveTo>
                    <a:cubicBezTo>
                      <a:pt x="262" y="293"/>
                      <a:pt x="265" y="293"/>
                      <a:pt x="273" y="293"/>
                    </a:cubicBezTo>
                    <a:cubicBezTo>
                      <a:pt x="282" y="291"/>
                      <a:pt x="282" y="288"/>
                      <a:pt x="271" y="285"/>
                    </a:cubicBezTo>
                    <a:close/>
                    <a:moveTo>
                      <a:pt x="290" y="962"/>
                    </a:moveTo>
                    <a:cubicBezTo>
                      <a:pt x="307" y="957"/>
                      <a:pt x="321" y="959"/>
                      <a:pt x="335" y="965"/>
                    </a:cubicBezTo>
                    <a:cubicBezTo>
                      <a:pt x="338" y="957"/>
                      <a:pt x="338" y="951"/>
                      <a:pt x="333" y="943"/>
                    </a:cubicBezTo>
                    <a:cubicBezTo>
                      <a:pt x="330" y="934"/>
                      <a:pt x="324" y="928"/>
                      <a:pt x="319" y="926"/>
                    </a:cubicBezTo>
                    <a:cubicBezTo>
                      <a:pt x="310" y="934"/>
                      <a:pt x="304" y="935"/>
                      <a:pt x="296" y="926"/>
                    </a:cubicBezTo>
                    <a:cubicBezTo>
                      <a:pt x="287" y="918"/>
                      <a:pt x="279" y="917"/>
                      <a:pt x="271" y="917"/>
                    </a:cubicBezTo>
                    <a:cubicBezTo>
                      <a:pt x="268" y="926"/>
                      <a:pt x="271" y="934"/>
                      <a:pt x="279" y="940"/>
                    </a:cubicBezTo>
                    <a:cubicBezTo>
                      <a:pt x="285" y="945"/>
                      <a:pt x="290" y="954"/>
                      <a:pt x="290" y="962"/>
                    </a:cubicBezTo>
                    <a:close/>
                    <a:moveTo>
                      <a:pt x="273" y="562"/>
                    </a:moveTo>
                    <a:cubicBezTo>
                      <a:pt x="282" y="553"/>
                      <a:pt x="282" y="547"/>
                      <a:pt x="271" y="547"/>
                    </a:cubicBezTo>
                    <a:cubicBezTo>
                      <a:pt x="271" y="556"/>
                      <a:pt x="273" y="559"/>
                      <a:pt x="273" y="562"/>
                    </a:cubicBezTo>
                    <a:close/>
                    <a:moveTo>
                      <a:pt x="271" y="593"/>
                    </a:moveTo>
                    <a:cubicBezTo>
                      <a:pt x="271" y="598"/>
                      <a:pt x="271" y="601"/>
                      <a:pt x="273" y="604"/>
                    </a:cubicBezTo>
                    <a:cubicBezTo>
                      <a:pt x="273" y="601"/>
                      <a:pt x="273" y="598"/>
                      <a:pt x="276" y="595"/>
                    </a:cubicBezTo>
                    <a:cubicBezTo>
                      <a:pt x="282" y="590"/>
                      <a:pt x="279" y="590"/>
                      <a:pt x="271" y="593"/>
                    </a:cubicBezTo>
                    <a:close/>
                    <a:moveTo>
                      <a:pt x="279" y="1767"/>
                    </a:moveTo>
                    <a:cubicBezTo>
                      <a:pt x="290" y="1769"/>
                      <a:pt x="296" y="1764"/>
                      <a:pt x="293" y="1752"/>
                    </a:cubicBezTo>
                    <a:cubicBezTo>
                      <a:pt x="290" y="1741"/>
                      <a:pt x="285" y="1733"/>
                      <a:pt x="279" y="1730"/>
                    </a:cubicBezTo>
                    <a:cubicBezTo>
                      <a:pt x="271" y="1741"/>
                      <a:pt x="271" y="1755"/>
                      <a:pt x="279" y="1767"/>
                    </a:cubicBezTo>
                    <a:close/>
                    <a:moveTo>
                      <a:pt x="273" y="2212"/>
                    </a:moveTo>
                    <a:cubicBezTo>
                      <a:pt x="282" y="2218"/>
                      <a:pt x="287" y="2216"/>
                      <a:pt x="287" y="2207"/>
                    </a:cubicBezTo>
                    <a:cubicBezTo>
                      <a:pt x="287" y="2199"/>
                      <a:pt x="285" y="2196"/>
                      <a:pt x="276" y="2198"/>
                    </a:cubicBezTo>
                    <a:cubicBezTo>
                      <a:pt x="276" y="2198"/>
                      <a:pt x="273" y="2204"/>
                      <a:pt x="273" y="2212"/>
                    </a:cubicBezTo>
                    <a:close/>
                    <a:moveTo>
                      <a:pt x="285" y="1132"/>
                    </a:moveTo>
                    <a:cubicBezTo>
                      <a:pt x="293" y="1132"/>
                      <a:pt x="299" y="1129"/>
                      <a:pt x="299" y="1120"/>
                    </a:cubicBezTo>
                    <a:lnTo>
                      <a:pt x="282" y="1120"/>
                    </a:lnTo>
                    <a:cubicBezTo>
                      <a:pt x="279" y="1120"/>
                      <a:pt x="279" y="1123"/>
                      <a:pt x="285" y="1132"/>
                    </a:cubicBezTo>
                    <a:close/>
                    <a:moveTo>
                      <a:pt x="282" y="1546"/>
                    </a:moveTo>
                    <a:cubicBezTo>
                      <a:pt x="287" y="1555"/>
                      <a:pt x="290" y="1555"/>
                      <a:pt x="290" y="1549"/>
                    </a:cubicBezTo>
                    <a:cubicBezTo>
                      <a:pt x="290" y="1544"/>
                      <a:pt x="287" y="1544"/>
                      <a:pt x="282" y="1546"/>
                    </a:cubicBezTo>
                    <a:close/>
                    <a:moveTo>
                      <a:pt x="290" y="971"/>
                    </a:moveTo>
                    <a:cubicBezTo>
                      <a:pt x="287" y="976"/>
                      <a:pt x="290" y="979"/>
                      <a:pt x="293" y="979"/>
                    </a:cubicBezTo>
                    <a:cubicBezTo>
                      <a:pt x="299" y="979"/>
                      <a:pt x="302" y="979"/>
                      <a:pt x="302" y="974"/>
                    </a:cubicBezTo>
                    <a:cubicBezTo>
                      <a:pt x="296" y="974"/>
                      <a:pt x="293" y="974"/>
                      <a:pt x="293" y="971"/>
                    </a:cubicBezTo>
                    <a:lnTo>
                      <a:pt x="290" y="971"/>
                    </a:lnTo>
                    <a:close/>
                    <a:moveTo>
                      <a:pt x="304" y="562"/>
                    </a:moveTo>
                    <a:cubicBezTo>
                      <a:pt x="304" y="553"/>
                      <a:pt x="304" y="550"/>
                      <a:pt x="302" y="553"/>
                    </a:cubicBezTo>
                    <a:cubicBezTo>
                      <a:pt x="299" y="553"/>
                      <a:pt x="296" y="556"/>
                      <a:pt x="290" y="556"/>
                    </a:cubicBezTo>
                    <a:cubicBezTo>
                      <a:pt x="290" y="564"/>
                      <a:pt x="290" y="564"/>
                      <a:pt x="293" y="564"/>
                    </a:cubicBezTo>
                    <a:cubicBezTo>
                      <a:pt x="296" y="559"/>
                      <a:pt x="299" y="559"/>
                      <a:pt x="304" y="562"/>
                    </a:cubicBezTo>
                    <a:close/>
                    <a:moveTo>
                      <a:pt x="290" y="1041"/>
                    </a:moveTo>
                    <a:cubicBezTo>
                      <a:pt x="299" y="1041"/>
                      <a:pt x="299" y="1039"/>
                      <a:pt x="296" y="1036"/>
                    </a:cubicBezTo>
                    <a:cubicBezTo>
                      <a:pt x="290" y="1030"/>
                      <a:pt x="290" y="1033"/>
                      <a:pt x="290" y="1041"/>
                    </a:cubicBezTo>
                    <a:close/>
                    <a:moveTo>
                      <a:pt x="293" y="1713"/>
                    </a:moveTo>
                    <a:cubicBezTo>
                      <a:pt x="290" y="1719"/>
                      <a:pt x="293" y="1721"/>
                      <a:pt x="299" y="1724"/>
                    </a:cubicBezTo>
                    <a:cubicBezTo>
                      <a:pt x="304" y="1727"/>
                      <a:pt x="310" y="1724"/>
                      <a:pt x="313" y="1721"/>
                    </a:cubicBezTo>
                    <a:cubicBezTo>
                      <a:pt x="307" y="1716"/>
                      <a:pt x="304" y="1713"/>
                      <a:pt x="304" y="1710"/>
                    </a:cubicBezTo>
                    <a:cubicBezTo>
                      <a:pt x="302" y="1704"/>
                      <a:pt x="299" y="1707"/>
                      <a:pt x="293" y="1713"/>
                    </a:cubicBezTo>
                    <a:close/>
                    <a:moveTo>
                      <a:pt x="293" y="635"/>
                    </a:moveTo>
                    <a:cubicBezTo>
                      <a:pt x="290" y="643"/>
                      <a:pt x="293" y="649"/>
                      <a:pt x="304" y="652"/>
                    </a:cubicBezTo>
                    <a:cubicBezTo>
                      <a:pt x="313" y="652"/>
                      <a:pt x="319" y="646"/>
                      <a:pt x="319" y="635"/>
                    </a:cubicBezTo>
                    <a:cubicBezTo>
                      <a:pt x="313" y="638"/>
                      <a:pt x="310" y="638"/>
                      <a:pt x="304" y="632"/>
                    </a:cubicBezTo>
                    <a:cubicBezTo>
                      <a:pt x="302" y="629"/>
                      <a:pt x="299" y="629"/>
                      <a:pt x="293" y="635"/>
                    </a:cubicBezTo>
                    <a:close/>
                    <a:moveTo>
                      <a:pt x="296" y="897"/>
                    </a:moveTo>
                    <a:cubicBezTo>
                      <a:pt x="290" y="900"/>
                      <a:pt x="290" y="903"/>
                      <a:pt x="296" y="906"/>
                    </a:cubicBezTo>
                    <a:cubicBezTo>
                      <a:pt x="302" y="909"/>
                      <a:pt x="304" y="909"/>
                      <a:pt x="307" y="903"/>
                    </a:cubicBezTo>
                    <a:cubicBezTo>
                      <a:pt x="302" y="906"/>
                      <a:pt x="302" y="903"/>
                      <a:pt x="302" y="900"/>
                    </a:cubicBezTo>
                    <a:cubicBezTo>
                      <a:pt x="304" y="897"/>
                      <a:pt x="302" y="895"/>
                      <a:pt x="296" y="897"/>
                    </a:cubicBezTo>
                    <a:close/>
                    <a:moveTo>
                      <a:pt x="316" y="813"/>
                    </a:moveTo>
                    <a:cubicBezTo>
                      <a:pt x="316" y="804"/>
                      <a:pt x="310" y="799"/>
                      <a:pt x="299" y="799"/>
                    </a:cubicBezTo>
                    <a:cubicBezTo>
                      <a:pt x="296" y="804"/>
                      <a:pt x="299" y="807"/>
                      <a:pt x="302" y="813"/>
                    </a:cubicBezTo>
                    <a:cubicBezTo>
                      <a:pt x="304" y="818"/>
                      <a:pt x="310" y="818"/>
                      <a:pt x="316" y="813"/>
                    </a:cubicBezTo>
                    <a:close/>
                    <a:moveTo>
                      <a:pt x="296" y="488"/>
                    </a:moveTo>
                    <a:lnTo>
                      <a:pt x="304" y="488"/>
                    </a:lnTo>
                    <a:cubicBezTo>
                      <a:pt x="307" y="480"/>
                      <a:pt x="304" y="477"/>
                      <a:pt x="296" y="477"/>
                    </a:cubicBezTo>
                    <a:lnTo>
                      <a:pt x="296" y="488"/>
                    </a:lnTo>
                    <a:close/>
                    <a:moveTo>
                      <a:pt x="316" y="457"/>
                    </a:moveTo>
                    <a:cubicBezTo>
                      <a:pt x="324" y="452"/>
                      <a:pt x="327" y="449"/>
                      <a:pt x="319" y="443"/>
                    </a:cubicBezTo>
                    <a:cubicBezTo>
                      <a:pt x="310" y="437"/>
                      <a:pt x="304" y="440"/>
                      <a:pt x="302" y="446"/>
                    </a:cubicBezTo>
                    <a:cubicBezTo>
                      <a:pt x="307" y="449"/>
                      <a:pt x="310" y="452"/>
                      <a:pt x="310" y="454"/>
                    </a:cubicBezTo>
                    <a:cubicBezTo>
                      <a:pt x="307" y="454"/>
                      <a:pt x="310" y="457"/>
                      <a:pt x="316" y="457"/>
                    </a:cubicBezTo>
                    <a:close/>
                    <a:moveTo>
                      <a:pt x="302" y="595"/>
                    </a:moveTo>
                    <a:cubicBezTo>
                      <a:pt x="307" y="615"/>
                      <a:pt x="319" y="626"/>
                      <a:pt x="338" y="632"/>
                    </a:cubicBezTo>
                    <a:cubicBezTo>
                      <a:pt x="341" y="638"/>
                      <a:pt x="344" y="641"/>
                      <a:pt x="350" y="646"/>
                    </a:cubicBezTo>
                    <a:lnTo>
                      <a:pt x="364" y="646"/>
                    </a:lnTo>
                    <a:cubicBezTo>
                      <a:pt x="361" y="652"/>
                      <a:pt x="364" y="655"/>
                      <a:pt x="367" y="660"/>
                    </a:cubicBezTo>
                    <a:cubicBezTo>
                      <a:pt x="375" y="655"/>
                      <a:pt x="378" y="649"/>
                      <a:pt x="375" y="643"/>
                    </a:cubicBezTo>
                    <a:cubicBezTo>
                      <a:pt x="369" y="638"/>
                      <a:pt x="367" y="632"/>
                      <a:pt x="361" y="629"/>
                    </a:cubicBezTo>
                    <a:cubicBezTo>
                      <a:pt x="338" y="621"/>
                      <a:pt x="330" y="601"/>
                      <a:pt x="335" y="576"/>
                    </a:cubicBezTo>
                    <a:cubicBezTo>
                      <a:pt x="330" y="581"/>
                      <a:pt x="324" y="584"/>
                      <a:pt x="319" y="584"/>
                    </a:cubicBezTo>
                    <a:cubicBezTo>
                      <a:pt x="310" y="587"/>
                      <a:pt x="304" y="590"/>
                      <a:pt x="302" y="595"/>
                    </a:cubicBezTo>
                    <a:close/>
                    <a:moveTo>
                      <a:pt x="344" y="725"/>
                    </a:moveTo>
                    <a:cubicBezTo>
                      <a:pt x="338" y="728"/>
                      <a:pt x="335" y="725"/>
                      <a:pt x="330" y="722"/>
                    </a:cubicBezTo>
                    <a:cubicBezTo>
                      <a:pt x="327" y="717"/>
                      <a:pt x="324" y="720"/>
                      <a:pt x="321" y="731"/>
                    </a:cubicBezTo>
                    <a:lnTo>
                      <a:pt x="313" y="748"/>
                    </a:lnTo>
                    <a:cubicBezTo>
                      <a:pt x="310" y="756"/>
                      <a:pt x="307" y="759"/>
                      <a:pt x="302" y="762"/>
                    </a:cubicBezTo>
                    <a:cubicBezTo>
                      <a:pt x="299" y="768"/>
                      <a:pt x="302" y="770"/>
                      <a:pt x="304" y="770"/>
                    </a:cubicBezTo>
                    <a:cubicBezTo>
                      <a:pt x="310" y="770"/>
                      <a:pt x="313" y="776"/>
                      <a:pt x="316" y="779"/>
                    </a:cubicBezTo>
                    <a:cubicBezTo>
                      <a:pt x="321" y="785"/>
                      <a:pt x="321" y="787"/>
                      <a:pt x="319" y="793"/>
                    </a:cubicBezTo>
                    <a:cubicBezTo>
                      <a:pt x="333" y="799"/>
                      <a:pt x="344" y="801"/>
                      <a:pt x="347" y="801"/>
                    </a:cubicBezTo>
                    <a:cubicBezTo>
                      <a:pt x="341" y="793"/>
                      <a:pt x="343" y="785"/>
                      <a:pt x="352" y="773"/>
                    </a:cubicBezTo>
                    <a:cubicBezTo>
                      <a:pt x="360" y="762"/>
                      <a:pt x="358" y="756"/>
                      <a:pt x="344" y="762"/>
                    </a:cubicBezTo>
                    <a:cubicBezTo>
                      <a:pt x="335" y="765"/>
                      <a:pt x="330" y="762"/>
                      <a:pt x="330" y="751"/>
                    </a:cubicBezTo>
                    <a:cubicBezTo>
                      <a:pt x="330" y="742"/>
                      <a:pt x="333" y="734"/>
                      <a:pt x="338" y="734"/>
                    </a:cubicBezTo>
                    <a:lnTo>
                      <a:pt x="361" y="756"/>
                    </a:lnTo>
                    <a:cubicBezTo>
                      <a:pt x="364" y="753"/>
                      <a:pt x="367" y="753"/>
                      <a:pt x="372" y="756"/>
                    </a:cubicBezTo>
                    <a:lnTo>
                      <a:pt x="386" y="770"/>
                    </a:lnTo>
                    <a:cubicBezTo>
                      <a:pt x="392" y="776"/>
                      <a:pt x="395" y="773"/>
                      <a:pt x="392" y="762"/>
                    </a:cubicBezTo>
                    <a:cubicBezTo>
                      <a:pt x="389" y="756"/>
                      <a:pt x="386" y="753"/>
                      <a:pt x="378" y="751"/>
                    </a:cubicBezTo>
                    <a:cubicBezTo>
                      <a:pt x="372" y="748"/>
                      <a:pt x="372" y="745"/>
                      <a:pt x="383" y="739"/>
                    </a:cubicBezTo>
                    <a:cubicBezTo>
                      <a:pt x="392" y="734"/>
                      <a:pt x="392" y="731"/>
                      <a:pt x="392" y="725"/>
                    </a:cubicBezTo>
                    <a:cubicBezTo>
                      <a:pt x="389" y="720"/>
                      <a:pt x="383" y="720"/>
                      <a:pt x="378" y="725"/>
                    </a:cubicBezTo>
                    <a:cubicBezTo>
                      <a:pt x="367" y="731"/>
                      <a:pt x="358" y="731"/>
                      <a:pt x="358" y="725"/>
                    </a:cubicBezTo>
                    <a:cubicBezTo>
                      <a:pt x="358" y="720"/>
                      <a:pt x="352" y="717"/>
                      <a:pt x="341" y="711"/>
                    </a:cubicBezTo>
                    <a:cubicBezTo>
                      <a:pt x="338" y="717"/>
                      <a:pt x="338" y="720"/>
                      <a:pt x="344" y="722"/>
                    </a:cubicBezTo>
                    <a:cubicBezTo>
                      <a:pt x="350" y="722"/>
                      <a:pt x="350" y="725"/>
                      <a:pt x="344" y="725"/>
                    </a:cubicBezTo>
                    <a:close/>
                    <a:moveTo>
                      <a:pt x="319" y="2063"/>
                    </a:moveTo>
                    <a:cubicBezTo>
                      <a:pt x="324" y="2057"/>
                      <a:pt x="324" y="2055"/>
                      <a:pt x="324" y="2049"/>
                    </a:cubicBezTo>
                    <a:cubicBezTo>
                      <a:pt x="324" y="2044"/>
                      <a:pt x="319" y="2040"/>
                      <a:pt x="307" y="2040"/>
                    </a:cubicBezTo>
                    <a:cubicBezTo>
                      <a:pt x="302" y="2046"/>
                      <a:pt x="302" y="2049"/>
                      <a:pt x="304" y="2054"/>
                    </a:cubicBezTo>
                    <a:cubicBezTo>
                      <a:pt x="310" y="2057"/>
                      <a:pt x="313" y="2060"/>
                      <a:pt x="319" y="2063"/>
                    </a:cubicBezTo>
                    <a:close/>
                    <a:moveTo>
                      <a:pt x="304" y="996"/>
                    </a:moveTo>
                    <a:cubicBezTo>
                      <a:pt x="310" y="1002"/>
                      <a:pt x="313" y="1005"/>
                      <a:pt x="319" y="1005"/>
                    </a:cubicBezTo>
                    <a:cubicBezTo>
                      <a:pt x="324" y="999"/>
                      <a:pt x="324" y="997"/>
                      <a:pt x="319" y="991"/>
                    </a:cubicBezTo>
                    <a:cubicBezTo>
                      <a:pt x="313" y="986"/>
                      <a:pt x="310" y="982"/>
                      <a:pt x="304" y="982"/>
                    </a:cubicBezTo>
                    <a:lnTo>
                      <a:pt x="304" y="996"/>
                    </a:lnTo>
                    <a:close/>
                    <a:moveTo>
                      <a:pt x="310" y="1484"/>
                    </a:moveTo>
                    <a:cubicBezTo>
                      <a:pt x="319" y="1487"/>
                      <a:pt x="324" y="1485"/>
                      <a:pt x="324" y="1476"/>
                    </a:cubicBezTo>
                    <a:cubicBezTo>
                      <a:pt x="324" y="1468"/>
                      <a:pt x="321" y="1462"/>
                      <a:pt x="313" y="1462"/>
                    </a:cubicBezTo>
                    <a:cubicBezTo>
                      <a:pt x="310" y="1467"/>
                      <a:pt x="307" y="1470"/>
                      <a:pt x="304" y="1473"/>
                    </a:cubicBezTo>
                    <a:cubicBezTo>
                      <a:pt x="304" y="1476"/>
                      <a:pt x="307" y="1482"/>
                      <a:pt x="310" y="1484"/>
                    </a:cubicBezTo>
                    <a:close/>
                    <a:moveTo>
                      <a:pt x="310" y="1228"/>
                    </a:moveTo>
                    <a:cubicBezTo>
                      <a:pt x="310" y="1239"/>
                      <a:pt x="316" y="1245"/>
                      <a:pt x="327" y="1239"/>
                    </a:cubicBezTo>
                    <a:cubicBezTo>
                      <a:pt x="338" y="1233"/>
                      <a:pt x="338" y="1230"/>
                      <a:pt x="330" y="1225"/>
                    </a:cubicBezTo>
                    <a:cubicBezTo>
                      <a:pt x="327" y="1230"/>
                      <a:pt x="324" y="1230"/>
                      <a:pt x="321" y="1228"/>
                    </a:cubicBezTo>
                    <a:cubicBezTo>
                      <a:pt x="316" y="1225"/>
                      <a:pt x="313" y="1225"/>
                      <a:pt x="310" y="1228"/>
                    </a:cubicBezTo>
                    <a:close/>
                    <a:moveTo>
                      <a:pt x="310" y="1659"/>
                    </a:moveTo>
                    <a:cubicBezTo>
                      <a:pt x="316" y="1665"/>
                      <a:pt x="319" y="1663"/>
                      <a:pt x="319" y="1657"/>
                    </a:cubicBezTo>
                    <a:cubicBezTo>
                      <a:pt x="319" y="1652"/>
                      <a:pt x="316" y="1648"/>
                      <a:pt x="310" y="1654"/>
                    </a:cubicBezTo>
                    <a:lnTo>
                      <a:pt x="310" y="1659"/>
                    </a:lnTo>
                    <a:close/>
                    <a:moveTo>
                      <a:pt x="333" y="1795"/>
                    </a:moveTo>
                    <a:cubicBezTo>
                      <a:pt x="333" y="1789"/>
                      <a:pt x="330" y="1786"/>
                      <a:pt x="324" y="1781"/>
                    </a:cubicBezTo>
                    <a:cubicBezTo>
                      <a:pt x="319" y="1778"/>
                      <a:pt x="316" y="1778"/>
                      <a:pt x="313" y="1784"/>
                    </a:cubicBezTo>
                    <a:cubicBezTo>
                      <a:pt x="319" y="1789"/>
                      <a:pt x="321" y="1792"/>
                      <a:pt x="321" y="1795"/>
                    </a:cubicBezTo>
                    <a:cubicBezTo>
                      <a:pt x="321" y="1798"/>
                      <a:pt x="327" y="1798"/>
                      <a:pt x="333" y="1795"/>
                    </a:cubicBezTo>
                    <a:close/>
                    <a:moveTo>
                      <a:pt x="321" y="547"/>
                    </a:moveTo>
                    <a:cubicBezTo>
                      <a:pt x="330" y="550"/>
                      <a:pt x="333" y="547"/>
                      <a:pt x="330" y="536"/>
                    </a:cubicBezTo>
                    <a:cubicBezTo>
                      <a:pt x="330" y="528"/>
                      <a:pt x="324" y="522"/>
                      <a:pt x="316" y="525"/>
                    </a:cubicBezTo>
                    <a:cubicBezTo>
                      <a:pt x="319" y="539"/>
                      <a:pt x="319" y="545"/>
                      <a:pt x="321" y="547"/>
                    </a:cubicBezTo>
                    <a:close/>
                    <a:moveTo>
                      <a:pt x="352" y="697"/>
                    </a:moveTo>
                    <a:cubicBezTo>
                      <a:pt x="350" y="689"/>
                      <a:pt x="347" y="686"/>
                      <a:pt x="338" y="683"/>
                    </a:cubicBezTo>
                    <a:cubicBezTo>
                      <a:pt x="333" y="680"/>
                      <a:pt x="327" y="677"/>
                      <a:pt x="321" y="672"/>
                    </a:cubicBezTo>
                    <a:cubicBezTo>
                      <a:pt x="321" y="680"/>
                      <a:pt x="324" y="686"/>
                      <a:pt x="333" y="686"/>
                    </a:cubicBezTo>
                    <a:cubicBezTo>
                      <a:pt x="341" y="686"/>
                      <a:pt x="347" y="689"/>
                      <a:pt x="352" y="697"/>
                    </a:cubicBezTo>
                    <a:close/>
                    <a:moveTo>
                      <a:pt x="333" y="1095"/>
                    </a:moveTo>
                    <a:cubicBezTo>
                      <a:pt x="333" y="1086"/>
                      <a:pt x="330" y="1086"/>
                      <a:pt x="321" y="1086"/>
                    </a:cubicBezTo>
                    <a:lnTo>
                      <a:pt x="321" y="1095"/>
                    </a:lnTo>
                    <a:lnTo>
                      <a:pt x="333" y="1095"/>
                    </a:lnTo>
                    <a:close/>
                    <a:moveTo>
                      <a:pt x="355" y="152"/>
                    </a:moveTo>
                    <a:cubicBezTo>
                      <a:pt x="350" y="141"/>
                      <a:pt x="341" y="135"/>
                      <a:pt x="330" y="138"/>
                    </a:cubicBezTo>
                    <a:cubicBezTo>
                      <a:pt x="330" y="147"/>
                      <a:pt x="333" y="150"/>
                      <a:pt x="338" y="150"/>
                    </a:cubicBezTo>
                    <a:cubicBezTo>
                      <a:pt x="344" y="150"/>
                      <a:pt x="350" y="150"/>
                      <a:pt x="355" y="152"/>
                    </a:cubicBezTo>
                    <a:close/>
                    <a:moveTo>
                      <a:pt x="355" y="485"/>
                    </a:moveTo>
                    <a:cubicBezTo>
                      <a:pt x="350" y="477"/>
                      <a:pt x="347" y="477"/>
                      <a:pt x="341" y="480"/>
                    </a:cubicBezTo>
                    <a:cubicBezTo>
                      <a:pt x="335" y="483"/>
                      <a:pt x="333" y="488"/>
                      <a:pt x="330" y="494"/>
                    </a:cubicBezTo>
                    <a:cubicBezTo>
                      <a:pt x="335" y="500"/>
                      <a:pt x="341" y="500"/>
                      <a:pt x="347" y="497"/>
                    </a:cubicBezTo>
                    <a:cubicBezTo>
                      <a:pt x="352" y="494"/>
                      <a:pt x="355" y="491"/>
                      <a:pt x="355" y="485"/>
                    </a:cubicBezTo>
                    <a:close/>
                    <a:moveTo>
                      <a:pt x="330" y="1651"/>
                    </a:moveTo>
                    <a:cubicBezTo>
                      <a:pt x="341" y="1651"/>
                      <a:pt x="344" y="1648"/>
                      <a:pt x="338" y="1642"/>
                    </a:cubicBezTo>
                    <a:cubicBezTo>
                      <a:pt x="333" y="1634"/>
                      <a:pt x="330" y="1637"/>
                      <a:pt x="330" y="1651"/>
                    </a:cubicBezTo>
                    <a:close/>
                    <a:moveTo>
                      <a:pt x="341" y="886"/>
                    </a:moveTo>
                    <a:cubicBezTo>
                      <a:pt x="341" y="880"/>
                      <a:pt x="341" y="878"/>
                      <a:pt x="344" y="872"/>
                    </a:cubicBezTo>
                    <a:cubicBezTo>
                      <a:pt x="344" y="866"/>
                      <a:pt x="344" y="864"/>
                      <a:pt x="338" y="864"/>
                    </a:cubicBezTo>
                    <a:cubicBezTo>
                      <a:pt x="333" y="880"/>
                      <a:pt x="333" y="886"/>
                      <a:pt x="341" y="886"/>
                    </a:cubicBezTo>
                    <a:close/>
                    <a:moveTo>
                      <a:pt x="344" y="446"/>
                    </a:moveTo>
                    <a:cubicBezTo>
                      <a:pt x="352" y="437"/>
                      <a:pt x="350" y="435"/>
                      <a:pt x="341" y="432"/>
                    </a:cubicBezTo>
                    <a:cubicBezTo>
                      <a:pt x="338" y="435"/>
                      <a:pt x="338" y="437"/>
                      <a:pt x="338" y="440"/>
                    </a:cubicBezTo>
                    <a:cubicBezTo>
                      <a:pt x="335" y="443"/>
                      <a:pt x="338" y="446"/>
                      <a:pt x="344" y="446"/>
                    </a:cubicBezTo>
                    <a:close/>
                    <a:moveTo>
                      <a:pt x="335" y="533"/>
                    </a:moveTo>
                    <a:cubicBezTo>
                      <a:pt x="344" y="531"/>
                      <a:pt x="347" y="533"/>
                      <a:pt x="347" y="539"/>
                    </a:cubicBezTo>
                    <a:cubicBezTo>
                      <a:pt x="347" y="545"/>
                      <a:pt x="350" y="547"/>
                      <a:pt x="358" y="545"/>
                    </a:cubicBezTo>
                    <a:cubicBezTo>
                      <a:pt x="358" y="539"/>
                      <a:pt x="355" y="536"/>
                      <a:pt x="347" y="531"/>
                    </a:cubicBezTo>
                    <a:cubicBezTo>
                      <a:pt x="341" y="525"/>
                      <a:pt x="335" y="525"/>
                      <a:pt x="335" y="533"/>
                    </a:cubicBezTo>
                    <a:close/>
                    <a:moveTo>
                      <a:pt x="335" y="1507"/>
                    </a:moveTo>
                    <a:cubicBezTo>
                      <a:pt x="344" y="1507"/>
                      <a:pt x="347" y="1504"/>
                      <a:pt x="347" y="1496"/>
                    </a:cubicBezTo>
                    <a:cubicBezTo>
                      <a:pt x="341" y="1493"/>
                      <a:pt x="335" y="1498"/>
                      <a:pt x="335" y="1507"/>
                    </a:cubicBezTo>
                    <a:close/>
                    <a:moveTo>
                      <a:pt x="341" y="2040"/>
                    </a:moveTo>
                    <a:cubicBezTo>
                      <a:pt x="344" y="2032"/>
                      <a:pt x="341" y="2029"/>
                      <a:pt x="338" y="2029"/>
                    </a:cubicBezTo>
                    <a:lnTo>
                      <a:pt x="338" y="2037"/>
                    </a:lnTo>
                    <a:lnTo>
                      <a:pt x="341" y="2040"/>
                    </a:lnTo>
                    <a:close/>
                    <a:moveTo>
                      <a:pt x="341" y="1609"/>
                    </a:moveTo>
                    <a:cubicBezTo>
                      <a:pt x="355" y="1609"/>
                      <a:pt x="367" y="1603"/>
                      <a:pt x="375" y="1592"/>
                    </a:cubicBezTo>
                    <a:cubicBezTo>
                      <a:pt x="383" y="1580"/>
                      <a:pt x="392" y="1569"/>
                      <a:pt x="403" y="1558"/>
                    </a:cubicBezTo>
                    <a:cubicBezTo>
                      <a:pt x="398" y="1555"/>
                      <a:pt x="392" y="1555"/>
                      <a:pt x="386" y="1555"/>
                    </a:cubicBezTo>
                    <a:cubicBezTo>
                      <a:pt x="381" y="1563"/>
                      <a:pt x="378" y="1569"/>
                      <a:pt x="372" y="1572"/>
                    </a:cubicBezTo>
                    <a:cubicBezTo>
                      <a:pt x="369" y="1578"/>
                      <a:pt x="364" y="1583"/>
                      <a:pt x="358" y="1589"/>
                    </a:cubicBezTo>
                    <a:cubicBezTo>
                      <a:pt x="347" y="1592"/>
                      <a:pt x="341" y="1597"/>
                      <a:pt x="341" y="1609"/>
                    </a:cubicBezTo>
                    <a:close/>
                    <a:moveTo>
                      <a:pt x="369" y="931"/>
                    </a:moveTo>
                    <a:cubicBezTo>
                      <a:pt x="364" y="920"/>
                      <a:pt x="358" y="917"/>
                      <a:pt x="350" y="923"/>
                    </a:cubicBezTo>
                    <a:cubicBezTo>
                      <a:pt x="341" y="931"/>
                      <a:pt x="338" y="940"/>
                      <a:pt x="344" y="948"/>
                    </a:cubicBezTo>
                    <a:cubicBezTo>
                      <a:pt x="361" y="945"/>
                      <a:pt x="369" y="937"/>
                      <a:pt x="369" y="931"/>
                    </a:cubicBezTo>
                    <a:close/>
                    <a:moveTo>
                      <a:pt x="344" y="1332"/>
                    </a:moveTo>
                    <a:cubicBezTo>
                      <a:pt x="338" y="1343"/>
                      <a:pt x="344" y="1349"/>
                      <a:pt x="355" y="1349"/>
                    </a:cubicBezTo>
                    <a:cubicBezTo>
                      <a:pt x="355" y="1338"/>
                      <a:pt x="352" y="1332"/>
                      <a:pt x="344" y="1332"/>
                    </a:cubicBezTo>
                    <a:close/>
                    <a:moveTo>
                      <a:pt x="355" y="1058"/>
                    </a:moveTo>
                    <a:cubicBezTo>
                      <a:pt x="350" y="1064"/>
                      <a:pt x="350" y="1070"/>
                      <a:pt x="352" y="1075"/>
                    </a:cubicBezTo>
                    <a:cubicBezTo>
                      <a:pt x="355" y="1084"/>
                      <a:pt x="361" y="1086"/>
                      <a:pt x="367" y="1086"/>
                    </a:cubicBezTo>
                    <a:cubicBezTo>
                      <a:pt x="372" y="1081"/>
                      <a:pt x="372" y="1075"/>
                      <a:pt x="369" y="1070"/>
                    </a:cubicBezTo>
                    <a:cubicBezTo>
                      <a:pt x="364" y="1064"/>
                      <a:pt x="361" y="1061"/>
                      <a:pt x="355" y="1058"/>
                    </a:cubicBezTo>
                    <a:close/>
                    <a:moveTo>
                      <a:pt x="369" y="1482"/>
                    </a:moveTo>
                    <a:cubicBezTo>
                      <a:pt x="378" y="1473"/>
                      <a:pt x="383" y="1468"/>
                      <a:pt x="381" y="1462"/>
                    </a:cubicBezTo>
                    <a:cubicBezTo>
                      <a:pt x="378" y="1457"/>
                      <a:pt x="375" y="1453"/>
                      <a:pt x="367" y="1451"/>
                    </a:cubicBezTo>
                    <a:cubicBezTo>
                      <a:pt x="361" y="1451"/>
                      <a:pt x="355" y="1451"/>
                      <a:pt x="352" y="1453"/>
                    </a:cubicBezTo>
                    <a:cubicBezTo>
                      <a:pt x="352" y="1459"/>
                      <a:pt x="358" y="1467"/>
                      <a:pt x="369" y="1482"/>
                    </a:cubicBezTo>
                    <a:close/>
                    <a:moveTo>
                      <a:pt x="367" y="2373"/>
                    </a:moveTo>
                    <a:cubicBezTo>
                      <a:pt x="369" y="2362"/>
                      <a:pt x="367" y="2356"/>
                      <a:pt x="355" y="2359"/>
                    </a:cubicBezTo>
                    <a:cubicBezTo>
                      <a:pt x="355" y="2365"/>
                      <a:pt x="358" y="2370"/>
                      <a:pt x="367" y="2373"/>
                    </a:cubicBezTo>
                    <a:close/>
                    <a:moveTo>
                      <a:pt x="367" y="2294"/>
                    </a:moveTo>
                    <a:cubicBezTo>
                      <a:pt x="378" y="2294"/>
                      <a:pt x="383" y="2289"/>
                      <a:pt x="378" y="2280"/>
                    </a:cubicBezTo>
                    <a:cubicBezTo>
                      <a:pt x="372" y="2272"/>
                      <a:pt x="369" y="2263"/>
                      <a:pt x="364" y="2263"/>
                    </a:cubicBezTo>
                    <a:cubicBezTo>
                      <a:pt x="355" y="2269"/>
                      <a:pt x="355" y="2272"/>
                      <a:pt x="361" y="2277"/>
                    </a:cubicBezTo>
                    <a:cubicBezTo>
                      <a:pt x="364" y="2280"/>
                      <a:pt x="367" y="2286"/>
                      <a:pt x="367" y="2294"/>
                    </a:cubicBezTo>
                    <a:close/>
                    <a:moveTo>
                      <a:pt x="369" y="288"/>
                    </a:moveTo>
                    <a:cubicBezTo>
                      <a:pt x="361" y="288"/>
                      <a:pt x="358" y="291"/>
                      <a:pt x="358" y="296"/>
                    </a:cubicBezTo>
                    <a:cubicBezTo>
                      <a:pt x="364" y="296"/>
                      <a:pt x="367" y="293"/>
                      <a:pt x="369" y="288"/>
                    </a:cubicBezTo>
                    <a:close/>
                    <a:moveTo>
                      <a:pt x="389" y="1970"/>
                    </a:moveTo>
                    <a:lnTo>
                      <a:pt x="389" y="1953"/>
                    </a:lnTo>
                    <a:cubicBezTo>
                      <a:pt x="389" y="1953"/>
                      <a:pt x="383" y="1950"/>
                      <a:pt x="375" y="1950"/>
                    </a:cubicBezTo>
                    <a:cubicBezTo>
                      <a:pt x="372" y="1947"/>
                      <a:pt x="369" y="1947"/>
                      <a:pt x="367" y="1947"/>
                    </a:cubicBezTo>
                    <a:cubicBezTo>
                      <a:pt x="364" y="1947"/>
                      <a:pt x="361" y="1950"/>
                      <a:pt x="361" y="1956"/>
                    </a:cubicBezTo>
                    <a:cubicBezTo>
                      <a:pt x="367" y="1958"/>
                      <a:pt x="369" y="1961"/>
                      <a:pt x="375" y="1964"/>
                    </a:cubicBezTo>
                    <a:cubicBezTo>
                      <a:pt x="378" y="1970"/>
                      <a:pt x="383" y="1970"/>
                      <a:pt x="389" y="1970"/>
                    </a:cubicBezTo>
                    <a:close/>
                    <a:moveTo>
                      <a:pt x="372" y="135"/>
                    </a:moveTo>
                    <a:cubicBezTo>
                      <a:pt x="364" y="133"/>
                      <a:pt x="361" y="135"/>
                      <a:pt x="358" y="141"/>
                    </a:cubicBezTo>
                    <a:cubicBezTo>
                      <a:pt x="358" y="147"/>
                      <a:pt x="361" y="150"/>
                      <a:pt x="367" y="147"/>
                    </a:cubicBezTo>
                    <a:cubicBezTo>
                      <a:pt x="367" y="144"/>
                      <a:pt x="367" y="144"/>
                      <a:pt x="369" y="141"/>
                    </a:cubicBezTo>
                    <a:cubicBezTo>
                      <a:pt x="372" y="138"/>
                      <a:pt x="372" y="138"/>
                      <a:pt x="372" y="135"/>
                    </a:cubicBezTo>
                    <a:close/>
                    <a:moveTo>
                      <a:pt x="378" y="810"/>
                    </a:moveTo>
                    <a:cubicBezTo>
                      <a:pt x="381" y="807"/>
                      <a:pt x="381" y="802"/>
                      <a:pt x="381" y="796"/>
                    </a:cubicBezTo>
                    <a:cubicBezTo>
                      <a:pt x="381" y="791"/>
                      <a:pt x="378" y="785"/>
                      <a:pt x="372" y="785"/>
                    </a:cubicBezTo>
                    <a:cubicBezTo>
                      <a:pt x="367" y="787"/>
                      <a:pt x="364" y="793"/>
                      <a:pt x="364" y="799"/>
                    </a:cubicBezTo>
                    <a:cubicBezTo>
                      <a:pt x="367" y="807"/>
                      <a:pt x="369" y="810"/>
                      <a:pt x="378" y="810"/>
                    </a:cubicBezTo>
                    <a:close/>
                    <a:moveTo>
                      <a:pt x="367" y="1120"/>
                    </a:moveTo>
                    <a:cubicBezTo>
                      <a:pt x="375" y="1120"/>
                      <a:pt x="375" y="1118"/>
                      <a:pt x="372" y="1115"/>
                    </a:cubicBezTo>
                    <a:cubicBezTo>
                      <a:pt x="367" y="1112"/>
                      <a:pt x="367" y="1112"/>
                      <a:pt x="367" y="1120"/>
                    </a:cubicBezTo>
                    <a:close/>
                    <a:moveTo>
                      <a:pt x="369" y="1024"/>
                    </a:moveTo>
                    <a:cubicBezTo>
                      <a:pt x="367" y="1030"/>
                      <a:pt x="369" y="1033"/>
                      <a:pt x="372" y="1033"/>
                    </a:cubicBezTo>
                    <a:cubicBezTo>
                      <a:pt x="378" y="1033"/>
                      <a:pt x="381" y="1033"/>
                      <a:pt x="381" y="1027"/>
                    </a:cubicBezTo>
                    <a:cubicBezTo>
                      <a:pt x="375" y="1024"/>
                      <a:pt x="372" y="1024"/>
                      <a:pt x="369" y="1024"/>
                    </a:cubicBezTo>
                    <a:close/>
                    <a:moveTo>
                      <a:pt x="369" y="426"/>
                    </a:moveTo>
                    <a:cubicBezTo>
                      <a:pt x="367" y="432"/>
                      <a:pt x="369" y="435"/>
                      <a:pt x="375" y="435"/>
                    </a:cubicBezTo>
                    <a:cubicBezTo>
                      <a:pt x="381" y="435"/>
                      <a:pt x="383" y="432"/>
                      <a:pt x="381" y="426"/>
                    </a:cubicBezTo>
                    <a:lnTo>
                      <a:pt x="369" y="426"/>
                    </a:lnTo>
                    <a:close/>
                    <a:moveTo>
                      <a:pt x="369" y="835"/>
                    </a:moveTo>
                    <a:cubicBezTo>
                      <a:pt x="378" y="835"/>
                      <a:pt x="381" y="832"/>
                      <a:pt x="378" y="830"/>
                    </a:cubicBezTo>
                    <a:cubicBezTo>
                      <a:pt x="372" y="827"/>
                      <a:pt x="369" y="830"/>
                      <a:pt x="369" y="835"/>
                    </a:cubicBezTo>
                    <a:close/>
                    <a:moveTo>
                      <a:pt x="389" y="1194"/>
                    </a:moveTo>
                    <a:cubicBezTo>
                      <a:pt x="378" y="1191"/>
                      <a:pt x="372" y="1191"/>
                      <a:pt x="375" y="1197"/>
                    </a:cubicBezTo>
                    <a:cubicBezTo>
                      <a:pt x="378" y="1199"/>
                      <a:pt x="383" y="1199"/>
                      <a:pt x="389" y="1194"/>
                    </a:cubicBezTo>
                    <a:close/>
                    <a:moveTo>
                      <a:pt x="381" y="584"/>
                    </a:moveTo>
                    <a:cubicBezTo>
                      <a:pt x="383" y="593"/>
                      <a:pt x="386" y="598"/>
                      <a:pt x="389" y="598"/>
                    </a:cubicBezTo>
                    <a:cubicBezTo>
                      <a:pt x="392" y="598"/>
                      <a:pt x="392" y="595"/>
                      <a:pt x="395" y="590"/>
                    </a:cubicBezTo>
                    <a:lnTo>
                      <a:pt x="395" y="581"/>
                    </a:lnTo>
                    <a:cubicBezTo>
                      <a:pt x="392" y="579"/>
                      <a:pt x="389" y="579"/>
                      <a:pt x="381" y="584"/>
                    </a:cubicBezTo>
                    <a:close/>
                    <a:moveTo>
                      <a:pt x="398" y="1784"/>
                    </a:moveTo>
                    <a:cubicBezTo>
                      <a:pt x="400" y="1778"/>
                      <a:pt x="400" y="1775"/>
                      <a:pt x="398" y="1769"/>
                    </a:cubicBezTo>
                    <a:cubicBezTo>
                      <a:pt x="395" y="1764"/>
                      <a:pt x="389" y="1761"/>
                      <a:pt x="383" y="1761"/>
                    </a:cubicBezTo>
                    <a:cubicBezTo>
                      <a:pt x="381" y="1772"/>
                      <a:pt x="386" y="1781"/>
                      <a:pt x="398" y="1784"/>
                    </a:cubicBezTo>
                    <a:close/>
                    <a:moveTo>
                      <a:pt x="403" y="440"/>
                    </a:moveTo>
                    <a:cubicBezTo>
                      <a:pt x="392" y="446"/>
                      <a:pt x="386" y="452"/>
                      <a:pt x="386" y="457"/>
                    </a:cubicBezTo>
                    <a:cubicBezTo>
                      <a:pt x="389" y="460"/>
                      <a:pt x="395" y="460"/>
                      <a:pt x="400" y="460"/>
                    </a:cubicBezTo>
                    <a:cubicBezTo>
                      <a:pt x="398" y="454"/>
                      <a:pt x="398" y="452"/>
                      <a:pt x="400" y="449"/>
                    </a:cubicBezTo>
                    <a:cubicBezTo>
                      <a:pt x="400" y="452"/>
                      <a:pt x="403" y="446"/>
                      <a:pt x="403" y="440"/>
                    </a:cubicBezTo>
                    <a:close/>
                    <a:moveTo>
                      <a:pt x="383" y="674"/>
                    </a:moveTo>
                    <a:cubicBezTo>
                      <a:pt x="389" y="680"/>
                      <a:pt x="395" y="680"/>
                      <a:pt x="406" y="672"/>
                    </a:cubicBezTo>
                    <a:cubicBezTo>
                      <a:pt x="414" y="666"/>
                      <a:pt x="414" y="660"/>
                      <a:pt x="406" y="655"/>
                    </a:cubicBezTo>
                    <a:cubicBezTo>
                      <a:pt x="400" y="660"/>
                      <a:pt x="398" y="663"/>
                      <a:pt x="392" y="663"/>
                    </a:cubicBezTo>
                    <a:cubicBezTo>
                      <a:pt x="389" y="666"/>
                      <a:pt x="386" y="672"/>
                      <a:pt x="383" y="674"/>
                    </a:cubicBezTo>
                    <a:close/>
                    <a:moveTo>
                      <a:pt x="392" y="1391"/>
                    </a:moveTo>
                    <a:cubicBezTo>
                      <a:pt x="395" y="1386"/>
                      <a:pt x="395" y="1383"/>
                      <a:pt x="389" y="1383"/>
                    </a:cubicBezTo>
                    <a:cubicBezTo>
                      <a:pt x="383" y="1383"/>
                      <a:pt x="383" y="1386"/>
                      <a:pt x="383" y="1391"/>
                    </a:cubicBezTo>
                    <a:lnTo>
                      <a:pt x="392" y="1391"/>
                    </a:lnTo>
                    <a:close/>
                    <a:moveTo>
                      <a:pt x="383" y="1820"/>
                    </a:moveTo>
                    <a:cubicBezTo>
                      <a:pt x="386" y="1826"/>
                      <a:pt x="389" y="1826"/>
                      <a:pt x="392" y="1826"/>
                    </a:cubicBezTo>
                    <a:cubicBezTo>
                      <a:pt x="395" y="1826"/>
                      <a:pt x="398" y="1823"/>
                      <a:pt x="398" y="1817"/>
                    </a:cubicBezTo>
                    <a:cubicBezTo>
                      <a:pt x="389" y="1812"/>
                      <a:pt x="383" y="1815"/>
                      <a:pt x="383" y="1820"/>
                    </a:cubicBezTo>
                    <a:close/>
                    <a:moveTo>
                      <a:pt x="389" y="175"/>
                    </a:moveTo>
                    <a:cubicBezTo>
                      <a:pt x="398" y="175"/>
                      <a:pt x="398" y="172"/>
                      <a:pt x="395" y="167"/>
                    </a:cubicBezTo>
                    <a:cubicBezTo>
                      <a:pt x="389" y="164"/>
                      <a:pt x="389" y="167"/>
                      <a:pt x="389" y="175"/>
                    </a:cubicBezTo>
                    <a:close/>
                    <a:moveTo>
                      <a:pt x="398" y="1685"/>
                    </a:moveTo>
                    <a:cubicBezTo>
                      <a:pt x="398" y="1676"/>
                      <a:pt x="395" y="1676"/>
                      <a:pt x="386" y="1676"/>
                    </a:cubicBezTo>
                    <a:lnTo>
                      <a:pt x="386" y="1685"/>
                    </a:lnTo>
                    <a:lnTo>
                      <a:pt x="398" y="1685"/>
                    </a:lnTo>
                    <a:close/>
                    <a:moveTo>
                      <a:pt x="468" y="2418"/>
                    </a:moveTo>
                    <a:cubicBezTo>
                      <a:pt x="471" y="2410"/>
                      <a:pt x="468" y="2402"/>
                      <a:pt x="460" y="2396"/>
                    </a:cubicBezTo>
                    <a:cubicBezTo>
                      <a:pt x="451" y="2390"/>
                      <a:pt x="443" y="2387"/>
                      <a:pt x="437" y="2387"/>
                    </a:cubicBezTo>
                    <a:cubicBezTo>
                      <a:pt x="434" y="2382"/>
                      <a:pt x="437" y="2379"/>
                      <a:pt x="443" y="2376"/>
                    </a:cubicBezTo>
                    <a:cubicBezTo>
                      <a:pt x="448" y="2373"/>
                      <a:pt x="446" y="2370"/>
                      <a:pt x="429" y="2365"/>
                    </a:cubicBezTo>
                    <a:cubicBezTo>
                      <a:pt x="420" y="2365"/>
                      <a:pt x="414" y="2368"/>
                      <a:pt x="406" y="2370"/>
                    </a:cubicBezTo>
                    <a:cubicBezTo>
                      <a:pt x="398" y="2373"/>
                      <a:pt x="392" y="2379"/>
                      <a:pt x="389" y="2387"/>
                    </a:cubicBezTo>
                    <a:cubicBezTo>
                      <a:pt x="395" y="2393"/>
                      <a:pt x="397" y="2393"/>
                      <a:pt x="400" y="2390"/>
                    </a:cubicBezTo>
                    <a:cubicBezTo>
                      <a:pt x="402" y="2387"/>
                      <a:pt x="406" y="2385"/>
                      <a:pt x="412" y="2385"/>
                    </a:cubicBezTo>
                    <a:cubicBezTo>
                      <a:pt x="420" y="2390"/>
                      <a:pt x="431" y="2396"/>
                      <a:pt x="440" y="2402"/>
                    </a:cubicBezTo>
                    <a:cubicBezTo>
                      <a:pt x="446" y="2410"/>
                      <a:pt x="457" y="2416"/>
                      <a:pt x="468" y="2418"/>
                    </a:cubicBezTo>
                    <a:close/>
                    <a:moveTo>
                      <a:pt x="398" y="500"/>
                    </a:moveTo>
                    <a:cubicBezTo>
                      <a:pt x="392" y="494"/>
                      <a:pt x="389" y="494"/>
                      <a:pt x="389" y="500"/>
                    </a:cubicBezTo>
                    <a:cubicBezTo>
                      <a:pt x="392" y="505"/>
                      <a:pt x="395" y="505"/>
                      <a:pt x="398" y="500"/>
                    </a:cubicBezTo>
                    <a:close/>
                    <a:moveTo>
                      <a:pt x="395" y="2402"/>
                    </a:moveTo>
                    <a:cubicBezTo>
                      <a:pt x="389" y="2407"/>
                      <a:pt x="392" y="2407"/>
                      <a:pt x="398" y="2404"/>
                    </a:cubicBezTo>
                    <a:cubicBezTo>
                      <a:pt x="406" y="2402"/>
                      <a:pt x="406" y="2399"/>
                      <a:pt x="400" y="2396"/>
                    </a:cubicBezTo>
                    <a:cubicBezTo>
                      <a:pt x="400" y="2393"/>
                      <a:pt x="400" y="2393"/>
                      <a:pt x="398" y="2393"/>
                    </a:cubicBezTo>
                    <a:cubicBezTo>
                      <a:pt x="398" y="2396"/>
                      <a:pt x="395" y="2399"/>
                      <a:pt x="395" y="2402"/>
                    </a:cubicBezTo>
                    <a:close/>
                    <a:moveTo>
                      <a:pt x="403" y="1343"/>
                    </a:moveTo>
                    <a:cubicBezTo>
                      <a:pt x="395" y="1349"/>
                      <a:pt x="395" y="1352"/>
                      <a:pt x="403" y="1357"/>
                    </a:cubicBezTo>
                    <a:cubicBezTo>
                      <a:pt x="412" y="1349"/>
                      <a:pt x="412" y="1343"/>
                      <a:pt x="403" y="1343"/>
                    </a:cubicBezTo>
                    <a:close/>
                    <a:moveTo>
                      <a:pt x="420" y="339"/>
                    </a:moveTo>
                    <a:cubicBezTo>
                      <a:pt x="420" y="333"/>
                      <a:pt x="417" y="330"/>
                      <a:pt x="412" y="325"/>
                    </a:cubicBezTo>
                    <a:cubicBezTo>
                      <a:pt x="406" y="322"/>
                      <a:pt x="400" y="322"/>
                      <a:pt x="398" y="330"/>
                    </a:cubicBezTo>
                    <a:cubicBezTo>
                      <a:pt x="403" y="330"/>
                      <a:pt x="406" y="333"/>
                      <a:pt x="406" y="336"/>
                    </a:cubicBezTo>
                    <a:cubicBezTo>
                      <a:pt x="409" y="341"/>
                      <a:pt x="414" y="341"/>
                      <a:pt x="420" y="339"/>
                    </a:cubicBezTo>
                    <a:close/>
                    <a:moveTo>
                      <a:pt x="398" y="559"/>
                    </a:moveTo>
                    <a:lnTo>
                      <a:pt x="406" y="562"/>
                    </a:lnTo>
                    <a:cubicBezTo>
                      <a:pt x="406" y="556"/>
                      <a:pt x="406" y="553"/>
                      <a:pt x="403" y="550"/>
                    </a:cubicBezTo>
                    <a:cubicBezTo>
                      <a:pt x="400" y="553"/>
                      <a:pt x="398" y="556"/>
                      <a:pt x="398" y="559"/>
                    </a:cubicBezTo>
                    <a:close/>
                    <a:moveTo>
                      <a:pt x="403" y="1160"/>
                    </a:moveTo>
                    <a:cubicBezTo>
                      <a:pt x="412" y="1168"/>
                      <a:pt x="417" y="1165"/>
                      <a:pt x="420" y="1151"/>
                    </a:cubicBezTo>
                    <a:cubicBezTo>
                      <a:pt x="417" y="1151"/>
                      <a:pt x="412" y="1151"/>
                      <a:pt x="406" y="1149"/>
                    </a:cubicBezTo>
                    <a:cubicBezTo>
                      <a:pt x="398" y="1149"/>
                      <a:pt x="398" y="1151"/>
                      <a:pt x="403" y="1160"/>
                    </a:cubicBezTo>
                    <a:close/>
                    <a:moveTo>
                      <a:pt x="403" y="274"/>
                    </a:moveTo>
                    <a:cubicBezTo>
                      <a:pt x="412" y="279"/>
                      <a:pt x="417" y="279"/>
                      <a:pt x="420" y="274"/>
                    </a:cubicBezTo>
                    <a:cubicBezTo>
                      <a:pt x="420" y="268"/>
                      <a:pt x="420" y="266"/>
                      <a:pt x="417" y="260"/>
                    </a:cubicBezTo>
                    <a:cubicBezTo>
                      <a:pt x="414" y="255"/>
                      <a:pt x="412" y="251"/>
                      <a:pt x="409" y="251"/>
                    </a:cubicBezTo>
                    <a:cubicBezTo>
                      <a:pt x="406" y="251"/>
                      <a:pt x="403" y="260"/>
                      <a:pt x="403" y="274"/>
                    </a:cubicBezTo>
                    <a:close/>
                    <a:moveTo>
                      <a:pt x="403" y="420"/>
                    </a:moveTo>
                    <a:cubicBezTo>
                      <a:pt x="412" y="418"/>
                      <a:pt x="420" y="415"/>
                      <a:pt x="420" y="409"/>
                    </a:cubicBezTo>
                    <a:cubicBezTo>
                      <a:pt x="423" y="404"/>
                      <a:pt x="423" y="401"/>
                      <a:pt x="417" y="398"/>
                    </a:cubicBezTo>
                    <a:cubicBezTo>
                      <a:pt x="414" y="395"/>
                      <a:pt x="409" y="395"/>
                      <a:pt x="406" y="398"/>
                    </a:cubicBezTo>
                    <a:cubicBezTo>
                      <a:pt x="403" y="401"/>
                      <a:pt x="403" y="406"/>
                      <a:pt x="403" y="420"/>
                    </a:cubicBezTo>
                    <a:close/>
                    <a:moveTo>
                      <a:pt x="423" y="1490"/>
                    </a:moveTo>
                    <a:cubicBezTo>
                      <a:pt x="423" y="1484"/>
                      <a:pt x="419" y="1482"/>
                      <a:pt x="414" y="1482"/>
                    </a:cubicBezTo>
                    <a:cubicBezTo>
                      <a:pt x="408" y="1482"/>
                      <a:pt x="406" y="1482"/>
                      <a:pt x="406" y="1487"/>
                    </a:cubicBezTo>
                    <a:cubicBezTo>
                      <a:pt x="409" y="1487"/>
                      <a:pt x="409" y="1487"/>
                      <a:pt x="412" y="1490"/>
                    </a:cubicBezTo>
                    <a:cubicBezTo>
                      <a:pt x="417" y="1487"/>
                      <a:pt x="420" y="1490"/>
                      <a:pt x="423" y="1490"/>
                    </a:cubicBezTo>
                    <a:close/>
                    <a:moveTo>
                      <a:pt x="414" y="1281"/>
                    </a:moveTo>
                    <a:cubicBezTo>
                      <a:pt x="412" y="1290"/>
                      <a:pt x="414" y="1292"/>
                      <a:pt x="417" y="1290"/>
                    </a:cubicBezTo>
                    <a:cubicBezTo>
                      <a:pt x="423" y="1284"/>
                      <a:pt x="420" y="1281"/>
                      <a:pt x="414" y="1281"/>
                    </a:cubicBezTo>
                    <a:close/>
                    <a:moveTo>
                      <a:pt x="414" y="2424"/>
                    </a:moveTo>
                    <a:cubicBezTo>
                      <a:pt x="417" y="2427"/>
                      <a:pt x="417" y="2427"/>
                      <a:pt x="420" y="2424"/>
                    </a:cubicBezTo>
                    <a:cubicBezTo>
                      <a:pt x="420" y="2421"/>
                      <a:pt x="420" y="2418"/>
                      <a:pt x="414" y="2416"/>
                    </a:cubicBezTo>
                    <a:lnTo>
                      <a:pt x="414" y="2424"/>
                    </a:lnTo>
                    <a:close/>
                    <a:moveTo>
                      <a:pt x="420" y="2464"/>
                    </a:moveTo>
                    <a:cubicBezTo>
                      <a:pt x="426" y="2458"/>
                      <a:pt x="423" y="2455"/>
                      <a:pt x="412" y="2450"/>
                    </a:cubicBezTo>
                    <a:cubicBezTo>
                      <a:pt x="414" y="2458"/>
                      <a:pt x="414" y="2464"/>
                      <a:pt x="420" y="2464"/>
                    </a:cubicBezTo>
                    <a:close/>
                    <a:moveTo>
                      <a:pt x="417" y="1256"/>
                    </a:moveTo>
                    <a:cubicBezTo>
                      <a:pt x="420" y="1256"/>
                      <a:pt x="423" y="1259"/>
                      <a:pt x="429" y="1261"/>
                    </a:cubicBezTo>
                    <a:cubicBezTo>
                      <a:pt x="434" y="1264"/>
                      <a:pt x="437" y="1264"/>
                      <a:pt x="437" y="1259"/>
                    </a:cubicBezTo>
                    <a:cubicBezTo>
                      <a:pt x="434" y="1253"/>
                      <a:pt x="431" y="1250"/>
                      <a:pt x="429" y="1247"/>
                    </a:cubicBezTo>
                    <a:cubicBezTo>
                      <a:pt x="423" y="1245"/>
                      <a:pt x="420" y="1247"/>
                      <a:pt x="417" y="1256"/>
                    </a:cubicBezTo>
                    <a:close/>
                    <a:moveTo>
                      <a:pt x="420" y="689"/>
                    </a:moveTo>
                    <a:cubicBezTo>
                      <a:pt x="429" y="689"/>
                      <a:pt x="429" y="686"/>
                      <a:pt x="426" y="683"/>
                    </a:cubicBezTo>
                    <a:cubicBezTo>
                      <a:pt x="423" y="680"/>
                      <a:pt x="420" y="683"/>
                      <a:pt x="420" y="689"/>
                    </a:cubicBezTo>
                    <a:close/>
                    <a:moveTo>
                      <a:pt x="431" y="1098"/>
                    </a:moveTo>
                    <a:cubicBezTo>
                      <a:pt x="429" y="1092"/>
                      <a:pt x="428" y="1089"/>
                      <a:pt x="431" y="1089"/>
                    </a:cubicBezTo>
                    <a:cubicBezTo>
                      <a:pt x="433" y="1089"/>
                      <a:pt x="434" y="1086"/>
                      <a:pt x="434" y="1081"/>
                    </a:cubicBezTo>
                    <a:cubicBezTo>
                      <a:pt x="426" y="1081"/>
                      <a:pt x="423" y="1084"/>
                      <a:pt x="420" y="1089"/>
                    </a:cubicBezTo>
                    <a:cubicBezTo>
                      <a:pt x="420" y="1098"/>
                      <a:pt x="423" y="1101"/>
                      <a:pt x="431" y="1098"/>
                    </a:cubicBezTo>
                    <a:close/>
                    <a:moveTo>
                      <a:pt x="457" y="189"/>
                    </a:moveTo>
                    <a:cubicBezTo>
                      <a:pt x="451" y="192"/>
                      <a:pt x="448" y="192"/>
                      <a:pt x="443" y="192"/>
                    </a:cubicBezTo>
                    <a:cubicBezTo>
                      <a:pt x="437" y="192"/>
                      <a:pt x="437" y="198"/>
                      <a:pt x="443" y="209"/>
                    </a:cubicBezTo>
                    <a:cubicBezTo>
                      <a:pt x="451" y="209"/>
                      <a:pt x="457" y="203"/>
                      <a:pt x="457" y="189"/>
                    </a:cubicBezTo>
                    <a:close/>
                    <a:moveTo>
                      <a:pt x="443" y="861"/>
                    </a:moveTo>
                    <a:lnTo>
                      <a:pt x="451" y="869"/>
                    </a:lnTo>
                    <a:cubicBezTo>
                      <a:pt x="454" y="872"/>
                      <a:pt x="460" y="869"/>
                      <a:pt x="465" y="866"/>
                    </a:cubicBezTo>
                    <a:cubicBezTo>
                      <a:pt x="465" y="861"/>
                      <a:pt x="462" y="858"/>
                      <a:pt x="457" y="855"/>
                    </a:cubicBezTo>
                    <a:cubicBezTo>
                      <a:pt x="448" y="852"/>
                      <a:pt x="446" y="855"/>
                      <a:pt x="443" y="861"/>
                    </a:cubicBezTo>
                    <a:close/>
                    <a:moveTo>
                      <a:pt x="468" y="322"/>
                    </a:moveTo>
                    <a:cubicBezTo>
                      <a:pt x="474" y="325"/>
                      <a:pt x="479" y="325"/>
                      <a:pt x="485" y="325"/>
                    </a:cubicBezTo>
                    <a:cubicBezTo>
                      <a:pt x="494" y="325"/>
                      <a:pt x="496" y="322"/>
                      <a:pt x="499" y="316"/>
                    </a:cubicBezTo>
                    <a:cubicBezTo>
                      <a:pt x="491" y="308"/>
                      <a:pt x="482" y="302"/>
                      <a:pt x="474" y="299"/>
                    </a:cubicBezTo>
                    <a:cubicBezTo>
                      <a:pt x="465" y="296"/>
                      <a:pt x="457" y="291"/>
                      <a:pt x="448" y="282"/>
                    </a:cubicBezTo>
                    <a:cubicBezTo>
                      <a:pt x="448" y="291"/>
                      <a:pt x="451" y="299"/>
                      <a:pt x="457" y="305"/>
                    </a:cubicBezTo>
                    <a:cubicBezTo>
                      <a:pt x="465" y="308"/>
                      <a:pt x="468" y="313"/>
                      <a:pt x="468" y="322"/>
                    </a:cubicBezTo>
                    <a:close/>
                    <a:moveTo>
                      <a:pt x="457" y="1561"/>
                    </a:moveTo>
                    <a:cubicBezTo>
                      <a:pt x="454" y="1572"/>
                      <a:pt x="457" y="1578"/>
                      <a:pt x="460" y="1572"/>
                    </a:cubicBezTo>
                    <a:cubicBezTo>
                      <a:pt x="465" y="1569"/>
                      <a:pt x="465" y="1563"/>
                      <a:pt x="457" y="1561"/>
                    </a:cubicBezTo>
                    <a:close/>
                    <a:moveTo>
                      <a:pt x="471" y="415"/>
                    </a:moveTo>
                    <a:cubicBezTo>
                      <a:pt x="479" y="406"/>
                      <a:pt x="477" y="404"/>
                      <a:pt x="468" y="404"/>
                    </a:cubicBezTo>
                    <a:cubicBezTo>
                      <a:pt x="460" y="412"/>
                      <a:pt x="462" y="415"/>
                      <a:pt x="471" y="415"/>
                    </a:cubicBezTo>
                    <a:close/>
                    <a:moveTo>
                      <a:pt x="485" y="398"/>
                    </a:moveTo>
                    <a:cubicBezTo>
                      <a:pt x="491" y="381"/>
                      <a:pt x="491" y="370"/>
                      <a:pt x="491" y="364"/>
                    </a:cubicBezTo>
                    <a:cubicBezTo>
                      <a:pt x="491" y="358"/>
                      <a:pt x="482" y="350"/>
                      <a:pt x="471" y="339"/>
                    </a:cubicBezTo>
                    <a:cubicBezTo>
                      <a:pt x="462" y="347"/>
                      <a:pt x="462" y="356"/>
                      <a:pt x="468" y="370"/>
                    </a:cubicBezTo>
                    <a:cubicBezTo>
                      <a:pt x="474" y="384"/>
                      <a:pt x="479" y="392"/>
                      <a:pt x="485" y="398"/>
                    </a:cubicBezTo>
                    <a:close/>
                    <a:moveTo>
                      <a:pt x="477" y="1165"/>
                    </a:moveTo>
                    <a:cubicBezTo>
                      <a:pt x="485" y="1165"/>
                      <a:pt x="485" y="1163"/>
                      <a:pt x="482" y="1160"/>
                    </a:cubicBezTo>
                    <a:cubicBezTo>
                      <a:pt x="477" y="1154"/>
                      <a:pt x="477" y="1157"/>
                      <a:pt x="477" y="1165"/>
                    </a:cubicBezTo>
                    <a:close/>
                    <a:moveTo>
                      <a:pt x="482" y="2441"/>
                    </a:moveTo>
                    <a:cubicBezTo>
                      <a:pt x="488" y="2447"/>
                      <a:pt x="494" y="2447"/>
                      <a:pt x="499" y="2444"/>
                    </a:cubicBezTo>
                    <a:cubicBezTo>
                      <a:pt x="505" y="2441"/>
                      <a:pt x="505" y="2435"/>
                      <a:pt x="502" y="2427"/>
                    </a:cubicBezTo>
                    <a:cubicBezTo>
                      <a:pt x="496" y="2418"/>
                      <a:pt x="494" y="2418"/>
                      <a:pt x="491" y="2427"/>
                    </a:cubicBezTo>
                    <a:cubicBezTo>
                      <a:pt x="488" y="2435"/>
                      <a:pt x="485" y="2438"/>
                      <a:pt x="482" y="2441"/>
                    </a:cubicBezTo>
                    <a:close/>
                    <a:moveTo>
                      <a:pt x="496" y="2320"/>
                    </a:moveTo>
                    <a:cubicBezTo>
                      <a:pt x="491" y="2320"/>
                      <a:pt x="488" y="2323"/>
                      <a:pt x="488" y="2328"/>
                    </a:cubicBezTo>
                    <a:cubicBezTo>
                      <a:pt x="488" y="2334"/>
                      <a:pt x="488" y="2337"/>
                      <a:pt x="494" y="2337"/>
                    </a:cubicBezTo>
                    <a:cubicBezTo>
                      <a:pt x="494" y="2334"/>
                      <a:pt x="494" y="2334"/>
                      <a:pt x="496" y="2331"/>
                    </a:cubicBezTo>
                    <a:lnTo>
                      <a:pt x="496" y="2320"/>
                    </a:lnTo>
                    <a:close/>
                    <a:moveTo>
                      <a:pt x="505" y="2393"/>
                    </a:moveTo>
                    <a:cubicBezTo>
                      <a:pt x="499" y="2393"/>
                      <a:pt x="496" y="2393"/>
                      <a:pt x="491" y="2390"/>
                    </a:cubicBezTo>
                    <a:cubicBezTo>
                      <a:pt x="488" y="2390"/>
                      <a:pt x="485" y="2393"/>
                      <a:pt x="488" y="2404"/>
                    </a:cubicBezTo>
                    <a:cubicBezTo>
                      <a:pt x="499" y="2404"/>
                      <a:pt x="505" y="2402"/>
                      <a:pt x="505" y="2393"/>
                    </a:cubicBezTo>
                    <a:close/>
                    <a:moveTo>
                      <a:pt x="502" y="2703"/>
                    </a:moveTo>
                    <a:cubicBezTo>
                      <a:pt x="513" y="2706"/>
                      <a:pt x="522" y="2703"/>
                      <a:pt x="522" y="2692"/>
                    </a:cubicBezTo>
                    <a:cubicBezTo>
                      <a:pt x="522" y="2684"/>
                      <a:pt x="516" y="2678"/>
                      <a:pt x="505" y="2678"/>
                    </a:cubicBezTo>
                    <a:cubicBezTo>
                      <a:pt x="505" y="2684"/>
                      <a:pt x="505" y="2687"/>
                      <a:pt x="502" y="2692"/>
                    </a:cubicBezTo>
                    <a:lnTo>
                      <a:pt x="502" y="2703"/>
                    </a:lnTo>
                    <a:close/>
                    <a:moveTo>
                      <a:pt x="508" y="2475"/>
                    </a:moveTo>
                    <a:cubicBezTo>
                      <a:pt x="522" y="2475"/>
                      <a:pt x="525" y="2472"/>
                      <a:pt x="516" y="2466"/>
                    </a:cubicBezTo>
                    <a:cubicBezTo>
                      <a:pt x="508" y="2458"/>
                      <a:pt x="505" y="2461"/>
                      <a:pt x="508" y="2475"/>
                    </a:cubicBezTo>
                    <a:close/>
                    <a:moveTo>
                      <a:pt x="519" y="2576"/>
                    </a:moveTo>
                    <a:cubicBezTo>
                      <a:pt x="519" y="2574"/>
                      <a:pt x="519" y="2574"/>
                      <a:pt x="522" y="2574"/>
                    </a:cubicBezTo>
                    <a:cubicBezTo>
                      <a:pt x="525" y="2574"/>
                      <a:pt x="525" y="2574"/>
                      <a:pt x="525" y="2568"/>
                    </a:cubicBezTo>
                    <a:cubicBezTo>
                      <a:pt x="519" y="2568"/>
                      <a:pt x="516" y="2568"/>
                      <a:pt x="513" y="2571"/>
                    </a:cubicBezTo>
                    <a:cubicBezTo>
                      <a:pt x="513" y="2576"/>
                      <a:pt x="513" y="2576"/>
                      <a:pt x="519" y="2576"/>
                    </a:cubicBezTo>
                    <a:close/>
                    <a:moveTo>
                      <a:pt x="530" y="313"/>
                    </a:moveTo>
                    <a:cubicBezTo>
                      <a:pt x="539" y="313"/>
                      <a:pt x="539" y="311"/>
                      <a:pt x="536" y="308"/>
                    </a:cubicBezTo>
                    <a:cubicBezTo>
                      <a:pt x="533" y="306"/>
                      <a:pt x="530" y="308"/>
                      <a:pt x="530" y="313"/>
                    </a:cubicBezTo>
                    <a:close/>
                    <a:moveTo>
                      <a:pt x="564" y="2506"/>
                    </a:moveTo>
                    <a:cubicBezTo>
                      <a:pt x="556" y="2506"/>
                      <a:pt x="550" y="2509"/>
                      <a:pt x="550" y="2517"/>
                    </a:cubicBezTo>
                    <a:cubicBezTo>
                      <a:pt x="553" y="2517"/>
                      <a:pt x="558" y="2514"/>
                      <a:pt x="564" y="2506"/>
                    </a:cubicBezTo>
                    <a:close/>
                    <a:moveTo>
                      <a:pt x="570" y="2427"/>
                    </a:moveTo>
                    <a:cubicBezTo>
                      <a:pt x="573" y="2416"/>
                      <a:pt x="570" y="2410"/>
                      <a:pt x="567" y="2410"/>
                    </a:cubicBezTo>
                    <a:cubicBezTo>
                      <a:pt x="561" y="2410"/>
                      <a:pt x="558" y="2410"/>
                      <a:pt x="553" y="2407"/>
                    </a:cubicBezTo>
                    <a:cubicBezTo>
                      <a:pt x="553" y="2421"/>
                      <a:pt x="558" y="2427"/>
                      <a:pt x="570" y="2427"/>
                    </a:cubicBezTo>
                    <a:close/>
                    <a:moveTo>
                      <a:pt x="556" y="2650"/>
                    </a:moveTo>
                    <a:cubicBezTo>
                      <a:pt x="564" y="2650"/>
                      <a:pt x="564" y="2647"/>
                      <a:pt x="561" y="2644"/>
                    </a:cubicBezTo>
                    <a:cubicBezTo>
                      <a:pt x="558" y="2641"/>
                      <a:pt x="556" y="2641"/>
                      <a:pt x="556" y="2650"/>
                    </a:cubicBezTo>
                    <a:close/>
                    <a:moveTo>
                      <a:pt x="558" y="2277"/>
                    </a:moveTo>
                    <a:cubicBezTo>
                      <a:pt x="564" y="2280"/>
                      <a:pt x="567" y="2278"/>
                      <a:pt x="567" y="2272"/>
                    </a:cubicBezTo>
                    <a:cubicBezTo>
                      <a:pt x="567" y="2267"/>
                      <a:pt x="564" y="2263"/>
                      <a:pt x="558" y="2266"/>
                    </a:cubicBezTo>
                    <a:lnTo>
                      <a:pt x="558" y="2277"/>
                    </a:lnTo>
                    <a:close/>
                    <a:moveTo>
                      <a:pt x="589" y="364"/>
                    </a:moveTo>
                    <a:cubicBezTo>
                      <a:pt x="584" y="375"/>
                      <a:pt x="589" y="381"/>
                      <a:pt x="604" y="381"/>
                    </a:cubicBezTo>
                    <a:cubicBezTo>
                      <a:pt x="609" y="373"/>
                      <a:pt x="609" y="367"/>
                      <a:pt x="606" y="364"/>
                    </a:cubicBezTo>
                    <a:cubicBezTo>
                      <a:pt x="604" y="361"/>
                      <a:pt x="598" y="361"/>
                      <a:pt x="589" y="364"/>
                    </a:cubicBezTo>
                    <a:close/>
                    <a:moveTo>
                      <a:pt x="629" y="200"/>
                    </a:moveTo>
                    <a:cubicBezTo>
                      <a:pt x="621" y="198"/>
                      <a:pt x="614" y="192"/>
                      <a:pt x="609" y="183"/>
                    </a:cubicBezTo>
                    <a:cubicBezTo>
                      <a:pt x="603" y="175"/>
                      <a:pt x="598" y="178"/>
                      <a:pt x="592" y="195"/>
                    </a:cubicBezTo>
                    <a:cubicBezTo>
                      <a:pt x="601" y="198"/>
                      <a:pt x="609" y="203"/>
                      <a:pt x="612" y="209"/>
                    </a:cubicBezTo>
                    <a:cubicBezTo>
                      <a:pt x="615" y="214"/>
                      <a:pt x="621" y="212"/>
                      <a:pt x="629" y="200"/>
                    </a:cubicBezTo>
                    <a:close/>
                    <a:moveTo>
                      <a:pt x="601" y="2565"/>
                    </a:moveTo>
                    <a:cubicBezTo>
                      <a:pt x="609" y="2574"/>
                      <a:pt x="612" y="2574"/>
                      <a:pt x="615" y="2565"/>
                    </a:cubicBezTo>
                    <a:cubicBezTo>
                      <a:pt x="612" y="2562"/>
                      <a:pt x="609" y="2562"/>
                      <a:pt x="606" y="2560"/>
                    </a:cubicBezTo>
                    <a:cubicBezTo>
                      <a:pt x="601" y="2560"/>
                      <a:pt x="601" y="2560"/>
                      <a:pt x="601" y="2565"/>
                    </a:cubicBezTo>
                    <a:close/>
                    <a:moveTo>
                      <a:pt x="629" y="85"/>
                    </a:moveTo>
                    <a:cubicBezTo>
                      <a:pt x="626" y="82"/>
                      <a:pt x="623" y="82"/>
                      <a:pt x="618" y="82"/>
                    </a:cubicBezTo>
                    <a:cubicBezTo>
                      <a:pt x="612" y="82"/>
                      <a:pt x="609" y="85"/>
                      <a:pt x="609" y="90"/>
                    </a:cubicBezTo>
                    <a:cubicBezTo>
                      <a:pt x="615" y="90"/>
                      <a:pt x="615" y="93"/>
                      <a:pt x="615" y="96"/>
                    </a:cubicBezTo>
                    <a:cubicBezTo>
                      <a:pt x="615" y="99"/>
                      <a:pt x="615" y="102"/>
                      <a:pt x="621" y="102"/>
                    </a:cubicBezTo>
                    <a:cubicBezTo>
                      <a:pt x="621" y="96"/>
                      <a:pt x="621" y="93"/>
                      <a:pt x="623" y="93"/>
                    </a:cubicBezTo>
                    <a:cubicBezTo>
                      <a:pt x="626" y="90"/>
                      <a:pt x="629" y="90"/>
                      <a:pt x="629" y="85"/>
                    </a:cubicBezTo>
                    <a:close/>
                    <a:moveTo>
                      <a:pt x="626" y="299"/>
                    </a:moveTo>
                    <a:cubicBezTo>
                      <a:pt x="635" y="299"/>
                      <a:pt x="635" y="296"/>
                      <a:pt x="632" y="293"/>
                    </a:cubicBezTo>
                    <a:cubicBezTo>
                      <a:pt x="626" y="291"/>
                      <a:pt x="626" y="291"/>
                      <a:pt x="626" y="299"/>
                    </a:cubicBezTo>
                    <a:close/>
                    <a:moveTo>
                      <a:pt x="652" y="271"/>
                    </a:moveTo>
                    <a:cubicBezTo>
                      <a:pt x="649" y="274"/>
                      <a:pt x="649" y="279"/>
                      <a:pt x="649" y="285"/>
                    </a:cubicBezTo>
                    <a:cubicBezTo>
                      <a:pt x="654" y="285"/>
                      <a:pt x="657" y="282"/>
                      <a:pt x="660" y="277"/>
                    </a:cubicBezTo>
                    <a:cubicBezTo>
                      <a:pt x="660" y="274"/>
                      <a:pt x="657" y="271"/>
                      <a:pt x="652" y="271"/>
                    </a:cubicBezTo>
                    <a:close/>
                    <a:moveTo>
                      <a:pt x="663" y="2356"/>
                    </a:moveTo>
                    <a:cubicBezTo>
                      <a:pt x="668" y="2359"/>
                      <a:pt x="671" y="2359"/>
                      <a:pt x="674" y="2354"/>
                    </a:cubicBezTo>
                    <a:cubicBezTo>
                      <a:pt x="677" y="2351"/>
                      <a:pt x="674" y="2345"/>
                      <a:pt x="671" y="2339"/>
                    </a:cubicBezTo>
                    <a:cubicBezTo>
                      <a:pt x="671" y="2345"/>
                      <a:pt x="668" y="2348"/>
                      <a:pt x="666" y="2348"/>
                    </a:cubicBezTo>
                    <a:cubicBezTo>
                      <a:pt x="663" y="2348"/>
                      <a:pt x="660" y="2354"/>
                      <a:pt x="663" y="2356"/>
                    </a:cubicBezTo>
                    <a:close/>
                    <a:moveTo>
                      <a:pt x="666" y="2450"/>
                    </a:moveTo>
                    <a:cubicBezTo>
                      <a:pt x="671" y="2452"/>
                      <a:pt x="671" y="2453"/>
                      <a:pt x="671" y="2450"/>
                    </a:cubicBezTo>
                    <a:cubicBezTo>
                      <a:pt x="671" y="2448"/>
                      <a:pt x="671" y="2444"/>
                      <a:pt x="674" y="2441"/>
                    </a:cubicBezTo>
                    <a:cubicBezTo>
                      <a:pt x="663" y="2435"/>
                      <a:pt x="660" y="2438"/>
                      <a:pt x="666" y="2450"/>
                    </a:cubicBezTo>
                    <a:close/>
                    <a:moveTo>
                      <a:pt x="683" y="2593"/>
                    </a:moveTo>
                    <a:cubicBezTo>
                      <a:pt x="694" y="2588"/>
                      <a:pt x="700" y="2582"/>
                      <a:pt x="700" y="2576"/>
                    </a:cubicBezTo>
                    <a:cubicBezTo>
                      <a:pt x="694" y="2574"/>
                      <a:pt x="691" y="2574"/>
                      <a:pt x="685" y="2579"/>
                    </a:cubicBezTo>
                    <a:cubicBezTo>
                      <a:pt x="683" y="2582"/>
                      <a:pt x="680" y="2588"/>
                      <a:pt x="683" y="2593"/>
                    </a:cubicBezTo>
                    <a:close/>
                    <a:moveTo>
                      <a:pt x="705" y="2469"/>
                    </a:moveTo>
                    <a:cubicBezTo>
                      <a:pt x="708" y="2461"/>
                      <a:pt x="705" y="2458"/>
                      <a:pt x="702" y="2458"/>
                    </a:cubicBezTo>
                    <a:lnTo>
                      <a:pt x="688" y="2458"/>
                    </a:lnTo>
                    <a:cubicBezTo>
                      <a:pt x="685" y="2466"/>
                      <a:pt x="688" y="2469"/>
                      <a:pt x="691" y="2472"/>
                    </a:cubicBezTo>
                    <a:cubicBezTo>
                      <a:pt x="697" y="2475"/>
                      <a:pt x="700" y="2472"/>
                      <a:pt x="705" y="2469"/>
                    </a:cubicBezTo>
                    <a:close/>
                    <a:moveTo>
                      <a:pt x="728" y="37"/>
                    </a:moveTo>
                    <a:cubicBezTo>
                      <a:pt x="719" y="40"/>
                      <a:pt x="713" y="42"/>
                      <a:pt x="705" y="45"/>
                    </a:cubicBezTo>
                    <a:cubicBezTo>
                      <a:pt x="696" y="48"/>
                      <a:pt x="694" y="54"/>
                      <a:pt x="691" y="59"/>
                    </a:cubicBezTo>
                    <a:cubicBezTo>
                      <a:pt x="711" y="59"/>
                      <a:pt x="722" y="51"/>
                      <a:pt x="728" y="37"/>
                    </a:cubicBezTo>
                    <a:close/>
                    <a:moveTo>
                      <a:pt x="694" y="237"/>
                    </a:moveTo>
                    <a:cubicBezTo>
                      <a:pt x="700" y="240"/>
                      <a:pt x="702" y="237"/>
                      <a:pt x="702" y="231"/>
                    </a:cubicBezTo>
                    <a:cubicBezTo>
                      <a:pt x="702" y="226"/>
                      <a:pt x="700" y="223"/>
                      <a:pt x="694" y="226"/>
                    </a:cubicBezTo>
                    <a:lnTo>
                      <a:pt x="694" y="237"/>
                    </a:lnTo>
                    <a:close/>
                    <a:moveTo>
                      <a:pt x="705" y="1535"/>
                    </a:moveTo>
                    <a:cubicBezTo>
                      <a:pt x="714" y="1532"/>
                      <a:pt x="714" y="1530"/>
                      <a:pt x="711" y="1521"/>
                    </a:cubicBezTo>
                    <a:cubicBezTo>
                      <a:pt x="708" y="1515"/>
                      <a:pt x="702" y="1515"/>
                      <a:pt x="697" y="1518"/>
                    </a:cubicBezTo>
                    <a:cubicBezTo>
                      <a:pt x="697" y="1532"/>
                      <a:pt x="700" y="1535"/>
                      <a:pt x="705" y="1535"/>
                    </a:cubicBezTo>
                    <a:close/>
                    <a:moveTo>
                      <a:pt x="719" y="1578"/>
                    </a:moveTo>
                    <a:cubicBezTo>
                      <a:pt x="711" y="1586"/>
                      <a:pt x="714" y="1589"/>
                      <a:pt x="728" y="1589"/>
                    </a:cubicBezTo>
                    <a:cubicBezTo>
                      <a:pt x="728" y="1580"/>
                      <a:pt x="725" y="1578"/>
                      <a:pt x="719" y="1578"/>
                    </a:cubicBezTo>
                    <a:close/>
                    <a:moveTo>
                      <a:pt x="719" y="2368"/>
                    </a:moveTo>
                    <a:cubicBezTo>
                      <a:pt x="733" y="2362"/>
                      <a:pt x="739" y="2354"/>
                      <a:pt x="733" y="2339"/>
                    </a:cubicBezTo>
                    <a:cubicBezTo>
                      <a:pt x="731" y="2339"/>
                      <a:pt x="728" y="2342"/>
                      <a:pt x="719" y="2351"/>
                    </a:cubicBezTo>
                    <a:cubicBezTo>
                      <a:pt x="716" y="2356"/>
                      <a:pt x="714" y="2365"/>
                      <a:pt x="719" y="2368"/>
                    </a:cubicBezTo>
                    <a:close/>
                    <a:moveTo>
                      <a:pt x="739" y="229"/>
                    </a:moveTo>
                    <a:cubicBezTo>
                      <a:pt x="731" y="229"/>
                      <a:pt x="725" y="235"/>
                      <a:pt x="722" y="243"/>
                    </a:cubicBezTo>
                    <a:cubicBezTo>
                      <a:pt x="719" y="252"/>
                      <a:pt x="716" y="257"/>
                      <a:pt x="719" y="262"/>
                    </a:cubicBezTo>
                    <a:cubicBezTo>
                      <a:pt x="733" y="260"/>
                      <a:pt x="739" y="248"/>
                      <a:pt x="739" y="229"/>
                    </a:cubicBezTo>
                    <a:close/>
                    <a:moveTo>
                      <a:pt x="733" y="2610"/>
                    </a:moveTo>
                    <a:cubicBezTo>
                      <a:pt x="739" y="2608"/>
                      <a:pt x="739" y="2605"/>
                      <a:pt x="739" y="2602"/>
                    </a:cubicBezTo>
                    <a:cubicBezTo>
                      <a:pt x="739" y="2599"/>
                      <a:pt x="733" y="2596"/>
                      <a:pt x="731" y="2596"/>
                    </a:cubicBezTo>
                    <a:cubicBezTo>
                      <a:pt x="728" y="2599"/>
                      <a:pt x="728" y="2602"/>
                      <a:pt x="728" y="2605"/>
                    </a:cubicBezTo>
                    <a:cubicBezTo>
                      <a:pt x="728" y="2608"/>
                      <a:pt x="731" y="2610"/>
                      <a:pt x="733" y="2610"/>
                    </a:cubicBezTo>
                    <a:close/>
                    <a:moveTo>
                      <a:pt x="733" y="1442"/>
                    </a:moveTo>
                    <a:cubicBezTo>
                      <a:pt x="731" y="1448"/>
                      <a:pt x="733" y="1451"/>
                      <a:pt x="736" y="1451"/>
                    </a:cubicBezTo>
                    <a:cubicBezTo>
                      <a:pt x="742" y="1451"/>
                      <a:pt x="742" y="1456"/>
                      <a:pt x="739" y="1459"/>
                    </a:cubicBezTo>
                    <a:cubicBezTo>
                      <a:pt x="748" y="1462"/>
                      <a:pt x="750" y="1459"/>
                      <a:pt x="750" y="1451"/>
                    </a:cubicBezTo>
                    <a:cubicBezTo>
                      <a:pt x="753" y="1442"/>
                      <a:pt x="748" y="1439"/>
                      <a:pt x="733" y="1442"/>
                    </a:cubicBezTo>
                    <a:close/>
                    <a:moveTo>
                      <a:pt x="756" y="1521"/>
                    </a:moveTo>
                    <a:cubicBezTo>
                      <a:pt x="756" y="1513"/>
                      <a:pt x="750" y="1507"/>
                      <a:pt x="739" y="1507"/>
                    </a:cubicBezTo>
                    <a:cubicBezTo>
                      <a:pt x="739" y="1518"/>
                      <a:pt x="745" y="1521"/>
                      <a:pt x="756" y="1521"/>
                    </a:cubicBezTo>
                    <a:close/>
                    <a:moveTo>
                      <a:pt x="776" y="1555"/>
                    </a:moveTo>
                    <a:cubicBezTo>
                      <a:pt x="767" y="1555"/>
                      <a:pt x="764" y="1555"/>
                      <a:pt x="764" y="1558"/>
                    </a:cubicBezTo>
                    <a:cubicBezTo>
                      <a:pt x="770" y="1558"/>
                      <a:pt x="776" y="1558"/>
                      <a:pt x="776" y="1555"/>
                    </a:cubicBezTo>
                    <a:close/>
                    <a:moveTo>
                      <a:pt x="770" y="2593"/>
                    </a:moveTo>
                    <a:cubicBezTo>
                      <a:pt x="767" y="2599"/>
                      <a:pt x="767" y="2602"/>
                      <a:pt x="773" y="2605"/>
                    </a:cubicBezTo>
                    <a:cubicBezTo>
                      <a:pt x="776" y="2608"/>
                      <a:pt x="781" y="2608"/>
                      <a:pt x="787" y="2605"/>
                    </a:cubicBezTo>
                    <a:cubicBezTo>
                      <a:pt x="784" y="2599"/>
                      <a:pt x="781" y="2593"/>
                      <a:pt x="770" y="2593"/>
                    </a:cubicBezTo>
                    <a:close/>
                    <a:moveTo>
                      <a:pt x="776" y="1620"/>
                    </a:moveTo>
                    <a:cubicBezTo>
                      <a:pt x="770" y="1628"/>
                      <a:pt x="773" y="1628"/>
                      <a:pt x="779" y="1628"/>
                    </a:cubicBezTo>
                    <a:cubicBezTo>
                      <a:pt x="784" y="1625"/>
                      <a:pt x="784" y="1623"/>
                      <a:pt x="776" y="1620"/>
                    </a:cubicBezTo>
                    <a:close/>
                    <a:moveTo>
                      <a:pt x="795" y="2630"/>
                    </a:moveTo>
                    <a:cubicBezTo>
                      <a:pt x="795" y="2622"/>
                      <a:pt x="793" y="2619"/>
                      <a:pt x="787" y="2619"/>
                    </a:cubicBezTo>
                    <a:cubicBezTo>
                      <a:pt x="781" y="2619"/>
                      <a:pt x="779" y="2622"/>
                      <a:pt x="781" y="2630"/>
                    </a:cubicBezTo>
                    <a:lnTo>
                      <a:pt x="795" y="2630"/>
                    </a:lnTo>
                    <a:close/>
                    <a:moveTo>
                      <a:pt x="795" y="34"/>
                    </a:moveTo>
                    <a:cubicBezTo>
                      <a:pt x="787" y="34"/>
                      <a:pt x="781" y="42"/>
                      <a:pt x="781" y="56"/>
                    </a:cubicBezTo>
                    <a:cubicBezTo>
                      <a:pt x="793" y="54"/>
                      <a:pt x="795" y="48"/>
                      <a:pt x="795" y="34"/>
                    </a:cubicBezTo>
                    <a:close/>
                    <a:moveTo>
                      <a:pt x="781" y="1445"/>
                    </a:moveTo>
                    <a:cubicBezTo>
                      <a:pt x="787" y="1451"/>
                      <a:pt x="790" y="1448"/>
                      <a:pt x="795" y="1442"/>
                    </a:cubicBezTo>
                    <a:cubicBezTo>
                      <a:pt x="787" y="1436"/>
                      <a:pt x="781" y="1439"/>
                      <a:pt x="781" y="1445"/>
                    </a:cubicBezTo>
                    <a:close/>
                    <a:moveTo>
                      <a:pt x="795" y="1617"/>
                    </a:moveTo>
                    <a:cubicBezTo>
                      <a:pt x="790" y="1623"/>
                      <a:pt x="793" y="1625"/>
                      <a:pt x="804" y="1625"/>
                    </a:cubicBezTo>
                    <a:cubicBezTo>
                      <a:pt x="812" y="1625"/>
                      <a:pt x="818" y="1625"/>
                      <a:pt x="815" y="1620"/>
                    </a:cubicBezTo>
                    <a:cubicBezTo>
                      <a:pt x="807" y="1609"/>
                      <a:pt x="801" y="1606"/>
                      <a:pt x="795" y="1617"/>
                    </a:cubicBezTo>
                    <a:close/>
                    <a:moveTo>
                      <a:pt x="841" y="1510"/>
                    </a:moveTo>
                    <a:cubicBezTo>
                      <a:pt x="843" y="1507"/>
                      <a:pt x="843" y="1504"/>
                      <a:pt x="846" y="1501"/>
                    </a:cubicBezTo>
                    <a:cubicBezTo>
                      <a:pt x="846" y="1498"/>
                      <a:pt x="849" y="1496"/>
                      <a:pt x="852" y="1493"/>
                    </a:cubicBezTo>
                    <a:cubicBezTo>
                      <a:pt x="849" y="1493"/>
                      <a:pt x="846" y="1493"/>
                      <a:pt x="846" y="1490"/>
                    </a:cubicBezTo>
                    <a:cubicBezTo>
                      <a:pt x="846" y="1490"/>
                      <a:pt x="841" y="1487"/>
                      <a:pt x="838" y="1487"/>
                    </a:cubicBezTo>
                    <a:cubicBezTo>
                      <a:pt x="841" y="1490"/>
                      <a:pt x="841" y="1493"/>
                      <a:pt x="838" y="1498"/>
                    </a:cubicBezTo>
                    <a:cubicBezTo>
                      <a:pt x="835" y="1510"/>
                      <a:pt x="835" y="1510"/>
                      <a:pt x="841" y="1510"/>
                    </a:cubicBezTo>
                    <a:close/>
                    <a:moveTo>
                      <a:pt x="863" y="1417"/>
                    </a:moveTo>
                    <a:cubicBezTo>
                      <a:pt x="877" y="1417"/>
                      <a:pt x="880" y="1411"/>
                      <a:pt x="875" y="1403"/>
                    </a:cubicBezTo>
                    <a:cubicBezTo>
                      <a:pt x="869" y="1397"/>
                      <a:pt x="866" y="1400"/>
                      <a:pt x="866" y="1405"/>
                    </a:cubicBezTo>
                    <a:cubicBezTo>
                      <a:pt x="863" y="1408"/>
                      <a:pt x="863" y="1414"/>
                      <a:pt x="863" y="1417"/>
                    </a:cubicBezTo>
                    <a:close/>
                    <a:moveTo>
                      <a:pt x="883" y="73"/>
                    </a:moveTo>
                    <a:cubicBezTo>
                      <a:pt x="880" y="71"/>
                      <a:pt x="877" y="71"/>
                      <a:pt x="875" y="71"/>
                    </a:cubicBezTo>
                    <a:cubicBezTo>
                      <a:pt x="872" y="71"/>
                      <a:pt x="869" y="73"/>
                      <a:pt x="869" y="79"/>
                    </a:cubicBezTo>
                    <a:cubicBezTo>
                      <a:pt x="872" y="82"/>
                      <a:pt x="875" y="82"/>
                      <a:pt x="877" y="82"/>
                    </a:cubicBezTo>
                    <a:cubicBezTo>
                      <a:pt x="883" y="79"/>
                      <a:pt x="883" y="79"/>
                      <a:pt x="883" y="73"/>
                    </a:cubicBezTo>
                    <a:close/>
                    <a:moveTo>
                      <a:pt x="900" y="127"/>
                    </a:moveTo>
                    <a:cubicBezTo>
                      <a:pt x="903" y="119"/>
                      <a:pt x="897" y="116"/>
                      <a:pt x="886" y="116"/>
                    </a:cubicBezTo>
                    <a:cubicBezTo>
                      <a:pt x="883" y="124"/>
                      <a:pt x="886" y="127"/>
                      <a:pt x="889" y="130"/>
                    </a:cubicBezTo>
                    <a:cubicBezTo>
                      <a:pt x="891" y="133"/>
                      <a:pt x="897" y="133"/>
                      <a:pt x="900" y="127"/>
                    </a:cubicBezTo>
                    <a:close/>
                    <a:moveTo>
                      <a:pt x="889" y="1569"/>
                    </a:moveTo>
                    <a:cubicBezTo>
                      <a:pt x="894" y="1569"/>
                      <a:pt x="897" y="1566"/>
                      <a:pt x="897" y="1561"/>
                    </a:cubicBezTo>
                    <a:lnTo>
                      <a:pt x="889" y="1558"/>
                    </a:lnTo>
                    <a:lnTo>
                      <a:pt x="889" y="1569"/>
                    </a:lnTo>
                    <a:close/>
                    <a:moveTo>
                      <a:pt x="920" y="2342"/>
                    </a:moveTo>
                    <a:cubicBezTo>
                      <a:pt x="914" y="2342"/>
                      <a:pt x="914" y="2342"/>
                      <a:pt x="920" y="2339"/>
                    </a:cubicBezTo>
                    <a:cubicBezTo>
                      <a:pt x="925" y="2337"/>
                      <a:pt x="928" y="2334"/>
                      <a:pt x="928" y="2331"/>
                    </a:cubicBezTo>
                    <a:cubicBezTo>
                      <a:pt x="922" y="2325"/>
                      <a:pt x="920" y="2325"/>
                      <a:pt x="914" y="2325"/>
                    </a:cubicBezTo>
                    <a:cubicBezTo>
                      <a:pt x="908" y="2325"/>
                      <a:pt x="906" y="2325"/>
                      <a:pt x="900" y="2323"/>
                    </a:cubicBezTo>
                    <a:cubicBezTo>
                      <a:pt x="900" y="2328"/>
                      <a:pt x="903" y="2334"/>
                      <a:pt x="908" y="2339"/>
                    </a:cubicBezTo>
                    <a:cubicBezTo>
                      <a:pt x="911" y="2348"/>
                      <a:pt x="917" y="2348"/>
                      <a:pt x="920" y="2342"/>
                    </a:cubicBezTo>
                    <a:close/>
                    <a:moveTo>
                      <a:pt x="903" y="1456"/>
                    </a:moveTo>
                    <a:cubicBezTo>
                      <a:pt x="911" y="1453"/>
                      <a:pt x="914" y="1453"/>
                      <a:pt x="917" y="1459"/>
                    </a:cubicBezTo>
                    <a:cubicBezTo>
                      <a:pt x="917" y="1462"/>
                      <a:pt x="920" y="1459"/>
                      <a:pt x="920" y="1445"/>
                    </a:cubicBezTo>
                    <a:cubicBezTo>
                      <a:pt x="908" y="1445"/>
                      <a:pt x="906" y="1448"/>
                      <a:pt x="903" y="1456"/>
                    </a:cubicBezTo>
                    <a:close/>
                    <a:moveTo>
                      <a:pt x="906" y="2593"/>
                    </a:moveTo>
                    <a:cubicBezTo>
                      <a:pt x="906" y="2599"/>
                      <a:pt x="908" y="2602"/>
                      <a:pt x="914" y="2602"/>
                    </a:cubicBezTo>
                    <a:cubicBezTo>
                      <a:pt x="920" y="2602"/>
                      <a:pt x="920" y="2599"/>
                      <a:pt x="917" y="2593"/>
                    </a:cubicBezTo>
                    <a:cubicBezTo>
                      <a:pt x="917" y="2591"/>
                      <a:pt x="914" y="2591"/>
                      <a:pt x="911" y="2591"/>
                    </a:cubicBezTo>
                    <a:cubicBezTo>
                      <a:pt x="908" y="2591"/>
                      <a:pt x="906" y="2593"/>
                      <a:pt x="906" y="2593"/>
                    </a:cubicBezTo>
                    <a:close/>
                    <a:moveTo>
                      <a:pt x="925" y="1501"/>
                    </a:moveTo>
                    <a:cubicBezTo>
                      <a:pt x="922" y="1513"/>
                      <a:pt x="925" y="1518"/>
                      <a:pt x="928" y="1513"/>
                    </a:cubicBezTo>
                    <a:cubicBezTo>
                      <a:pt x="934" y="1507"/>
                      <a:pt x="931" y="1501"/>
                      <a:pt x="925" y="1501"/>
                    </a:cubicBezTo>
                    <a:close/>
                    <a:moveTo>
                      <a:pt x="928" y="1555"/>
                    </a:moveTo>
                    <a:cubicBezTo>
                      <a:pt x="925" y="1561"/>
                      <a:pt x="925" y="1563"/>
                      <a:pt x="931" y="1569"/>
                    </a:cubicBezTo>
                    <a:cubicBezTo>
                      <a:pt x="934" y="1572"/>
                      <a:pt x="937" y="1578"/>
                      <a:pt x="937" y="1583"/>
                    </a:cubicBezTo>
                    <a:cubicBezTo>
                      <a:pt x="948" y="1578"/>
                      <a:pt x="954" y="1572"/>
                      <a:pt x="951" y="1566"/>
                    </a:cubicBezTo>
                    <a:cubicBezTo>
                      <a:pt x="945" y="1558"/>
                      <a:pt x="937" y="1555"/>
                      <a:pt x="928" y="1555"/>
                    </a:cubicBezTo>
                    <a:close/>
                    <a:moveTo>
                      <a:pt x="945" y="1504"/>
                    </a:moveTo>
                    <a:cubicBezTo>
                      <a:pt x="937" y="1501"/>
                      <a:pt x="931" y="1504"/>
                      <a:pt x="931" y="1513"/>
                    </a:cubicBezTo>
                    <a:cubicBezTo>
                      <a:pt x="945" y="1510"/>
                      <a:pt x="948" y="1510"/>
                      <a:pt x="945" y="1504"/>
                    </a:cubicBezTo>
                    <a:close/>
                    <a:moveTo>
                      <a:pt x="956" y="2424"/>
                    </a:moveTo>
                    <a:cubicBezTo>
                      <a:pt x="951" y="2424"/>
                      <a:pt x="947" y="2428"/>
                      <a:pt x="942" y="2433"/>
                    </a:cubicBezTo>
                    <a:cubicBezTo>
                      <a:pt x="936" y="2439"/>
                      <a:pt x="937" y="2444"/>
                      <a:pt x="942" y="2450"/>
                    </a:cubicBezTo>
                    <a:cubicBezTo>
                      <a:pt x="954" y="2450"/>
                      <a:pt x="956" y="2441"/>
                      <a:pt x="956" y="2424"/>
                    </a:cubicBezTo>
                    <a:close/>
                    <a:moveTo>
                      <a:pt x="939" y="2393"/>
                    </a:moveTo>
                    <a:cubicBezTo>
                      <a:pt x="939" y="2402"/>
                      <a:pt x="942" y="2407"/>
                      <a:pt x="948" y="2407"/>
                    </a:cubicBezTo>
                    <a:cubicBezTo>
                      <a:pt x="951" y="2404"/>
                      <a:pt x="951" y="2402"/>
                      <a:pt x="951" y="2396"/>
                    </a:cubicBezTo>
                    <a:cubicBezTo>
                      <a:pt x="948" y="2393"/>
                      <a:pt x="945" y="2390"/>
                      <a:pt x="939" y="2393"/>
                    </a:cubicBezTo>
                    <a:close/>
                    <a:moveTo>
                      <a:pt x="945" y="2540"/>
                    </a:moveTo>
                    <a:cubicBezTo>
                      <a:pt x="942" y="2545"/>
                      <a:pt x="945" y="2548"/>
                      <a:pt x="951" y="2548"/>
                    </a:cubicBezTo>
                    <a:cubicBezTo>
                      <a:pt x="956" y="2548"/>
                      <a:pt x="959" y="2545"/>
                      <a:pt x="959" y="2540"/>
                    </a:cubicBezTo>
                    <a:lnTo>
                      <a:pt x="945" y="2540"/>
                    </a:lnTo>
                    <a:close/>
                    <a:moveTo>
                      <a:pt x="956" y="1431"/>
                    </a:moveTo>
                    <a:cubicBezTo>
                      <a:pt x="956" y="1436"/>
                      <a:pt x="954" y="1436"/>
                      <a:pt x="951" y="1436"/>
                    </a:cubicBezTo>
                    <a:cubicBezTo>
                      <a:pt x="948" y="1436"/>
                      <a:pt x="945" y="1436"/>
                      <a:pt x="945" y="1442"/>
                    </a:cubicBezTo>
                    <a:cubicBezTo>
                      <a:pt x="951" y="1445"/>
                      <a:pt x="954" y="1445"/>
                      <a:pt x="959" y="1439"/>
                    </a:cubicBezTo>
                    <a:cubicBezTo>
                      <a:pt x="962" y="1436"/>
                      <a:pt x="962" y="1434"/>
                      <a:pt x="956" y="1431"/>
                    </a:cubicBezTo>
                    <a:close/>
                    <a:moveTo>
                      <a:pt x="970" y="832"/>
                    </a:moveTo>
                    <a:cubicBezTo>
                      <a:pt x="965" y="827"/>
                      <a:pt x="962" y="827"/>
                      <a:pt x="962" y="832"/>
                    </a:cubicBezTo>
                    <a:cubicBezTo>
                      <a:pt x="959" y="835"/>
                      <a:pt x="959" y="838"/>
                      <a:pt x="959" y="844"/>
                    </a:cubicBezTo>
                    <a:cubicBezTo>
                      <a:pt x="976" y="844"/>
                      <a:pt x="979" y="838"/>
                      <a:pt x="970" y="832"/>
                    </a:cubicBezTo>
                    <a:close/>
                    <a:moveTo>
                      <a:pt x="962" y="1439"/>
                    </a:moveTo>
                    <a:cubicBezTo>
                      <a:pt x="968" y="1442"/>
                      <a:pt x="970" y="1440"/>
                      <a:pt x="970" y="1434"/>
                    </a:cubicBezTo>
                    <a:cubicBezTo>
                      <a:pt x="970" y="1429"/>
                      <a:pt x="968" y="1425"/>
                      <a:pt x="962" y="1428"/>
                    </a:cubicBezTo>
                    <a:lnTo>
                      <a:pt x="962" y="1439"/>
                    </a:lnTo>
                    <a:close/>
                    <a:moveTo>
                      <a:pt x="976" y="1721"/>
                    </a:moveTo>
                    <a:cubicBezTo>
                      <a:pt x="968" y="1721"/>
                      <a:pt x="962" y="1724"/>
                      <a:pt x="962" y="1733"/>
                    </a:cubicBezTo>
                    <a:cubicBezTo>
                      <a:pt x="970" y="1733"/>
                      <a:pt x="976" y="1730"/>
                      <a:pt x="976" y="1721"/>
                    </a:cubicBezTo>
                    <a:close/>
                    <a:moveTo>
                      <a:pt x="962" y="2342"/>
                    </a:moveTo>
                    <a:cubicBezTo>
                      <a:pt x="970" y="2342"/>
                      <a:pt x="973" y="2339"/>
                      <a:pt x="970" y="2337"/>
                    </a:cubicBezTo>
                    <a:cubicBezTo>
                      <a:pt x="962" y="2334"/>
                      <a:pt x="962" y="2337"/>
                      <a:pt x="962" y="2342"/>
                    </a:cubicBezTo>
                    <a:close/>
                    <a:moveTo>
                      <a:pt x="962" y="2466"/>
                    </a:moveTo>
                    <a:cubicBezTo>
                      <a:pt x="973" y="2466"/>
                      <a:pt x="975" y="2464"/>
                      <a:pt x="970" y="2458"/>
                    </a:cubicBezTo>
                    <a:cubicBezTo>
                      <a:pt x="964" y="2452"/>
                      <a:pt x="962" y="2455"/>
                      <a:pt x="962" y="2466"/>
                    </a:cubicBezTo>
                    <a:close/>
                    <a:moveTo>
                      <a:pt x="976" y="2514"/>
                    </a:moveTo>
                    <a:cubicBezTo>
                      <a:pt x="982" y="2512"/>
                      <a:pt x="982" y="2509"/>
                      <a:pt x="982" y="2500"/>
                    </a:cubicBezTo>
                    <a:cubicBezTo>
                      <a:pt x="982" y="2495"/>
                      <a:pt x="976" y="2492"/>
                      <a:pt x="968" y="2492"/>
                    </a:cubicBezTo>
                    <a:cubicBezTo>
                      <a:pt x="965" y="2497"/>
                      <a:pt x="965" y="2503"/>
                      <a:pt x="965" y="2509"/>
                    </a:cubicBezTo>
                    <a:cubicBezTo>
                      <a:pt x="968" y="2514"/>
                      <a:pt x="970" y="2517"/>
                      <a:pt x="976" y="2514"/>
                    </a:cubicBezTo>
                    <a:close/>
                    <a:moveTo>
                      <a:pt x="968" y="1597"/>
                    </a:moveTo>
                    <a:cubicBezTo>
                      <a:pt x="976" y="1597"/>
                      <a:pt x="979" y="1594"/>
                      <a:pt x="979" y="1586"/>
                    </a:cubicBezTo>
                    <a:cubicBezTo>
                      <a:pt x="970" y="1589"/>
                      <a:pt x="965" y="1592"/>
                      <a:pt x="968" y="1597"/>
                    </a:cubicBezTo>
                    <a:close/>
                    <a:moveTo>
                      <a:pt x="982" y="768"/>
                    </a:moveTo>
                    <a:cubicBezTo>
                      <a:pt x="987" y="762"/>
                      <a:pt x="987" y="759"/>
                      <a:pt x="985" y="753"/>
                    </a:cubicBezTo>
                    <a:cubicBezTo>
                      <a:pt x="982" y="748"/>
                      <a:pt x="976" y="745"/>
                      <a:pt x="968" y="745"/>
                    </a:cubicBezTo>
                    <a:cubicBezTo>
                      <a:pt x="976" y="756"/>
                      <a:pt x="979" y="765"/>
                      <a:pt x="982" y="768"/>
                    </a:cubicBezTo>
                    <a:close/>
                    <a:moveTo>
                      <a:pt x="970" y="1558"/>
                    </a:moveTo>
                    <a:cubicBezTo>
                      <a:pt x="982" y="1558"/>
                      <a:pt x="990" y="1555"/>
                      <a:pt x="990" y="1552"/>
                    </a:cubicBezTo>
                    <a:cubicBezTo>
                      <a:pt x="990" y="1549"/>
                      <a:pt x="989" y="1544"/>
                      <a:pt x="987" y="1541"/>
                    </a:cubicBezTo>
                    <a:cubicBezTo>
                      <a:pt x="984" y="1538"/>
                      <a:pt x="979" y="1535"/>
                      <a:pt x="973" y="1538"/>
                    </a:cubicBezTo>
                    <a:cubicBezTo>
                      <a:pt x="970" y="1541"/>
                      <a:pt x="970" y="1546"/>
                      <a:pt x="970" y="1558"/>
                    </a:cubicBezTo>
                    <a:close/>
                    <a:moveTo>
                      <a:pt x="976" y="2190"/>
                    </a:moveTo>
                    <a:cubicBezTo>
                      <a:pt x="982" y="2196"/>
                      <a:pt x="985" y="2196"/>
                      <a:pt x="990" y="2193"/>
                    </a:cubicBezTo>
                    <a:cubicBezTo>
                      <a:pt x="996" y="2190"/>
                      <a:pt x="993" y="2184"/>
                      <a:pt x="982" y="2179"/>
                    </a:cubicBezTo>
                    <a:cubicBezTo>
                      <a:pt x="979" y="2181"/>
                      <a:pt x="979" y="2184"/>
                      <a:pt x="979" y="2184"/>
                    </a:cubicBezTo>
                    <a:cubicBezTo>
                      <a:pt x="979" y="2184"/>
                      <a:pt x="979" y="2187"/>
                      <a:pt x="976" y="2190"/>
                    </a:cubicBezTo>
                    <a:close/>
                    <a:moveTo>
                      <a:pt x="996" y="437"/>
                    </a:moveTo>
                    <a:cubicBezTo>
                      <a:pt x="985" y="426"/>
                      <a:pt x="979" y="429"/>
                      <a:pt x="979" y="446"/>
                    </a:cubicBezTo>
                    <a:cubicBezTo>
                      <a:pt x="985" y="452"/>
                      <a:pt x="987" y="452"/>
                      <a:pt x="993" y="449"/>
                    </a:cubicBezTo>
                    <a:cubicBezTo>
                      <a:pt x="996" y="446"/>
                      <a:pt x="996" y="443"/>
                      <a:pt x="996" y="437"/>
                    </a:cubicBezTo>
                    <a:close/>
                    <a:moveTo>
                      <a:pt x="979" y="1685"/>
                    </a:moveTo>
                    <a:cubicBezTo>
                      <a:pt x="985" y="1690"/>
                      <a:pt x="987" y="1688"/>
                      <a:pt x="987" y="1682"/>
                    </a:cubicBezTo>
                    <a:cubicBezTo>
                      <a:pt x="987" y="1676"/>
                      <a:pt x="985" y="1673"/>
                      <a:pt x="979" y="1679"/>
                    </a:cubicBezTo>
                    <a:lnTo>
                      <a:pt x="979" y="1685"/>
                    </a:lnTo>
                    <a:close/>
                    <a:moveTo>
                      <a:pt x="1027" y="1467"/>
                    </a:moveTo>
                    <a:cubicBezTo>
                      <a:pt x="1021" y="1459"/>
                      <a:pt x="1016" y="1459"/>
                      <a:pt x="1004" y="1465"/>
                    </a:cubicBezTo>
                    <a:cubicBezTo>
                      <a:pt x="996" y="1470"/>
                      <a:pt x="990" y="1476"/>
                      <a:pt x="990" y="1482"/>
                    </a:cubicBezTo>
                    <a:cubicBezTo>
                      <a:pt x="999" y="1493"/>
                      <a:pt x="1007" y="1496"/>
                      <a:pt x="1010" y="1487"/>
                    </a:cubicBezTo>
                    <a:cubicBezTo>
                      <a:pt x="1013" y="1479"/>
                      <a:pt x="1018" y="1473"/>
                      <a:pt x="1027" y="1467"/>
                    </a:cubicBezTo>
                    <a:close/>
                    <a:moveTo>
                      <a:pt x="990" y="2150"/>
                    </a:moveTo>
                    <a:cubicBezTo>
                      <a:pt x="996" y="2159"/>
                      <a:pt x="999" y="2159"/>
                      <a:pt x="1004" y="2148"/>
                    </a:cubicBezTo>
                    <a:cubicBezTo>
                      <a:pt x="1002" y="2145"/>
                      <a:pt x="999" y="2145"/>
                      <a:pt x="996" y="2145"/>
                    </a:cubicBezTo>
                    <a:cubicBezTo>
                      <a:pt x="993" y="2142"/>
                      <a:pt x="990" y="2145"/>
                      <a:pt x="990" y="2150"/>
                    </a:cubicBezTo>
                    <a:close/>
                    <a:moveTo>
                      <a:pt x="990" y="2402"/>
                    </a:moveTo>
                    <a:cubicBezTo>
                      <a:pt x="993" y="2404"/>
                      <a:pt x="993" y="2404"/>
                      <a:pt x="996" y="2399"/>
                    </a:cubicBezTo>
                    <a:cubicBezTo>
                      <a:pt x="996" y="2396"/>
                      <a:pt x="996" y="2393"/>
                      <a:pt x="990" y="2393"/>
                    </a:cubicBezTo>
                    <a:lnTo>
                      <a:pt x="990" y="2402"/>
                    </a:lnTo>
                    <a:close/>
                    <a:moveTo>
                      <a:pt x="1013" y="1597"/>
                    </a:moveTo>
                    <a:cubicBezTo>
                      <a:pt x="1007" y="1611"/>
                      <a:pt x="1013" y="1620"/>
                      <a:pt x="1024" y="1620"/>
                    </a:cubicBezTo>
                    <a:cubicBezTo>
                      <a:pt x="1021" y="1614"/>
                      <a:pt x="1021" y="1611"/>
                      <a:pt x="1021" y="1606"/>
                    </a:cubicBezTo>
                    <a:cubicBezTo>
                      <a:pt x="1018" y="1600"/>
                      <a:pt x="1016" y="1597"/>
                      <a:pt x="1013" y="1597"/>
                    </a:cubicBezTo>
                    <a:close/>
                    <a:moveTo>
                      <a:pt x="1044" y="1685"/>
                    </a:moveTo>
                    <a:cubicBezTo>
                      <a:pt x="1038" y="1688"/>
                      <a:pt x="1032" y="1690"/>
                      <a:pt x="1024" y="1693"/>
                    </a:cubicBezTo>
                    <a:cubicBezTo>
                      <a:pt x="1015" y="1696"/>
                      <a:pt x="1016" y="1704"/>
                      <a:pt x="1027" y="1713"/>
                    </a:cubicBezTo>
                    <a:cubicBezTo>
                      <a:pt x="1033" y="1707"/>
                      <a:pt x="1038" y="1704"/>
                      <a:pt x="1049" y="1702"/>
                    </a:cubicBezTo>
                    <a:cubicBezTo>
                      <a:pt x="1058" y="1699"/>
                      <a:pt x="1066" y="1693"/>
                      <a:pt x="1072" y="1685"/>
                    </a:cubicBezTo>
                    <a:cubicBezTo>
                      <a:pt x="1061" y="1688"/>
                      <a:pt x="1055" y="1685"/>
                      <a:pt x="1055" y="1676"/>
                    </a:cubicBezTo>
                    <a:cubicBezTo>
                      <a:pt x="1055" y="1668"/>
                      <a:pt x="1052" y="1662"/>
                      <a:pt x="1047" y="1657"/>
                    </a:cubicBezTo>
                    <a:cubicBezTo>
                      <a:pt x="1038" y="1665"/>
                      <a:pt x="1038" y="1673"/>
                      <a:pt x="1044" y="1685"/>
                    </a:cubicBezTo>
                    <a:close/>
                    <a:moveTo>
                      <a:pt x="1030" y="1515"/>
                    </a:moveTo>
                    <a:lnTo>
                      <a:pt x="1030" y="1530"/>
                    </a:lnTo>
                    <a:cubicBezTo>
                      <a:pt x="1030" y="1535"/>
                      <a:pt x="1033" y="1538"/>
                      <a:pt x="1041" y="1535"/>
                    </a:cubicBezTo>
                    <a:cubicBezTo>
                      <a:pt x="1038" y="1532"/>
                      <a:pt x="1038" y="1530"/>
                      <a:pt x="1038" y="1521"/>
                    </a:cubicBezTo>
                    <a:cubicBezTo>
                      <a:pt x="1038" y="1513"/>
                      <a:pt x="1035" y="1513"/>
                      <a:pt x="1030" y="1515"/>
                    </a:cubicBezTo>
                    <a:close/>
                    <a:moveTo>
                      <a:pt x="1033" y="2227"/>
                    </a:moveTo>
                    <a:cubicBezTo>
                      <a:pt x="1041" y="2227"/>
                      <a:pt x="1047" y="2221"/>
                      <a:pt x="1047" y="2212"/>
                    </a:cubicBezTo>
                    <a:cubicBezTo>
                      <a:pt x="1041" y="2210"/>
                      <a:pt x="1038" y="2210"/>
                      <a:pt x="1038" y="2210"/>
                    </a:cubicBezTo>
                    <a:cubicBezTo>
                      <a:pt x="1038" y="2210"/>
                      <a:pt x="1033" y="2212"/>
                      <a:pt x="1030" y="2212"/>
                    </a:cubicBezTo>
                    <a:cubicBezTo>
                      <a:pt x="1033" y="2215"/>
                      <a:pt x="1033" y="2221"/>
                      <a:pt x="1033" y="2227"/>
                    </a:cubicBezTo>
                    <a:close/>
                    <a:moveTo>
                      <a:pt x="1041" y="1925"/>
                    </a:moveTo>
                    <a:cubicBezTo>
                      <a:pt x="1041" y="1931"/>
                      <a:pt x="1044" y="1933"/>
                      <a:pt x="1052" y="1933"/>
                    </a:cubicBezTo>
                    <a:cubicBezTo>
                      <a:pt x="1061" y="1933"/>
                      <a:pt x="1061" y="1930"/>
                      <a:pt x="1061" y="1925"/>
                    </a:cubicBezTo>
                    <a:cubicBezTo>
                      <a:pt x="1058" y="1922"/>
                      <a:pt x="1055" y="1922"/>
                      <a:pt x="1049" y="1919"/>
                    </a:cubicBezTo>
                    <a:cubicBezTo>
                      <a:pt x="1044" y="1916"/>
                      <a:pt x="1041" y="1920"/>
                      <a:pt x="1041" y="1925"/>
                    </a:cubicBezTo>
                    <a:close/>
                    <a:moveTo>
                      <a:pt x="1052" y="384"/>
                    </a:moveTo>
                    <a:cubicBezTo>
                      <a:pt x="1049" y="392"/>
                      <a:pt x="1052" y="395"/>
                      <a:pt x="1064" y="395"/>
                    </a:cubicBezTo>
                    <a:cubicBezTo>
                      <a:pt x="1066" y="387"/>
                      <a:pt x="1061" y="384"/>
                      <a:pt x="1052" y="384"/>
                    </a:cubicBezTo>
                    <a:close/>
                    <a:moveTo>
                      <a:pt x="1058" y="1970"/>
                    </a:moveTo>
                    <a:cubicBezTo>
                      <a:pt x="1055" y="1981"/>
                      <a:pt x="1058" y="1987"/>
                      <a:pt x="1069" y="1984"/>
                    </a:cubicBezTo>
                    <a:cubicBezTo>
                      <a:pt x="1078" y="1981"/>
                      <a:pt x="1086" y="1978"/>
                      <a:pt x="1092" y="1973"/>
                    </a:cubicBezTo>
                    <a:cubicBezTo>
                      <a:pt x="1086" y="1967"/>
                      <a:pt x="1081" y="1967"/>
                      <a:pt x="1075" y="1967"/>
                    </a:cubicBezTo>
                    <a:cubicBezTo>
                      <a:pt x="1069" y="1970"/>
                      <a:pt x="1064" y="1970"/>
                      <a:pt x="1058" y="1970"/>
                    </a:cubicBezTo>
                    <a:close/>
                    <a:moveTo>
                      <a:pt x="1092" y="1727"/>
                    </a:moveTo>
                    <a:cubicBezTo>
                      <a:pt x="1095" y="1733"/>
                      <a:pt x="1097" y="1733"/>
                      <a:pt x="1103" y="1733"/>
                    </a:cubicBezTo>
                    <a:cubicBezTo>
                      <a:pt x="1109" y="1733"/>
                      <a:pt x="1112" y="1727"/>
                      <a:pt x="1112" y="1719"/>
                    </a:cubicBezTo>
                    <a:cubicBezTo>
                      <a:pt x="1106" y="1713"/>
                      <a:pt x="1103" y="1713"/>
                      <a:pt x="1097" y="1716"/>
                    </a:cubicBezTo>
                    <a:cubicBezTo>
                      <a:pt x="1092" y="1719"/>
                      <a:pt x="1089" y="1721"/>
                      <a:pt x="1092" y="1727"/>
                    </a:cubicBezTo>
                    <a:close/>
                    <a:moveTo>
                      <a:pt x="1092" y="1668"/>
                    </a:moveTo>
                    <a:cubicBezTo>
                      <a:pt x="1092" y="1673"/>
                      <a:pt x="1094" y="1676"/>
                      <a:pt x="1100" y="1676"/>
                    </a:cubicBezTo>
                    <a:cubicBezTo>
                      <a:pt x="1105" y="1676"/>
                      <a:pt x="1109" y="1676"/>
                      <a:pt x="1114" y="1679"/>
                    </a:cubicBezTo>
                    <a:cubicBezTo>
                      <a:pt x="1114" y="1673"/>
                      <a:pt x="1112" y="1671"/>
                      <a:pt x="1106" y="1671"/>
                    </a:cubicBezTo>
                    <a:cubicBezTo>
                      <a:pt x="1103" y="1668"/>
                      <a:pt x="1097" y="1668"/>
                      <a:pt x="1092" y="1668"/>
                    </a:cubicBezTo>
                    <a:close/>
                    <a:moveTo>
                      <a:pt x="1103" y="635"/>
                    </a:moveTo>
                    <a:cubicBezTo>
                      <a:pt x="1100" y="643"/>
                      <a:pt x="1103" y="646"/>
                      <a:pt x="1112" y="643"/>
                    </a:cubicBezTo>
                    <a:cubicBezTo>
                      <a:pt x="1120" y="643"/>
                      <a:pt x="1120" y="641"/>
                      <a:pt x="1120" y="635"/>
                    </a:cubicBezTo>
                    <a:lnTo>
                      <a:pt x="1103" y="635"/>
                    </a:lnTo>
                    <a:close/>
                    <a:moveTo>
                      <a:pt x="1128" y="601"/>
                    </a:moveTo>
                    <a:cubicBezTo>
                      <a:pt x="1126" y="595"/>
                      <a:pt x="1123" y="593"/>
                      <a:pt x="1120" y="593"/>
                    </a:cubicBezTo>
                    <a:cubicBezTo>
                      <a:pt x="1117" y="593"/>
                      <a:pt x="1117" y="595"/>
                      <a:pt x="1117" y="601"/>
                    </a:cubicBezTo>
                    <a:cubicBezTo>
                      <a:pt x="1120" y="607"/>
                      <a:pt x="1123" y="610"/>
                      <a:pt x="1126" y="610"/>
                    </a:cubicBezTo>
                    <a:cubicBezTo>
                      <a:pt x="1128" y="610"/>
                      <a:pt x="1128" y="607"/>
                      <a:pt x="1128" y="601"/>
                    </a:cubicBezTo>
                    <a:close/>
                    <a:moveTo>
                      <a:pt x="1126" y="1894"/>
                    </a:moveTo>
                    <a:cubicBezTo>
                      <a:pt x="1117" y="1899"/>
                      <a:pt x="1117" y="1903"/>
                      <a:pt x="1123" y="1908"/>
                    </a:cubicBezTo>
                    <a:cubicBezTo>
                      <a:pt x="1128" y="1914"/>
                      <a:pt x="1134" y="1911"/>
                      <a:pt x="1137" y="1905"/>
                    </a:cubicBezTo>
                    <a:cubicBezTo>
                      <a:pt x="1131" y="1905"/>
                      <a:pt x="1131" y="1902"/>
                      <a:pt x="1131" y="1896"/>
                    </a:cubicBezTo>
                    <a:cubicBezTo>
                      <a:pt x="1131" y="1894"/>
                      <a:pt x="1128" y="1891"/>
                      <a:pt x="1126" y="1894"/>
                    </a:cubicBezTo>
                    <a:close/>
                    <a:moveTo>
                      <a:pt x="1126" y="1987"/>
                    </a:moveTo>
                    <a:cubicBezTo>
                      <a:pt x="1131" y="1990"/>
                      <a:pt x="1134" y="1987"/>
                      <a:pt x="1134" y="1981"/>
                    </a:cubicBezTo>
                    <a:cubicBezTo>
                      <a:pt x="1134" y="1975"/>
                      <a:pt x="1131" y="1973"/>
                      <a:pt x="1126" y="1975"/>
                    </a:cubicBezTo>
                    <a:lnTo>
                      <a:pt x="1126" y="1987"/>
                    </a:lnTo>
                    <a:close/>
                    <a:moveTo>
                      <a:pt x="1126" y="2314"/>
                    </a:moveTo>
                    <a:cubicBezTo>
                      <a:pt x="1134" y="2314"/>
                      <a:pt x="1137" y="2314"/>
                      <a:pt x="1140" y="2311"/>
                    </a:cubicBezTo>
                    <a:cubicBezTo>
                      <a:pt x="1140" y="2308"/>
                      <a:pt x="1140" y="2308"/>
                      <a:pt x="1137" y="2306"/>
                    </a:cubicBezTo>
                    <a:cubicBezTo>
                      <a:pt x="1134" y="2306"/>
                      <a:pt x="1131" y="2303"/>
                      <a:pt x="1128" y="2303"/>
                    </a:cubicBezTo>
                    <a:cubicBezTo>
                      <a:pt x="1126" y="2303"/>
                      <a:pt x="1126" y="2306"/>
                      <a:pt x="1126" y="2314"/>
                    </a:cubicBezTo>
                    <a:close/>
                    <a:moveTo>
                      <a:pt x="1176" y="2193"/>
                    </a:moveTo>
                    <a:cubicBezTo>
                      <a:pt x="1170" y="2179"/>
                      <a:pt x="1174" y="2173"/>
                      <a:pt x="1182" y="2176"/>
                    </a:cubicBezTo>
                    <a:cubicBezTo>
                      <a:pt x="1191" y="2179"/>
                      <a:pt x="1196" y="2176"/>
                      <a:pt x="1199" y="2164"/>
                    </a:cubicBezTo>
                    <a:cubicBezTo>
                      <a:pt x="1191" y="2159"/>
                      <a:pt x="1182" y="2159"/>
                      <a:pt x="1176" y="2167"/>
                    </a:cubicBezTo>
                    <a:lnTo>
                      <a:pt x="1160" y="2184"/>
                    </a:lnTo>
                    <a:cubicBezTo>
                      <a:pt x="1154" y="2193"/>
                      <a:pt x="1154" y="2201"/>
                      <a:pt x="1162" y="2201"/>
                    </a:cubicBezTo>
                    <a:cubicBezTo>
                      <a:pt x="1168" y="2204"/>
                      <a:pt x="1165" y="2210"/>
                      <a:pt x="1154" y="2215"/>
                    </a:cubicBezTo>
                    <a:cubicBezTo>
                      <a:pt x="1145" y="2221"/>
                      <a:pt x="1145" y="2224"/>
                      <a:pt x="1148" y="2229"/>
                    </a:cubicBezTo>
                    <a:cubicBezTo>
                      <a:pt x="1151" y="2235"/>
                      <a:pt x="1157" y="2232"/>
                      <a:pt x="1165" y="2227"/>
                    </a:cubicBezTo>
                    <a:cubicBezTo>
                      <a:pt x="1171" y="2221"/>
                      <a:pt x="1174" y="2218"/>
                      <a:pt x="1179" y="2215"/>
                    </a:cubicBezTo>
                    <a:cubicBezTo>
                      <a:pt x="1182" y="2212"/>
                      <a:pt x="1181" y="2207"/>
                      <a:pt x="1176" y="2193"/>
                    </a:cubicBezTo>
                    <a:close/>
                    <a:moveTo>
                      <a:pt x="1151" y="494"/>
                    </a:moveTo>
                    <a:lnTo>
                      <a:pt x="1160" y="494"/>
                    </a:lnTo>
                    <a:cubicBezTo>
                      <a:pt x="1160" y="488"/>
                      <a:pt x="1157" y="485"/>
                      <a:pt x="1151" y="485"/>
                    </a:cubicBezTo>
                    <a:lnTo>
                      <a:pt x="1151" y="494"/>
                    </a:lnTo>
                    <a:close/>
                    <a:moveTo>
                      <a:pt x="1168" y="1902"/>
                    </a:moveTo>
                    <a:cubicBezTo>
                      <a:pt x="1174" y="1896"/>
                      <a:pt x="1174" y="1894"/>
                      <a:pt x="1168" y="1891"/>
                    </a:cubicBezTo>
                    <a:cubicBezTo>
                      <a:pt x="1162" y="1888"/>
                      <a:pt x="1160" y="1891"/>
                      <a:pt x="1157" y="1894"/>
                    </a:cubicBezTo>
                    <a:cubicBezTo>
                      <a:pt x="1160" y="1896"/>
                      <a:pt x="1160" y="1896"/>
                      <a:pt x="1162" y="1896"/>
                    </a:cubicBezTo>
                    <a:cubicBezTo>
                      <a:pt x="1165" y="1896"/>
                      <a:pt x="1165" y="1899"/>
                      <a:pt x="1168" y="1902"/>
                    </a:cubicBezTo>
                    <a:close/>
                    <a:moveTo>
                      <a:pt x="1168" y="2074"/>
                    </a:moveTo>
                    <a:cubicBezTo>
                      <a:pt x="1168" y="2066"/>
                      <a:pt x="1168" y="2060"/>
                      <a:pt x="1165" y="2057"/>
                    </a:cubicBezTo>
                    <a:cubicBezTo>
                      <a:pt x="1162" y="2057"/>
                      <a:pt x="1160" y="2057"/>
                      <a:pt x="1160" y="2060"/>
                    </a:cubicBezTo>
                    <a:lnTo>
                      <a:pt x="1160" y="2069"/>
                    </a:lnTo>
                    <a:cubicBezTo>
                      <a:pt x="1160" y="2071"/>
                      <a:pt x="1165" y="2074"/>
                      <a:pt x="1168" y="2074"/>
                    </a:cubicBezTo>
                    <a:close/>
                    <a:moveTo>
                      <a:pt x="1162" y="2277"/>
                    </a:moveTo>
                    <a:cubicBezTo>
                      <a:pt x="1162" y="2286"/>
                      <a:pt x="1162" y="2292"/>
                      <a:pt x="1165" y="2289"/>
                    </a:cubicBezTo>
                    <a:cubicBezTo>
                      <a:pt x="1168" y="2287"/>
                      <a:pt x="1171" y="2286"/>
                      <a:pt x="1176" y="2286"/>
                    </a:cubicBezTo>
                    <a:cubicBezTo>
                      <a:pt x="1176" y="2277"/>
                      <a:pt x="1176" y="2277"/>
                      <a:pt x="1174" y="2277"/>
                    </a:cubicBezTo>
                    <a:cubicBezTo>
                      <a:pt x="1171" y="2280"/>
                      <a:pt x="1165" y="2280"/>
                      <a:pt x="1162" y="2277"/>
                    </a:cubicBezTo>
                    <a:close/>
                    <a:moveTo>
                      <a:pt x="1176" y="1752"/>
                    </a:moveTo>
                    <a:cubicBezTo>
                      <a:pt x="1165" y="1750"/>
                      <a:pt x="1160" y="1752"/>
                      <a:pt x="1165" y="1764"/>
                    </a:cubicBezTo>
                    <a:cubicBezTo>
                      <a:pt x="1171" y="1767"/>
                      <a:pt x="1171" y="1764"/>
                      <a:pt x="1171" y="1761"/>
                    </a:cubicBezTo>
                    <a:cubicBezTo>
                      <a:pt x="1168" y="1755"/>
                      <a:pt x="1171" y="1752"/>
                      <a:pt x="1176" y="1752"/>
                    </a:cubicBezTo>
                    <a:close/>
                    <a:moveTo>
                      <a:pt x="1191" y="1719"/>
                    </a:moveTo>
                    <a:cubicBezTo>
                      <a:pt x="1185" y="1710"/>
                      <a:pt x="1182" y="1704"/>
                      <a:pt x="1176" y="1710"/>
                    </a:cubicBezTo>
                    <a:cubicBezTo>
                      <a:pt x="1171" y="1713"/>
                      <a:pt x="1168" y="1719"/>
                      <a:pt x="1168" y="1727"/>
                    </a:cubicBezTo>
                    <a:cubicBezTo>
                      <a:pt x="1174" y="1733"/>
                      <a:pt x="1179" y="1736"/>
                      <a:pt x="1185" y="1736"/>
                    </a:cubicBezTo>
                    <a:cubicBezTo>
                      <a:pt x="1191" y="1733"/>
                      <a:pt x="1193" y="1730"/>
                      <a:pt x="1191" y="1719"/>
                    </a:cubicBezTo>
                    <a:close/>
                    <a:moveTo>
                      <a:pt x="1191" y="1925"/>
                    </a:moveTo>
                    <a:cubicBezTo>
                      <a:pt x="1191" y="1930"/>
                      <a:pt x="1193" y="1933"/>
                      <a:pt x="1202" y="1933"/>
                    </a:cubicBezTo>
                    <a:cubicBezTo>
                      <a:pt x="1210" y="1933"/>
                      <a:pt x="1213" y="1933"/>
                      <a:pt x="1213" y="1927"/>
                    </a:cubicBezTo>
                    <a:cubicBezTo>
                      <a:pt x="1208" y="1925"/>
                      <a:pt x="1205" y="1922"/>
                      <a:pt x="1202" y="1919"/>
                    </a:cubicBezTo>
                    <a:cubicBezTo>
                      <a:pt x="1199" y="1916"/>
                      <a:pt x="1196" y="1919"/>
                      <a:pt x="1191" y="1925"/>
                    </a:cubicBezTo>
                    <a:close/>
                    <a:moveTo>
                      <a:pt x="1205" y="1767"/>
                    </a:moveTo>
                    <a:cubicBezTo>
                      <a:pt x="1216" y="1772"/>
                      <a:pt x="1222" y="1767"/>
                      <a:pt x="1222" y="1750"/>
                    </a:cubicBezTo>
                    <a:cubicBezTo>
                      <a:pt x="1222" y="1733"/>
                      <a:pt x="1216" y="1724"/>
                      <a:pt x="1205" y="1719"/>
                    </a:cubicBezTo>
                    <a:lnTo>
                      <a:pt x="1205" y="1767"/>
                    </a:lnTo>
                    <a:close/>
                    <a:moveTo>
                      <a:pt x="1239" y="2314"/>
                    </a:moveTo>
                    <a:cubicBezTo>
                      <a:pt x="1244" y="2320"/>
                      <a:pt x="1250" y="2320"/>
                      <a:pt x="1261" y="2314"/>
                    </a:cubicBezTo>
                    <a:cubicBezTo>
                      <a:pt x="1270" y="2308"/>
                      <a:pt x="1270" y="2306"/>
                      <a:pt x="1261" y="2300"/>
                    </a:cubicBezTo>
                    <a:cubicBezTo>
                      <a:pt x="1255" y="2306"/>
                      <a:pt x="1250" y="2306"/>
                      <a:pt x="1244" y="2306"/>
                    </a:cubicBezTo>
                    <a:cubicBezTo>
                      <a:pt x="1239" y="2303"/>
                      <a:pt x="1236" y="2306"/>
                      <a:pt x="1239" y="2314"/>
                    </a:cubicBezTo>
                    <a:close/>
                    <a:moveTo>
                      <a:pt x="1250" y="2229"/>
                    </a:moveTo>
                    <a:cubicBezTo>
                      <a:pt x="1247" y="2238"/>
                      <a:pt x="1250" y="2241"/>
                      <a:pt x="1258" y="2238"/>
                    </a:cubicBezTo>
                    <a:cubicBezTo>
                      <a:pt x="1267" y="2238"/>
                      <a:pt x="1267" y="2232"/>
                      <a:pt x="1267" y="2224"/>
                    </a:cubicBezTo>
                    <a:cubicBezTo>
                      <a:pt x="1255" y="2227"/>
                      <a:pt x="1253" y="2227"/>
                      <a:pt x="1250" y="2229"/>
                    </a:cubicBezTo>
                    <a:close/>
                    <a:moveTo>
                      <a:pt x="1264" y="2164"/>
                    </a:moveTo>
                    <a:cubicBezTo>
                      <a:pt x="1272" y="2164"/>
                      <a:pt x="1275" y="2162"/>
                      <a:pt x="1275" y="2156"/>
                    </a:cubicBezTo>
                    <a:cubicBezTo>
                      <a:pt x="1272" y="2156"/>
                      <a:pt x="1270" y="2156"/>
                      <a:pt x="1270" y="2153"/>
                    </a:cubicBezTo>
                    <a:cubicBezTo>
                      <a:pt x="1270" y="2153"/>
                      <a:pt x="1267" y="2150"/>
                      <a:pt x="1264" y="2150"/>
                    </a:cubicBezTo>
                    <a:lnTo>
                      <a:pt x="1264" y="2164"/>
                    </a:lnTo>
                    <a:close/>
                    <a:moveTo>
                      <a:pt x="1275" y="2286"/>
                    </a:moveTo>
                    <a:cubicBezTo>
                      <a:pt x="1284" y="2286"/>
                      <a:pt x="1289" y="2281"/>
                      <a:pt x="1292" y="2272"/>
                    </a:cubicBezTo>
                    <a:cubicBezTo>
                      <a:pt x="1295" y="2264"/>
                      <a:pt x="1295" y="2255"/>
                      <a:pt x="1295" y="2249"/>
                    </a:cubicBezTo>
                    <a:cubicBezTo>
                      <a:pt x="1295" y="2241"/>
                      <a:pt x="1292" y="2235"/>
                      <a:pt x="1284" y="2235"/>
                    </a:cubicBezTo>
                    <a:cubicBezTo>
                      <a:pt x="1275" y="2232"/>
                      <a:pt x="1270" y="2232"/>
                      <a:pt x="1270" y="2238"/>
                    </a:cubicBezTo>
                    <a:cubicBezTo>
                      <a:pt x="1270" y="2241"/>
                      <a:pt x="1270" y="2246"/>
                      <a:pt x="1264" y="2252"/>
                    </a:cubicBezTo>
                    <a:cubicBezTo>
                      <a:pt x="1267" y="2258"/>
                      <a:pt x="1269" y="2260"/>
                      <a:pt x="1275" y="2260"/>
                    </a:cubicBezTo>
                    <a:cubicBezTo>
                      <a:pt x="1280" y="2260"/>
                      <a:pt x="1284" y="2263"/>
                      <a:pt x="1284" y="2269"/>
                    </a:cubicBezTo>
                    <a:cubicBezTo>
                      <a:pt x="1267" y="2269"/>
                      <a:pt x="1264" y="2275"/>
                      <a:pt x="1275" y="2286"/>
                    </a:cubicBezTo>
                    <a:close/>
                    <a:moveTo>
                      <a:pt x="1281" y="1609"/>
                    </a:moveTo>
                    <a:cubicBezTo>
                      <a:pt x="1278" y="1611"/>
                      <a:pt x="1281" y="1614"/>
                      <a:pt x="1284" y="1620"/>
                    </a:cubicBezTo>
                    <a:cubicBezTo>
                      <a:pt x="1284" y="1617"/>
                      <a:pt x="1284" y="1614"/>
                      <a:pt x="1287" y="1611"/>
                    </a:cubicBezTo>
                    <a:cubicBezTo>
                      <a:pt x="1289" y="1609"/>
                      <a:pt x="1287" y="1606"/>
                      <a:pt x="1281" y="1609"/>
                    </a:cubicBezTo>
                    <a:close/>
                    <a:moveTo>
                      <a:pt x="1315" y="547"/>
                    </a:moveTo>
                    <a:cubicBezTo>
                      <a:pt x="1309" y="533"/>
                      <a:pt x="1301" y="531"/>
                      <a:pt x="1289" y="536"/>
                    </a:cubicBezTo>
                    <a:cubicBezTo>
                      <a:pt x="1292" y="547"/>
                      <a:pt x="1301" y="550"/>
                      <a:pt x="1315" y="547"/>
                    </a:cubicBez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1965"/>
              </a:p>
            </p:txBody>
          </p:sp>
          <p:sp>
            <p:nvSpPr>
              <p:cNvPr id="54" name="Freeform 53">
                <a:extLst>
                  <a:ext uri="{FF2B5EF4-FFF2-40B4-BE49-F238E27FC236}">
                    <a16:creationId xmlns:a16="http://schemas.microsoft.com/office/drawing/2014/main" id="{F310378A-96A4-0F48-A43B-480F74F9257D}"/>
                  </a:ext>
                </a:extLst>
              </p:cNvPr>
              <p:cNvSpPr>
                <a:spLocks noChangeArrowheads="1"/>
              </p:cNvSpPr>
              <p:nvPr userDrawn="1"/>
            </p:nvSpPr>
            <p:spPr bwMode="auto">
              <a:xfrm>
                <a:off x="2559065" y="265115"/>
                <a:ext cx="449327" cy="892894"/>
              </a:xfrm>
              <a:custGeom>
                <a:avLst/>
                <a:gdLst>
                  <a:gd name="T0" fmla="*/ 951 w 1378"/>
                  <a:gd name="T1" fmla="*/ 2693 h 2736"/>
                  <a:gd name="T2" fmla="*/ 45 w 1378"/>
                  <a:gd name="T3" fmla="*/ 2317 h 2736"/>
                  <a:gd name="T4" fmla="*/ 14 w 1378"/>
                  <a:gd name="T5" fmla="*/ 1112 h 2736"/>
                  <a:gd name="T6" fmla="*/ 336 w 1378"/>
                  <a:gd name="T7" fmla="*/ 74 h 2736"/>
                  <a:gd name="T8" fmla="*/ 1296 w 1378"/>
                  <a:gd name="T9" fmla="*/ 345 h 2736"/>
                  <a:gd name="T10" fmla="*/ 1363 w 1378"/>
                  <a:gd name="T11" fmla="*/ 1552 h 2736"/>
                  <a:gd name="T12" fmla="*/ 88 w 1378"/>
                  <a:gd name="T13" fmla="*/ 1375 h 2736"/>
                  <a:gd name="T14" fmla="*/ 102 w 1378"/>
                  <a:gd name="T15" fmla="*/ 1770 h 2736"/>
                  <a:gd name="T16" fmla="*/ 130 w 1378"/>
                  <a:gd name="T17" fmla="*/ 762 h 2736"/>
                  <a:gd name="T18" fmla="*/ 122 w 1378"/>
                  <a:gd name="T19" fmla="*/ 1524 h 2736"/>
                  <a:gd name="T20" fmla="*/ 138 w 1378"/>
                  <a:gd name="T21" fmla="*/ 898 h 2736"/>
                  <a:gd name="T22" fmla="*/ 164 w 1378"/>
                  <a:gd name="T23" fmla="*/ 585 h 2736"/>
                  <a:gd name="T24" fmla="*/ 192 w 1378"/>
                  <a:gd name="T25" fmla="*/ 906 h 2736"/>
                  <a:gd name="T26" fmla="*/ 189 w 1378"/>
                  <a:gd name="T27" fmla="*/ 2097 h 2736"/>
                  <a:gd name="T28" fmla="*/ 226 w 1378"/>
                  <a:gd name="T29" fmla="*/ 1279 h 2736"/>
                  <a:gd name="T30" fmla="*/ 217 w 1378"/>
                  <a:gd name="T31" fmla="*/ 1163 h 2736"/>
                  <a:gd name="T32" fmla="*/ 237 w 1378"/>
                  <a:gd name="T33" fmla="*/ 1869 h 2736"/>
                  <a:gd name="T34" fmla="*/ 254 w 1378"/>
                  <a:gd name="T35" fmla="*/ 802 h 2736"/>
                  <a:gd name="T36" fmla="*/ 274 w 1378"/>
                  <a:gd name="T37" fmla="*/ 1550 h 2736"/>
                  <a:gd name="T38" fmla="*/ 268 w 1378"/>
                  <a:gd name="T39" fmla="*/ 1984 h 2736"/>
                  <a:gd name="T40" fmla="*/ 285 w 1378"/>
                  <a:gd name="T41" fmla="*/ 1471 h 2736"/>
                  <a:gd name="T42" fmla="*/ 302 w 1378"/>
                  <a:gd name="T43" fmla="*/ 1575 h 2736"/>
                  <a:gd name="T44" fmla="*/ 311 w 1378"/>
                  <a:gd name="T45" fmla="*/ 1245 h 2736"/>
                  <a:gd name="T46" fmla="*/ 353 w 1378"/>
                  <a:gd name="T47" fmla="*/ 1713 h 2736"/>
                  <a:gd name="T48" fmla="*/ 347 w 1378"/>
                  <a:gd name="T49" fmla="*/ 1671 h 2736"/>
                  <a:gd name="T50" fmla="*/ 353 w 1378"/>
                  <a:gd name="T51" fmla="*/ 2599 h 2736"/>
                  <a:gd name="T52" fmla="*/ 378 w 1378"/>
                  <a:gd name="T53" fmla="*/ 1298 h 2736"/>
                  <a:gd name="T54" fmla="*/ 390 w 1378"/>
                  <a:gd name="T55" fmla="*/ 1225 h 2736"/>
                  <a:gd name="T56" fmla="*/ 395 w 1378"/>
                  <a:gd name="T57" fmla="*/ 1270 h 2736"/>
                  <a:gd name="T58" fmla="*/ 474 w 1378"/>
                  <a:gd name="T59" fmla="*/ 2379 h 2736"/>
                  <a:gd name="T60" fmla="*/ 494 w 1378"/>
                  <a:gd name="T61" fmla="*/ 669 h 2736"/>
                  <a:gd name="T62" fmla="*/ 582 w 1378"/>
                  <a:gd name="T63" fmla="*/ 2269 h 2736"/>
                  <a:gd name="T64" fmla="*/ 505 w 1378"/>
                  <a:gd name="T65" fmla="*/ 458 h 2736"/>
                  <a:gd name="T66" fmla="*/ 624 w 1378"/>
                  <a:gd name="T67" fmla="*/ 2667 h 2736"/>
                  <a:gd name="T68" fmla="*/ 785 w 1378"/>
                  <a:gd name="T69" fmla="*/ 2495 h 2736"/>
                  <a:gd name="T70" fmla="*/ 847 w 1378"/>
                  <a:gd name="T71" fmla="*/ 2484 h 2736"/>
                  <a:gd name="T72" fmla="*/ 934 w 1378"/>
                  <a:gd name="T73" fmla="*/ 2540 h 2736"/>
                  <a:gd name="T74" fmla="*/ 946 w 1378"/>
                  <a:gd name="T75" fmla="*/ 2331 h 2736"/>
                  <a:gd name="T76" fmla="*/ 977 w 1378"/>
                  <a:gd name="T77" fmla="*/ 1976 h 2736"/>
                  <a:gd name="T78" fmla="*/ 999 w 1378"/>
                  <a:gd name="T79" fmla="*/ 2148 h 2736"/>
                  <a:gd name="T80" fmla="*/ 999 w 1378"/>
                  <a:gd name="T81" fmla="*/ 884 h 2736"/>
                  <a:gd name="T82" fmla="*/ 1016 w 1378"/>
                  <a:gd name="T83" fmla="*/ 2091 h 2736"/>
                  <a:gd name="T84" fmla="*/ 1019 w 1378"/>
                  <a:gd name="T85" fmla="*/ 2354 h 2736"/>
                  <a:gd name="T86" fmla="*/ 1033 w 1378"/>
                  <a:gd name="T87" fmla="*/ 683 h 2736"/>
                  <a:gd name="T88" fmla="*/ 1053 w 1378"/>
                  <a:gd name="T89" fmla="*/ 1005 h 2736"/>
                  <a:gd name="T90" fmla="*/ 1053 w 1378"/>
                  <a:gd name="T91" fmla="*/ 1315 h 2736"/>
                  <a:gd name="T92" fmla="*/ 1058 w 1378"/>
                  <a:gd name="T93" fmla="*/ 2089 h 2736"/>
                  <a:gd name="T94" fmla="*/ 1075 w 1378"/>
                  <a:gd name="T95" fmla="*/ 1722 h 2736"/>
                  <a:gd name="T96" fmla="*/ 1075 w 1378"/>
                  <a:gd name="T97" fmla="*/ 469 h 2736"/>
                  <a:gd name="T98" fmla="*/ 1101 w 1378"/>
                  <a:gd name="T99" fmla="*/ 1406 h 2736"/>
                  <a:gd name="T100" fmla="*/ 1143 w 1378"/>
                  <a:gd name="T101" fmla="*/ 1414 h 2736"/>
                  <a:gd name="T102" fmla="*/ 1140 w 1378"/>
                  <a:gd name="T103" fmla="*/ 1301 h 2736"/>
                  <a:gd name="T104" fmla="*/ 1163 w 1378"/>
                  <a:gd name="T105" fmla="*/ 1465 h 2736"/>
                  <a:gd name="T106" fmla="*/ 1152 w 1378"/>
                  <a:gd name="T107" fmla="*/ 1852 h 2736"/>
                  <a:gd name="T108" fmla="*/ 1169 w 1378"/>
                  <a:gd name="T109" fmla="*/ 1936 h 2736"/>
                  <a:gd name="T110" fmla="*/ 1194 w 1378"/>
                  <a:gd name="T111" fmla="*/ 1092 h 2736"/>
                  <a:gd name="T112" fmla="*/ 1211 w 1378"/>
                  <a:gd name="T113" fmla="*/ 1064 h 2736"/>
                  <a:gd name="T114" fmla="*/ 1211 w 1378"/>
                  <a:gd name="T115" fmla="*/ 1377 h 2736"/>
                  <a:gd name="T116" fmla="*/ 1222 w 1378"/>
                  <a:gd name="T117" fmla="*/ 2131 h 2736"/>
                  <a:gd name="T118" fmla="*/ 1236 w 1378"/>
                  <a:gd name="T119" fmla="*/ 1519 h 2736"/>
                  <a:gd name="T120" fmla="*/ 1248 w 1378"/>
                  <a:gd name="T121" fmla="*/ 1389 h 27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378" h="2736">
                    <a:moveTo>
                      <a:pt x="1369" y="1685"/>
                    </a:moveTo>
                    <a:cubicBezTo>
                      <a:pt x="1375" y="1696"/>
                      <a:pt x="1375" y="1710"/>
                      <a:pt x="1372" y="1727"/>
                    </a:cubicBezTo>
                    <a:cubicBezTo>
                      <a:pt x="1369" y="1744"/>
                      <a:pt x="1366" y="1758"/>
                      <a:pt x="1366" y="1770"/>
                    </a:cubicBezTo>
                    <a:cubicBezTo>
                      <a:pt x="1366" y="1809"/>
                      <a:pt x="1366" y="1846"/>
                      <a:pt x="1369" y="1885"/>
                    </a:cubicBezTo>
                    <a:cubicBezTo>
                      <a:pt x="1369" y="1922"/>
                      <a:pt x="1369" y="1962"/>
                      <a:pt x="1366" y="1996"/>
                    </a:cubicBezTo>
                    <a:cubicBezTo>
                      <a:pt x="1366" y="2012"/>
                      <a:pt x="1366" y="2029"/>
                      <a:pt x="1369" y="2043"/>
                    </a:cubicBezTo>
                    <a:cubicBezTo>
                      <a:pt x="1369" y="2058"/>
                      <a:pt x="1372" y="2072"/>
                      <a:pt x="1372" y="2089"/>
                    </a:cubicBezTo>
                    <a:cubicBezTo>
                      <a:pt x="1377" y="2103"/>
                      <a:pt x="1375" y="2114"/>
                      <a:pt x="1369" y="2125"/>
                    </a:cubicBezTo>
                    <a:cubicBezTo>
                      <a:pt x="1363" y="2134"/>
                      <a:pt x="1363" y="2142"/>
                      <a:pt x="1366" y="2151"/>
                    </a:cubicBezTo>
                    <a:cubicBezTo>
                      <a:pt x="1369" y="2159"/>
                      <a:pt x="1369" y="2168"/>
                      <a:pt x="1366" y="2179"/>
                    </a:cubicBezTo>
                    <a:cubicBezTo>
                      <a:pt x="1363" y="2207"/>
                      <a:pt x="1358" y="2235"/>
                      <a:pt x="1349" y="2264"/>
                    </a:cubicBezTo>
                    <a:cubicBezTo>
                      <a:pt x="1341" y="2292"/>
                      <a:pt x="1332" y="2320"/>
                      <a:pt x="1321" y="2345"/>
                    </a:cubicBezTo>
                    <a:cubicBezTo>
                      <a:pt x="1312" y="2345"/>
                      <a:pt x="1304" y="2345"/>
                      <a:pt x="1298" y="2348"/>
                    </a:cubicBezTo>
                    <a:cubicBezTo>
                      <a:pt x="1293" y="2351"/>
                      <a:pt x="1287" y="2354"/>
                      <a:pt x="1284" y="2357"/>
                    </a:cubicBezTo>
                    <a:cubicBezTo>
                      <a:pt x="1281" y="2360"/>
                      <a:pt x="1284" y="2362"/>
                      <a:pt x="1293" y="2365"/>
                    </a:cubicBezTo>
                    <a:cubicBezTo>
                      <a:pt x="1304" y="2371"/>
                      <a:pt x="1310" y="2377"/>
                      <a:pt x="1307" y="2385"/>
                    </a:cubicBezTo>
                    <a:cubicBezTo>
                      <a:pt x="1304" y="2394"/>
                      <a:pt x="1298" y="2402"/>
                      <a:pt x="1290" y="2413"/>
                    </a:cubicBezTo>
                    <a:cubicBezTo>
                      <a:pt x="1284" y="2422"/>
                      <a:pt x="1279" y="2433"/>
                      <a:pt x="1270" y="2441"/>
                    </a:cubicBezTo>
                    <a:cubicBezTo>
                      <a:pt x="1262" y="2450"/>
                      <a:pt x="1256" y="2461"/>
                      <a:pt x="1256" y="2472"/>
                    </a:cubicBezTo>
                    <a:cubicBezTo>
                      <a:pt x="1245" y="2484"/>
                      <a:pt x="1231" y="2498"/>
                      <a:pt x="1219" y="2512"/>
                    </a:cubicBezTo>
                    <a:cubicBezTo>
                      <a:pt x="1208" y="2526"/>
                      <a:pt x="1194" y="2540"/>
                      <a:pt x="1183" y="2551"/>
                    </a:cubicBezTo>
                    <a:cubicBezTo>
                      <a:pt x="1140" y="2597"/>
                      <a:pt x="1092" y="2630"/>
                      <a:pt x="1036" y="2653"/>
                    </a:cubicBezTo>
                    <a:cubicBezTo>
                      <a:pt x="1022" y="2662"/>
                      <a:pt x="1008" y="2668"/>
                      <a:pt x="996" y="2676"/>
                    </a:cubicBezTo>
                    <a:cubicBezTo>
                      <a:pt x="985" y="2685"/>
                      <a:pt x="971" y="2690"/>
                      <a:pt x="951" y="2693"/>
                    </a:cubicBezTo>
                    <a:cubicBezTo>
                      <a:pt x="937" y="2693"/>
                      <a:pt x="926" y="2695"/>
                      <a:pt x="915" y="2704"/>
                    </a:cubicBezTo>
                    <a:cubicBezTo>
                      <a:pt x="906" y="2709"/>
                      <a:pt x="898" y="2712"/>
                      <a:pt x="892" y="2712"/>
                    </a:cubicBezTo>
                    <a:cubicBezTo>
                      <a:pt x="886" y="2712"/>
                      <a:pt x="878" y="2715"/>
                      <a:pt x="864" y="2715"/>
                    </a:cubicBezTo>
                    <a:cubicBezTo>
                      <a:pt x="833" y="2721"/>
                      <a:pt x="802" y="2724"/>
                      <a:pt x="773" y="2726"/>
                    </a:cubicBezTo>
                    <a:lnTo>
                      <a:pt x="689" y="2735"/>
                    </a:lnTo>
                    <a:cubicBezTo>
                      <a:pt x="652" y="2735"/>
                      <a:pt x="616" y="2732"/>
                      <a:pt x="579" y="2726"/>
                    </a:cubicBezTo>
                    <a:cubicBezTo>
                      <a:pt x="543" y="2721"/>
                      <a:pt x="505" y="2712"/>
                      <a:pt x="469" y="2707"/>
                    </a:cubicBezTo>
                    <a:cubicBezTo>
                      <a:pt x="438" y="2698"/>
                      <a:pt x="409" y="2690"/>
                      <a:pt x="384" y="2673"/>
                    </a:cubicBezTo>
                    <a:cubicBezTo>
                      <a:pt x="376" y="2667"/>
                      <a:pt x="367" y="2667"/>
                      <a:pt x="361" y="2667"/>
                    </a:cubicBezTo>
                    <a:cubicBezTo>
                      <a:pt x="356" y="2667"/>
                      <a:pt x="350" y="2664"/>
                      <a:pt x="339" y="2659"/>
                    </a:cubicBezTo>
                    <a:cubicBezTo>
                      <a:pt x="333" y="2653"/>
                      <a:pt x="328" y="2651"/>
                      <a:pt x="322" y="2645"/>
                    </a:cubicBezTo>
                    <a:cubicBezTo>
                      <a:pt x="316" y="2640"/>
                      <a:pt x="308" y="2636"/>
                      <a:pt x="302" y="2630"/>
                    </a:cubicBezTo>
                    <a:cubicBezTo>
                      <a:pt x="291" y="2622"/>
                      <a:pt x="277" y="2617"/>
                      <a:pt x="263" y="2611"/>
                    </a:cubicBezTo>
                    <a:cubicBezTo>
                      <a:pt x="249" y="2606"/>
                      <a:pt x="240" y="2594"/>
                      <a:pt x="237" y="2580"/>
                    </a:cubicBezTo>
                    <a:cubicBezTo>
                      <a:pt x="226" y="2574"/>
                      <a:pt x="215" y="2568"/>
                      <a:pt x="206" y="2557"/>
                    </a:cubicBezTo>
                    <a:cubicBezTo>
                      <a:pt x="198" y="2549"/>
                      <a:pt x="189" y="2537"/>
                      <a:pt x="178" y="2529"/>
                    </a:cubicBezTo>
                    <a:cubicBezTo>
                      <a:pt x="169" y="2520"/>
                      <a:pt x="161" y="2512"/>
                      <a:pt x="155" y="2503"/>
                    </a:cubicBezTo>
                    <a:cubicBezTo>
                      <a:pt x="150" y="2495"/>
                      <a:pt x="144" y="2487"/>
                      <a:pt x="133" y="2481"/>
                    </a:cubicBezTo>
                    <a:cubicBezTo>
                      <a:pt x="122" y="2472"/>
                      <a:pt x="110" y="2456"/>
                      <a:pt x="102" y="2436"/>
                    </a:cubicBezTo>
                    <a:cubicBezTo>
                      <a:pt x="93" y="2416"/>
                      <a:pt x="85" y="2402"/>
                      <a:pt x="79" y="2388"/>
                    </a:cubicBezTo>
                    <a:lnTo>
                      <a:pt x="62" y="2371"/>
                    </a:lnTo>
                    <a:cubicBezTo>
                      <a:pt x="57" y="2362"/>
                      <a:pt x="57" y="2357"/>
                      <a:pt x="59" y="2348"/>
                    </a:cubicBezTo>
                    <a:cubicBezTo>
                      <a:pt x="65" y="2340"/>
                      <a:pt x="65" y="2334"/>
                      <a:pt x="59" y="2331"/>
                    </a:cubicBezTo>
                    <a:cubicBezTo>
                      <a:pt x="54" y="2331"/>
                      <a:pt x="51" y="2326"/>
                      <a:pt x="45" y="2317"/>
                    </a:cubicBezTo>
                    <a:cubicBezTo>
                      <a:pt x="45" y="2303"/>
                      <a:pt x="42" y="2289"/>
                      <a:pt x="40" y="2272"/>
                    </a:cubicBezTo>
                    <a:cubicBezTo>
                      <a:pt x="37" y="2258"/>
                      <a:pt x="31" y="2241"/>
                      <a:pt x="26" y="2224"/>
                    </a:cubicBezTo>
                    <a:cubicBezTo>
                      <a:pt x="20" y="2210"/>
                      <a:pt x="17" y="2196"/>
                      <a:pt x="17" y="2185"/>
                    </a:cubicBezTo>
                    <a:lnTo>
                      <a:pt x="17" y="2145"/>
                    </a:lnTo>
                    <a:cubicBezTo>
                      <a:pt x="14" y="2131"/>
                      <a:pt x="14" y="2114"/>
                      <a:pt x="14" y="2100"/>
                    </a:cubicBezTo>
                    <a:cubicBezTo>
                      <a:pt x="14" y="2083"/>
                      <a:pt x="14" y="2069"/>
                      <a:pt x="11" y="2055"/>
                    </a:cubicBezTo>
                    <a:cubicBezTo>
                      <a:pt x="9" y="2038"/>
                      <a:pt x="6" y="2024"/>
                      <a:pt x="6" y="2010"/>
                    </a:cubicBezTo>
                    <a:cubicBezTo>
                      <a:pt x="6" y="1996"/>
                      <a:pt x="6" y="1981"/>
                      <a:pt x="9" y="1964"/>
                    </a:cubicBezTo>
                    <a:cubicBezTo>
                      <a:pt x="9" y="1945"/>
                      <a:pt x="6" y="1925"/>
                      <a:pt x="3" y="1905"/>
                    </a:cubicBezTo>
                    <a:cubicBezTo>
                      <a:pt x="0" y="1885"/>
                      <a:pt x="0" y="1866"/>
                      <a:pt x="6" y="1849"/>
                    </a:cubicBezTo>
                    <a:cubicBezTo>
                      <a:pt x="11" y="1823"/>
                      <a:pt x="11" y="1801"/>
                      <a:pt x="6" y="1773"/>
                    </a:cubicBezTo>
                    <a:cubicBezTo>
                      <a:pt x="0" y="1747"/>
                      <a:pt x="6" y="1725"/>
                      <a:pt x="17" y="1702"/>
                    </a:cubicBezTo>
                    <a:cubicBezTo>
                      <a:pt x="23" y="1694"/>
                      <a:pt x="23" y="1691"/>
                      <a:pt x="23" y="1688"/>
                    </a:cubicBezTo>
                    <a:cubicBezTo>
                      <a:pt x="23" y="1685"/>
                      <a:pt x="17" y="1682"/>
                      <a:pt x="14" y="1677"/>
                    </a:cubicBezTo>
                    <a:cubicBezTo>
                      <a:pt x="9" y="1671"/>
                      <a:pt x="9" y="1665"/>
                      <a:pt x="9" y="1654"/>
                    </a:cubicBezTo>
                    <a:cubicBezTo>
                      <a:pt x="9" y="1646"/>
                      <a:pt x="11" y="1637"/>
                      <a:pt x="11" y="1631"/>
                    </a:cubicBezTo>
                    <a:cubicBezTo>
                      <a:pt x="11" y="1612"/>
                      <a:pt x="11" y="1592"/>
                      <a:pt x="9" y="1569"/>
                    </a:cubicBezTo>
                    <a:cubicBezTo>
                      <a:pt x="9" y="1547"/>
                      <a:pt x="9" y="1527"/>
                      <a:pt x="11" y="1507"/>
                    </a:cubicBezTo>
                    <a:cubicBezTo>
                      <a:pt x="14" y="1496"/>
                      <a:pt x="14" y="1482"/>
                      <a:pt x="14" y="1471"/>
                    </a:cubicBezTo>
                    <a:cubicBezTo>
                      <a:pt x="14" y="1459"/>
                      <a:pt x="11" y="1445"/>
                      <a:pt x="11" y="1434"/>
                    </a:cubicBezTo>
                    <a:cubicBezTo>
                      <a:pt x="14" y="1414"/>
                      <a:pt x="14" y="1397"/>
                      <a:pt x="11" y="1380"/>
                    </a:cubicBezTo>
                    <a:cubicBezTo>
                      <a:pt x="9" y="1363"/>
                      <a:pt x="9" y="1346"/>
                      <a:pt x="9" y="1327"/>
                    </a:cubicBezTo>
                    <a:cubicBezTo>
                      <a:pt x="11" y="1293"/>
                      <a:pt x="11" y="1256"/>
                      <a:pt x="6" y="1219"/>
                    </a:cubicBezTo>
                    <a:cubicBezTo>
                      <a:pt x="3" y="1183"/>
                      <a:pt x="6" y="1149"/>
                      <a:pt x="14" y="1112"/>
                    </a:cubicBezTo>
                    <a:cubicBezTo>
                      <a:pt x="17" y="1101"/>
                      <a:pt x="17" y="1092"/>
                      <a:pt x="11" y="1090"/>
                    </a:cubicBezTo>
                    <a:cubicBezTo>
                      <a:pt x="9" y="1087"/>
                      <a:pt x="6" y="1078"/>
                      <a:pt x="9" y="1067"/>
                    </a:cubicBezTo>
                    <a:cubicBezTo>
                      <a:pt x="11" y="1047"/>
                      <a:pt x="11" y="1030"/>
                      <a:pt x="9" y="1013"/>
                    </a:cubicBezTo>
                    <a:cubicBezTo>
                      <a:pt x="6" y="997"/>
                      <a:pt x="6" y="980"/>
                      <a:pt x="6" y="963"/>
                    </a:cubicBezTo>
                    <a:cubicBezTo>
                      <a:pt x="6" y="949"/>
                      <a:pt x="6" y="934"/>
                      <a:pt x="9" y="918"/>
                    </a:cubicBezTo>
                    <a:cubicBezTo>
                      <a:pt x="11" y="903"/>
                      <a:pt x="11" y="889"/>
                      <a:pt x="11" y="872"/>
                    </a:cubicBezTo>
                    <a:cubicBezTo>
                      <a:pt x="11" y="853"/>
                      <a:pt x="11" y="833"/>
                      <a:pt x="9" y="813"/>
                    </a:cubicBezTo>
                    <a:cubicBezTo>
                      <a:pt x="9" y="793"/>
                      <a:pt x="6" y="774"/>
                      <a:pt x="3" y="754"/>
                    </a:cubicBezTo>
                    <a:cubicBezTo>
                      <a:pt x="3" y="737"/>
                      <a:pt x="7" y="720"/>
                      <a:pt x="9" y="703"/>
                    </a:cubicBezTo>
                    <a:cubicBezTo>
                      <a:pt x="12" y="686"/>
                      <a:pt x="11" y="669"/>
                      <a:pt x="6" y="652"/>
                    </a:cubicBezTo>
                    <a:cubicBezTo>
                      <a:pt x="0" y="638"/>
                      <a:pt x="0" y="621"/>
                      <a:pt x="3" y="604"/>
                    </a:cubicBezTo>
                    <a:lnTo>
                      <a:pt x="11" y="553"/>
                    </a:lnTo>
                    <a:cubicBezTo>
                      <a:pt x="14" y="539"/>
                      <a:pt x="14" y="522"/>
                      <a:pt x="11" y="506"/>
                    </a:cubicBezTo>
                    <a:cubicBezTo>
                      <a:pt x="20" y="491"/>
                      <a:pt x="26" y="477"/>
                      <a:pt x="26" y="466"/>
                    </a:cubicBezTo>
                    <a:cubicBezTo>
                      <a:pt x="31" y="446"/>
                      <a:pt x="34" y="432"/>
                      <a:pt x="37" y="418"/>
                    </a:cubicBezTo>
                    <a:cubicBezTo>
                      <a:pt x="40" y="410"/>
                      <a:pt x="42" y="401"/>
                      <a:pt x="48" y="395"/>
                    </a:cubicBezTo>
                    <a:cubicBezTo>
                      <a:pt x="54" y="390"/>
                      <a:pt x="57" y="381"/>
                      <a:pt x="62" y="367"/>
                    </a:cubicBezTo>
                    <a:cubicBezTo>
                      <a:pt x="68" y="356"/>
                      <a:pt x="74" y="342"/>
                      <a:pt x="79" y="328"/>
                    </a:cubicBezTo>
                    <a:cubicBezTo>
                      <a:pt x="88" y="314"/>
                      <a:pt x="93" y="299"/>
                      <a:pt x="102" y="285"/>
                    </a:cubicBezTo>
                    <a:cubicBezTo>
                      <a:pt x="107" y="274"/>
                      <a:pt x="116" y="260"/>
                      <a:pt x="124" y="249"/>
                    </a:cubicBezTo>
                    <a:cubicBezTo>
                      <a:pt x="136" y="237"/>
                      <a:pt x="147" y="223"/>
                      <a:pt x="155" y="212"/>
                    </a:cubicBezTo>
                    <a:cubicBezTo>
                      <a:pt x="175" y="187"/>
                      <a:pt x="198" y="167"/>
                      <a:pt x="220" y="147"/>
                    </a:cubicBezTo>
                    <a:cubicBezTo>
                      <a:pt x="246" y="130"/>
                      <a:pt x="271" y="110"/>
                      <a:pt x="296" y="91"/>
                    </a:cubicBezTo>
                    <a:cubicBezTo>
                      <a:pt x="308" y="82"/>
                      <a:pt x="322" y="77"/>
                      <a:pt x="336" y="74"/>
                    </a:cubicBezTo>
                    <a:cubicBezTo>
                      <a:pt x="350" y="68"/>
                      <a:pt x="361" y="62"/>
                      <a:pt x="376" y="57"/>
                    </a:cubicBezTo>
                    <a:cubicBezTo>
                      <a:pt x="387" y="48"/>
                      <a:pt x="401" y="46"/>
                      <a:pt x="415" y="43"/>
                    </a:cubicBezTo>
                    <a:cubicBezTo>
                      <a:pt x="429" y="40"/>
                      <a:pt x="443" y="37"/>
                      <a:pt x="457" y="31"/>
                    </a:cubicBezTo>
                    <a:cubicBezTo>
                      <a:pt x="463" y="31"/>
                      <a:pt x="474" y="29"/>
                      <a:pt x="497" y="20"/>
                    </a:cubicBezTo>
                    <a:cubicBezTo>
                      <a:pt x="517" y="12"/>
                      <a:pt x="528" y="12"/>
                      <a:pt x="531" y="20"/>
                    </a:cubicBezTo>
                    <a:cubicBezTo>
                      <a:pt x="536" y="17"/>
                      <a:pt x="539" y="14"/>
                      <a:pt x="545" y="12"/>
                    </a:cubicBezTo>
                    <a:cubicBezTo>
                      <a:pt x="548" y="9"/>
                      <a:pt x="553" y="6"/>
                      <a:pt x="559" y="3"/>
                    </a:cubicBezTo>
                    <a:lnTo>
                      <a:pt x="635" y="3"/>
                    </a:lnTo>
                    <a:cubicBezTo>
                      <a:pt x="661" y="0"/>
                      <a:pt x="689" y="0"/>
                      <a:pt x="720" y="0"/>
                    </a:cubicBezTo>
                    <a:cubicBezTo>
                      <a:pt x="748" y="0"/>
                      <a:pt x="776" y="3"/>
                      <a:pt x="804" y="6"/>
                    </a:cubicBezTo>
                    <a:cubicBezTo>
                      <a:pt x="813" y="9"/>
                      <a:pt x="824" y="12"/>
                      <a:pt x="838" y="14"/>
                    </a:cubicBezTo>
                    <a:cubicBezTo>
                      <a:pt x="850" y="17"/>
                      <a:pt x="861" y="20"/>
                      <a:pt x="867" y="17"/>
                    </a:cubicBezTo>
                    <a:cubicBezTo>
                      <a:pt x="878" y="12"/>
                      <a:pt x="895" y="15"/>
                      <a:pt x="912" y="23"/>
                    </a:cubicBezTo>
                    <a:cubicBezTo>
                      <a:pt x="929" y="32"/>
                      <a:pt x="946" y="37"/>
                      <a:pt x="960" y="40"/>
                    </a:cubicBezTo>
                    <a:cubicBezTo>
                      <a:pt x="979" y="57"/>
                      <a:pt x="1002" y="69"/>
                      <a:pt x="1027" y="74"/>
                    </a:cubicBezTo>
                    <a:cubicBezTo>
                      <a:pt x="1053" y="80"/>
                      <a:pt x="1075" y="91"/>
                      <a:pt x="1092" y="113"/>
                    </a:cubicBezTo>
                    <a:cubicBezTo>
                      <a:pt x="1098" y="122"/>
                      <a:pt x="1104" y="125"/>
                      <a:pt x="1112" y="127"/>
                    </a:cubicBezTo>
                    <a:cubicBezTo>
                      <a:pt x="1121" y="130"/>
                      <a:pt x="1129" y="136"/>
                      <a:pt x="1135" y="150"/>
                    </a:cubicBezTo>
                    <a:cubicBezTo>
                      <a:pt x="1146" y="161"/>
                      <a:pt x="1160" y="173"/>
                      <a:pt x="1171" y="178"/>
                    </a:cubicBezTo>
                    <a:cubicBezTo>
                      <a:pt x="1183" y="187"/>
                      <a:pt x="1194" y="195"/>
                      <a:pt x="1200" y="212"/>
                    </a:cubicBezTo>
                    <a:cubicBezTo>
                      <a:pt x="1208" y="223"/>
                      <a:pt x="1217" y="235"/>
                      <a:pt x="1225" y="240"/>
                    </a:cubicBezTo>
                    <a:cubicBezTo>
                      <a:pt x="1233" y="246"/>
                      <a:pt x="1242" y="257"/>
                      <a:pt x="1248" y="271"/>
                    </a:cubicBezTo>
                    <a:cubicBezTo>
                      <a:pt x="1253" y="283"/>
                      <a:pt x="1259" y="297"/>
                      <a:pt x="1270" y="308"/>
                    </a:cubicBezTo>
                    <a:cubicBezTo>
                      <a:pt x="1279" y="319"/>
                      <a:pt x="1287" y="333"/>
                      <a:pt x="1296" y="345"/>
                    </a:cubicBezTo>
                    <a:cubicBezTo>
                      <a:pt x="1321" y="407"/>
                      <a:pt x="1341" y="466"/>
                      <a:pt x="1346" y="528"/>
                    </a:cubicBezTo>
                    <a:cubicBezTo>
                      <a:pt x="1349" y="542"/>
                      <a:pt x="1352" y="559"/>
                      <a:pt x="1358" y="579"/>
                    </a:cubicBezTo>
                    <a:cubicBezTo>
                      <a:pt x="1363" y="599"/>
                      <a:pt x="1363" y="616"/>
                      <a:pt x="1358" y="627"/>
                    </a:cubicBezTo>
                    <a:cubicBezTo>
                      <a:pt x="1355" y="638"/>
                      <a:pt x="1355" y="652"/>
                      <a:pt x="1358" y="664"/>
                    </a:cubicBezTo>
                    <a:cubicBezTo>
                      <a:pt x="1360" y="675"/>
                      <a:pt x="1360" y="689"/>
                      <a:pt x="1358" y="700"/>
                    </a:cubicBezTo>
                    <a:cubicBezTo>
                      <a:pt x="1352" y="712"/>
                      <a:pt x="1355" y="723"/>
                      <a:pt x="1366" y="734"/>
                    </a:cubicBezTo>
                    <a:cubicBezTo>
                      <a:pt x="1360" y="740"/>
                      <a:pt x="1358" y="745"/>
                      <a:pt x="1358" y="751"/>
                    </a:cubicBezTo>
                    <a:lnTo>
                      <a:pt x="1358" y="771"/>
                    </a:lnTo>
                    <a:cubicBezTo>
                      <a:pt x="1360" y="779"/>
                      <a:pt x="1361" y="786"/>
                      <a:pt x="1358" y="791"/>
                    </a:cubicBezTo>
                    <a:cubicBezTo>
                      <a:pt x="1356" y="797"/>
                      <a:pt x="1355" y="805"/>
                      <a:pt x="1358" y="813"/>
                    </a:cubicBezTo>
                    <a:cubicBezTo>
                      <a:pt x="1358" y="824"/>
                      <a:pt x="1358" y="838"/>
                      <a:pt x="1360" y="853"/>
                    </a:cubicBezTo>
                    <a:cubicBezTo>
                      <a:pt x="1360" y="867"/>
                      <a:pt x="1363" y="878"/>
                      <a:pt x="1363" y="892"/>
                    </a:cubicBezTo>
                    <a:cubicBezTo>
                      <a:pt x="1363" y="912"/>
                      <a:pt x="1363" y="929"/>
                      <a:pt x="1360" y="943"/>
                    </a:cubicBezTo>
                    <a:cubicBezTo>
                      <a:pt x="1358" y="957"/>
                      <a:pt x="1358" y="974"/>
                      <a:pt x="1360" y="991"/>
                    </a:cubicBezTo>
                    <a:cubicBezTo>
                      <a:pt x="1366" y="1008"/>
                      <a:pt x="1366" y="1025"/>
                      <a:pt x="1363" y="1039"/>
                    </a:cubicBezTo>
                    <a:cubicBezTo>
                      <a:pt x="1360" y="1056"/>
                      <a:pt x="1358" y="1070"/>
                      <a:pt x="1360" y="1084"/>
                    </a:cubicBezTo>
                    <a:cubicBezTo>
                      <a:pt x="1366" y="1118"/>
                      <a:pt x="1366" y="1152"/>
                      <a:pt x="1363" y="1186"/>
                    </a:cubicBezTo>
                    <a:cubicBezTo>
                      <a:pt x="1360" y="1219"/>
                      <a:pt x="1358" y="1253"/>
                      <a:pt x="1360" y="1287"/>
                    </a:cubicBezTo>
                    <a:cubicBezTo>
                      <a:pt x="1363" y="1307"/>
                      <a:pt x="1363" y="1324"/>
                      <a:pt x="1363" y="1338"/>
                    </a:cubicBezTo>
                    <a:cubicBezTo>
                      <a:pt x="1363" y="1352"/>
                      <a:pt x="1360" y="1369"/>
                      <a:pt x="1360" y="1389"/>
                    </a:cubicBezTo>
                    <a:cubicBezTo>
                      <a:pt x="1360" y="1414"/>
                      <a:pt x="1358" y="1431"/>
                      <a:pt x="1352" y="1442"/>
                    </a:cubicBezTo>
                    <a:cubicBezTo>
                      <a:pt x="1358" y="1448"/>
                      <a:pt x="1360" y="1457"/>
                      <a:pt x="1360" y="1468"/>
                    </a:cubicBezTo>
                    <a:cubicBezTo>
                      <a:pt x="1360" y="1479"/>
                      <a:pt x="1363" y="1493"/>
                      <a:pt x="1366" y="1510"/>
                    </a:cubicBezTo>
                    <a:cubicBezTo>
                      <a:pt x="1369" y="1527"/>
                      <a:pt x="1369" y="1541"/>
                      <a:pt x="1363" y="1552"/>
                    </a:cubicBezTo>
                    <a:cubicBezTo>
                      <a:pt x="1360" y="1561"/>
                      <a:pt x="1358" y="1569"/>
                      <a:pt x="1355" y="1584"/>
                    </a:cubicBezTo>
                    <a:cubicBezTo>
                      <a:pt x="1352" y="1598"/>
                      <a:pt x="1355" y="1606"/>
                      <a:pt x="1358" y="1615"/>
                    </a:cubicBezTo>
                    <a:cubicBezTo>
                      <a:pt x="1363" y="1620"/>
                      <a:pt x="1363" y="1623"/>
                      <a:pt x="1360" y="1629"/>
                    </a:cubicBezTo>
                    <a:cubicBezTo>
                      <a:pt x="1358" y="1631"/>
                      <a:pt x="1355" y="1637"/>
                      <a:pt x="1355" y="1646"/>
                    </a:cubicBezTo>
                    <a:cubicBezTo>
                      <a:pt x="1360" y="1657"/>
                      <a:pt x="1363" y="1671"/>
                      <a:pt x="1369" y="1685"/>
                    </a:cubicBezTo>
                    <a:close/>
                    <a:moveTo>
                      <a:pt x="48" y="1180"/>
                    </a:moveTo>
                    <a:cubicBezTo>
                      <a:pt x="57" y="1180"/>
                      <a:pt x="62" y="1174"/>
                      <a:pt x="65" y="1166"/>
                    </a:cubicBezTo>
                    <a:cubicBezTo>
                      <a:pt x="59" y="1166"/>
                      <a:pt x="54" y="1166"/>
                      <a:pt x="48" y="1169"/>
                    </a:cubicBezTo>
                    <a:cubicBezTo>
                      <a:pt x="42" y="1171"/>
                      <a:pt x="42" y="1177"/>
                      <a:pt x="48" y="1180"/>
                    </a:cubicBezTo>
                    <a:close/>
                    <a:moveTo>
                      <a:pt x="54" y="824"/>
                    </a:moveTo>
                    <a:lnTo>
                      <a:pt x="65" y="824"/>
                    </a:lnTo>
                    <a:cubicBezTo>
                      <a:pt x="62" y="819"/>
                      <a:pt x="59" y="816"/>
                      <a:pt x="54" y="816"/>
                    </a:cubicBezTo>
                    <a:lnTo>
                      <a:pt x="54" y="824"/>
                    </a:lnTo>
                    <a:close/>
                    <a:moveTo>
                      <a:pt x="74" y="1287"/>
                    </a:moveTo>
                    <a:cubicBezTo>
                      <a:pt x="76" y="1282"/>
                      <a:pt x="74" y="1279"/>
                      <a:pt x="71" y="1273"/>
                    </a:cubicBezTo>
                    <a:cubicBezTo>
                      <a:pt x="71" y="1279"/>
                      <a:pt x="68" y="1279"/>
                      <a:pt x="62" y="1279"/>
                    </a:cubicBezTo>
                    <a:cubicBezTo>
                      <a:pt x="57" y="1279"/>
                      <a:pt x="57" y="1282"/>
                      <a:pt x="62" y="1287"/>
                    </a:cubicBezTo>
                    <a:lnTo>
                      <a:pt x="74" y="1287"/>
                    </a:lnTo>
                    <a:close/>
                    <a:moveTo>
                      <a:pt x="79" y="1363"/>
                    </a:moveTo>
                    <a:cubicBezTo>
                      <a:pt x="71" y="1375"/>
                      <a:pt x="71" y="1389"/>
                      <a:pt x="79" y="1400"/>
                    </a:cubicBezTo>
                    <a:cubicBezTo>
                      <a:pt x="88" y="1411"/>
                      <a:pt x="96" y="1420"/>
                      <a:pt x="107" y="1423"/>
                    </a:cubicBezTo>
                    <a:cubicBezTo>
                      <a:pt x="110" y="1414"/>
                      <a:pt x="110" y="1406"/>
                      <a:pt x="105" y="1403"/>
                    </a:cubicBezTo>
                    <a:lnTo>
                      <a:pt x="90" y="1389"/>
                    </a:lnTo>
                    <a:cubicBezTo>
                      <a:pt x="85" y="1383"/>
                      <a:pt x="85" y="1380"/>
                      <a:pt x="88" y="1375"/>
                    </a:cubicBezTo>
                    <a:cubicBezTo>
                      <a:pt x="96" y="1372"/>
                      <a:pt x="93" y="1369"/>
                      <a:pt x="79" y="1363"/>
                    </a:cubicBezTo>
                    <a:close/>
                    <a:moveTo>
                      <a:pt x="82" y="1448"/>
                    </a:moveTo>
                    <a:cubicBezTo>
                      <a:pt x="88" y="1445"/>
                      <a:pt x="90" y="1448"/>
                      <a:pt x="90" y="1451"/>
                    </a:cubicBezTo>
                    <a:cubicBezTo>
                      <a:pt x="90" y="1457"/>
                      <a:pt x="93" y="1457"/>
                      <a:pt x="99" y="1451"/>
                    </a:cubicBezTo>
                    <a:cubicBezTo>
                      <a:pt x="90" y="1445"/>
                      <a:pt x="85" y="1442"/>
                      <a:pt x="82" y="1448"/>
                    </a:cubicBezTo>
                    <a:close/>
                    <a:moveTo>
                      <a:pt x="88" y="1507"/>
                    </a:moveTo>
                    <a:cubicBezTo>
                      <a:pt x="93" y="1510"/>
                      <a:pt x="96" y="1507"/>
                      <a:pt x="99" y="1504"/>
                    </a:cubicBezTo>
                    <a:cubicBezTo>
                      <a:pt x="102" y="1499"/>
                      <a:pt x="102" y="1496"/>
                      <a:pt x="99" y="1493"/>
                    </a:cubicBezTo>
                    <a:cubicBezTo>
                      <a:pt x="96" y="1499"/>
                      <a:pt x="93" y="1502"/>
                      <a:pt x="90" y="1502"/>
                    </a:cubicBezTo>
                    <a:cubicBezTo>
                      <a:pt x="88" y="1499"/>
                      <a:pt x="88" y="1502"/>
                      <a:pt x="88" y="1507"/>
                    </a:cubicBezTo>
                    <a:close/>
                    <a:moveTo>
                      <a:pt x="93" y="1211"/>
                    </a:moveTo>
                    <a:cubicBezTo>
                      <a:pt x="90" y="1222"/>
                      <a:pt x="99" y="1228"/>
                      <a:pt x="116" y="1228"/>
                    </a:cubicBezTo>
                    <a:cubicBezTo>
                      <a:pt x="116" y="1217"/>
                      <a:pt x="110" y="1211"/>
                      <a:pt x="93" y="1211"/>
                    </a:cubicBezTo>
                    <a:close/>
                    <a:moveTo>
                      <a:pt x="107" y="1157"/>
                    </a:moveTo>
                    <a:cubicBezTo>
                      <a:pt x="105" y="1155"/>
                      <a:pt x="102" y="1157"/>
                      <a:pt x="102" y="1160"/>
                    </a:cubicBezTo>
                    <a:cubicBezTo>
                      <a:pt x="110" y="1169"/>
                      <a:pt x="116" y="1169"/>
                      <a:pt x="119" y="1163"/>
                    </a:cubicBezTo>
                    <a:cubicBezTo>
                      <a:pt x="122" y="1157"/>
                      <a:pt x="122" y="1152"/>
                      <a:pt x="113" y="1146"/>
                    </a:cubicBezTo>
                    <a:lnTo>
                      <a:pt x="113" y="1155"/>
                    </a:lnTo>
                    <a:cubicBezTo>
                      <a:pt x="113" y="1160"/>
                      <a:pt x="110" y="1160"/>
                      <a:pt x="107" y="1157"/>
                    </a:cubicBezTo>
                    <a:close/>
                    <a:moveTo>
                      <a:pt x="102" y="1770"/>
                    </a:moveTo>
                    <a:cubicBezTo>
                      <a:pt x="102" y="1778"/>
                      <a:pt x="105" y="1781"/>
                      <a:pt x="110" y="1781"/>
                    </a:cubicBezTo>
                    <a:cubicBezTo>
                      <a:pt x="116" y="1781"/>
                      <a:pt x="119" y="1778"/>
                      <a:pt x="116" y="1770"/>
                    </a:cubicBezTo>
                    <a:cubicBezTo>
                      <a:pt x="112" y="1768"/>
                      <a:pt x="109" y="1767"/>
                      <a:pt x="108" y="1767"/>
                    </a:cubicBezTo>
                    <a:cubicBezTo>
                      <a:pt x="110" y="1767"/>
                      <a:pt x="107" y="1770"/>
                      <a:pt x="102" y="1770"/>
                    </a:cubicBezTo>
                    <a:close/>
                    <a:moveTo>
                      <a:pt x="102" y="1883"/>
                    </a:moveTo>
                    <a:cubicBezTo>
                      <a:pt x="113" y="1888"/>
                      <a:pt x="122" y="1885"/>
                      <a:pt x="124" y="1880"/>
                    </a:cubicBezTo>
                    <a:cubicBezTo>
                      <a:pt x="122" y="1877"/>
                      <a:pt x="119" y="1877"/>
                      <a:pt x="110" y="1877"/>
                    </a:cubicBezTo>
                    <a:cubicBezTo>
                      <a:pt x="105" y="1874"/>
                      <a:pt x="102" y="1877"/>
                      <a:pt x="102" y="1883"/>
                    </a:cubicBezTo>
                    <a:close/>
                    <a:moveTo>
                      <a:pt x="116" y="1030"/>
                    </a:moveTo>
                    <a:cubicBezTo>
                      <a:pt x="110" y="1033"/>
                      <a:pt x="107" y="1033"/>
                      <a:pt x="107" y="1033"/>
                    </a:cubicBezTo>
                    <a:cubicBezTo>
                      <a:pt x="107" y="1033"/>
                      <a:pt x="105" y="1033"/>
                      <a:pt x="105" y="1039"/>
                    </a:cubicBezTo>
                    <a:cubicBezTo>
                      <a:pt x="113" y="1039"/>
                      <a:pt x="116" y="1036"/>
                      <a:pt x="116" y="1030"/>
                    </a:cubicBezTo>
                    <a:close/>
                    <a:moveTo>
                      <a:pt x="110" y="1657"/>
                    </a:moveTo>
                    <a:cubicBezTo>
                      <a:pt x="107" y="1665"/>
                      <a:pt x="110" y="1668"/>
                      <a:pt x="119" y="1671"/>
                    </a:cubicBezTo>
                    <a:cubicBezTo>
                      <a:pt x="127" y="1671"/>
                      <a:pt x="133" y="1671"/>
                      <a:pt x="136" y="1665"/>
                    </a:cubicBezTo>
                    <a:cubicBezTo>
                      <a:pt x="144" y="1654"/>
                      <a:pt x="141" y="1648"/>
                      <a:pt x="130" y="1654"/>
                    </a:cubicBezTo>
                    <a:cubicBezTo>
                      <a:pt x="119" y="1657"/>
                      <a:pt x="110" y="1657"/>
                      <a:pt x="110" y="1657"/>
                    </a:cubicBezTo>
                    <a:close/>
                    <a:moveTo>
                      <a:pt x="116" y="906"/>
                    </a:moveTo>
                    <a:cubicBezTo>
                      <a:pt x="116" y="909"/>
                      <a:pt x="116" y="912"/>
                      <a:pt x="113" y="915"/>
                    </a:cubicBezTo>
                    <a:cubicBezTo>
                      <a:pt x="116" y="915"/>
                      <a:pt x="116" y="915"/>
                      <a:pt x="116" y="918"/>
                    </a:cubicBezTo>
                    <a:cubicBezTo>
                      <a:pt x="116" y="918"/>
                      <a:pt x="116" y="920"/>
                      <a:pt x="119" y="920"/>
                    </a:cubicBezTo>
                    <a:cubicBezTo>
                      <a:pt x="119" y="918"/>
                      <a:pt x="119" y="915"/>
                      <a:pt x="122" y="912"/>
                    </a:cubicBezTo>
                    <a:cubicBezTo>
                      <a:pt x="119" y="912"/>
                      <a:pt x="116" y="909"/>
                      <a:pt x="116" y="906"/>
                    </a:cubicBezTo>
                    <a:close/>
                    <a:moveTo>
                      <a:pt x="113" y="943"/>
                    </a:moveTo>
                    <a:cubicBezTo>
                      <a:pt x="122" y="943"/>
                      <a:pt x="122" y="940"/>
                      <a:pt x="119" y="937"/>
                    </a:cubicBezTo>
                    <a:cubicBezTo>
                      <a:pt x="113" y="934"/>
                      <a:pt x="113" y="937"/>
                      <a:pt x="113" y="943"/>
                    </a:cubicBezTo>
                    <a:close/>
                    <a:moveTo>
                      <a:pt x="127" y="737"/>
                    </a:moveTo>
                    <a:cubicBezTo>
                      <a:pt x="133" y="743"/>
                      <a:pt x="133" y="751"/>
                      <a:pt x="130" y="762"/>
                    </a:cubicBezTo>
                    <a:cubicBezTo>
                      <a:pt x="127" y="774"/>
                      <a:pt x="122" y="779"/>
                      <a:pt x="116" y="779"/>
                    </a:cubicBezTo>
                    <a:cubicBezTo>
                      <a:pt x="122" y="799"/>
                      <a:pt x="130" y="813"/>
                      <a:pt x="141" y="819"/>
                    </a:cubicBezTo>
                    <a:lnTo>
                      <a:pt x="164" y="830"/>
                    </a:lnTo>
                    <a:cubicBezTo>
                      <a:pt x="167" y="836"/>
                      <a:pt x="167" y="838"/>
                      <a:pt x="161" y="838"/>
                    </a:cubicBezTo>
                    <a:cubicBezTo>
                      <a:pt x="155" y="838"/>
                      <a:pt x="158" y="841"/>
                      <a:pt x="164" y="847"/>
                    </a:cubicBezTo>
                    <a:cubicBezTo>
                      <a:pt x="167" y="847"/>
                      <a:pt x="172" y="844"/>
                      <a:pt x="181" y="838"/>
                    </a:cubicBezTo>
                    <a:cubicBezTo>
                      <a:pt x="189" y="833"/>
                      <a:pt x="198" y="825"/>
                      <a:pt x="206" y="816"/>
                    </a:cubicBezTo>
                    <a:cubicBezTo>
                      <a:pt x="215" y="808"/>
                      <a:pt x="217" y="799"/>
                      <a:pt x="220" y="793"/>
                    </a:cubicBezTo>
                    <a:cubicBezTo>
                      <a:pt x="223" y="785"/>
                      <a:pt x="220" y="782"/>
                      <a:pt x="212" y="779"/>
                    </a:cubicBezTo>
                    <a:cubicBezTo>
                      <a:pt x="206" y="782"/>
                      <a:pt x="206" y="786"/>
                      <a:pt x="206" y="791"/>
                    </a:cubicBezTo>
                    <a:cubicBezTo>
                      <a:pt x="206" y="797"/>
                      <a:pt x="209" y="799"/>
                      <a:pt x="209" y="805"/>
                    </a:cubicBezTo>
                    <a:cubicBezTo>
                      <a:pt x="206" y="807"/>
                      <a:pt x="201" y="807"/>
                      <a:pt x="195" y="807"/>
                    </a:cubicBezTo>
                    <a:cubicBezTo>
                      <a:pt x="189" y="807"/>
                      <a:pt x="181" y="807"/>
                      <a:pt x="178" y="810"/>
                    </a:cubicBezTo>
                    <a:cubicBezTo>
                      <a:pt x="153" y="816"/>
                      <a:pt x="141" y="810"/>
                      <a:pt x="144" y="799"/>
                    </a:cubicBezTo>
                    <a:cubicBezTo>
                      <a:pt x="144" y="788"/>
                      <a:pt x="144" y="774"/>
                      <a:pt x="141" y="754"/>
                    </a:cubicBezTo>
                    <a:cubicBezTo>
                      <a:pt x="138" y="745"/>
                      <a:pt x="138" y="743"/>
                      <a:pt x="138" y="740"/>
                    </a:cubicBezTo>
                    <a:cubicBezTo>
                      <a:pt x="138" y="737"/>
                      <a:pt x="142" y="734"/>
                      <a:pt x="150" y="728"/>
                    </a:cubicBezTo>
                    <a:cubicBezTo>
                      <a:pt x="159" y="723"/>
                      <a:pt x="161" y="714"/>
                      <a:pt x="164" y="706"/>
                    </a:cubicBezTo>
                    <a:cubicBezTo>
                      <a:pt x="167" y="695"/>
                      <a:pt x="161" y="692"/>
                      <a:pt x="150" y="697"/>
                    </a:cubicBezTo>
                    <a:cubicBezTo>
                      <a:pt x="141" y="700"/>
                      <a:pt x="138" y="706"/>
                      <a:pt x="141" y="717"/>
                    </a:cubicBezTo>
                    <a:cubicBezTo>
                      <a:pt x="141" y="726"/>
                      <a:pt x="136" y="734"/>
                      <a:pt x="127" y="737"/>
                    </a:cubicBezTo>
                    <a:close/>
                    <a:moveTo>
                      <a:pt x="138" y="1536"/>
                    </a:moveTo>
                    <a:cubicBezTo>
                      <a:pt x="130" y="1536"/>
                      <a:pt x="130" y="1534"/>
                      <a:pt x="136" y="1530"/>
                    </a:cubicBezTo>
                    <a:cubicBezTo>
                      <a:pt x="141" y="1528"/>
                      <a:pt x="138" y="1524"/>
                      <a:pt x="122" y="1524"/>
                    </a:cubicBezTo>
                    <a:cubicBezTo>
                      <a:pt x="119" y="1530"/>
                      <a:pt x="122" y="1533"/>
                      <a:pt x="124" y="1538"/>
                    </a:cubicBezTo>
                    <a:cubicBezTo>
                      <a:pt x="133" y="1541"/>
                      <a:pt x="136" y="1541"/>
                      <a:pt x="138" y="1536"/>
                    </a:cubicBezTo>
                    <a:close/>
                    <a:moveTo>
                      <a:pt x="130" y="864"/>
                    </a:moveTo>
                    <a:cubicBezTo>
                      <a:pt x="124" y="870"/>
                      <a:pt x="127" y="872"/>
                      <a:pt x="136" y="872"/>
                    </a:cubicBezTo>
                    <a:cubicBezTo>
                      <a:pt x="144" y="872"/>
                      <a:pt x="150" y="872"/>
                      <a:pt x="150" y="870"/>
                    </a:cubicBezTo>
                    <a:cubicBezTo>
                      <a:pt x="144" y="870"/>
                      <a:pt x="141" y="867"/>
                      <a:pt x="141" y="864"/>
                    </a:cubicBezTo>
                    <a:cubicBezTo>
                      <a:pt x="138" y="858"/>
                      <a:pt x="136" y="858"/>
                      <a:pt x="130" y="864"/>
                    </a:cubicBezTo>
                    <a:close/>
                    <a:moveTo>
                      <a:pt x="138" y="1589"/>
                    </a:moveTo>
                    <a:cubicBezTo>
                      <a:pt x="150" y="1592"/>
                      <a:pt x="155" y="1586"/>
                      <a:pt x="155" y="1575"/>
                    </a:cubicBezTo>
                    <a:cubicBezTo>
                      <a:pt x="155" y="1564"/>
                      <a:pt x="150" y="1558"/>
                      <a:pt x="141" y="1558"/>
                    </a:cubicBezTo>
                    <a:cubicBezTo>
                      <a:pt x="138" y="1561"/>
                      <a:pt x="136" y="1567"/>
                      <a:pt x="130" y="1575"/>
                    </a:cubicBezTo>
                    <a:cubicBezTo>
                      <a:pt x="133" y="1581"/>
                      <a:pt x="136" y="1584"/>
                      <a:pt x="138" y="1584"/>
                    </a:cubicBezTo>
                    <a:cubicBezTo>
                      <a:pt x="141" y="1584"/>
                      <a:pt x="141" y="1586"/>
                      <a:pt x="138" y="1589"/>
                    </a:cubicBezTo>
                    <a:close/>
                    <a:moveTo>
                      <a:pt x="130" y="1885"/>
                    </a:moveTo>
                    <a:cubicBezTo>
                      <a:pt x="138" y="1885"/>
                      <a:pt x="144" y="1885"/>
                      <a:pt x="141" y="1883"/>
                    </a:cubicBezTo>
                    <a:cubicBezTo>
                      <a:pt x="138" y="1883"/>
                      <a:pt x="138" y="1880"/>
                      <a:pt x="141" y="1874"/>
                    </a:cubicBezTo>
                    <a:cubicBezTo>
                      <a:pt x="136" y="1871"/>
                      <a:pt x="130" y="1877"/>
                      <a:pt x="130" y="1885"/>
                    </a:cubicBezTo>
                    <a:close/>
                    <a:moveTo>
                      <a:pt x="138" y="1265"/>
                    </a:moveTo>
                    <a:cubicBezTo>
                      <a:pt x="133" y="1273"/>
                      <a:pt x="136" y="1279"/>
                      <a:pt x="147" y="1276"/>
                    </a:cubicBezTo>
                    <a:cubicBezTo>
                      <a:pt x="144" y="1273"/>
                      <a:pt x="144" y="1270"/>
                      <a:pt x="138" y="1265"/>
                    </a:cubicBezTo>
                    <a:close/>
                    <a:moveTo>
                      <a:pt x="138" y="898"/>
                    </a:moveTo>
                    <a:cubicBezTo>
                      <a:pt x="147" y="898"/>
                      <a:pt x="150" y="895"/>
                      <a:pt x="150" y="889"/>
                    </a:cubicBezTo>
                    <a:cubicBezTo>
                      <a:pt x="147" y="886"/>
                      <a:pt x="144" y="886"/>
                      <a:pt x="138" y="886"/>
                    </a:cubicBezTo>
                    <a:lnTo>
                      <a:pt x="138" y="898"/>
                    </a:lnTo>
                    <a:close/>
                    <a:moveTo>
                      <a:pt x="167" y="1459"/>
                    </a:moveTo>
                    <a:cubicBezTo>
                      <a:pt x="161" y="1468"/>
                      <a:pt x="158" y="1476"/>
                      <a:pt x="153" y="1485"/>
                    </a:cubicBezTo>
                    <a:cubicBezTo>
                      <a:pt x="147" y="1493"/>
                      <a:pt x="144" y="1504"/>
                      <a:pt x="138" y="1519"/>
                    </a:cubicBezTo>
                    <a:cubicBezTo>
                      <a:pt x="147" y="1516"/>
                      <a:pt x="161" y="1507"/>
                      <a:pt x="172" y="1490"/>
                    </a:cubicBezTo>
                    <a:cubicBezTo>
                      <a:pt x="186" y="1471"/>
                      <a:pt x="184" y="1462"/>
                      <a:pt x="167" y="1459"/>
                    </a:cubicBezTo>
                    <a:close/>
                    <a:moveTo>
                      <a:pt x="164" y="963"/>
                    </a:moveTo>
                    <a:cubicBezTo>
                      <a:pt x="164" y="954"/>
                      <a:pt x="155" y="946"/>
                      <a:pt x="141" y="940"/>
                    </a:cubicBezTo>
                    <a:cubicBezTo>
                      <a:pt x="136" y="951"/>
                      <a:pt x="138" y="960"/>
                      <a:pt x="144" y="963"/>
                    </a:cubicBezTo>
                    <a:cubicBezTo>
                      <a:pt x="153" y="968"/>
                      <a:pt x="158" y="968"/>
                      <a:pt x="164" y="963"/>
                    </a:cubicBezTo>
                    <a:close/>
                    <a:moveTo>
                      <a:pt x="141" y="1228"/>
                    </a:moveTo>
                    <a:cubicBezTo>
                      <a:pt x="147" y="1231"/>
                      <a:pt x="150" y="1231"/>
                      <a:pt x="155" y="1231"/>
                    </a:cubicBezTo>
                    <a:cubicBezTo>
                      <a:pt x="161" y="1231"/>
                      <a:pt x="161" y="1225"/>
                      <a:pt x="158" y="1217"/>
                    </a:cubicBezTo>
                    <a:cubicBezTo>
                      <a:pt x="153" y="1217"/>
                      <a:pt x="147" y="1219"/>
                      <a:pt x="141" y="1228"/>
                    </a:cubicBezTo>
                    <a:close/>
                    <a:moveTo>
                      <a:pt x="153" y="1188"/>
                    </a:moveTo>
                    <a:cubicBezTo>
                      <a:pt x="147" y="1203"/>
                      <a:pt x="153" y="1208"/>
                      <a:pt x="164" y="1203"/>
                    </a:cubicBezTo>
                    <a:cubicBezTo>
                      <a:pt x="167" y="1194"/>
                      <a:pt x="164" y="1188"/>
                      <a:pt x="153" y="1188"/>
                    </a:cubicBezTo>
                    <a:close/>
                    <a:moveTo>
                      <a:pt x="153" y="1064"/>
                    </a:moveTo>
                    <a:cubicBezTo>
                      <a:pt x="161" y="1070"/>
                      <a:pt x="164" y="1067"/>
                      <a:pt x="164" y="1061"/>
                    </a:cubicBezTo>
                    <a:cubicBezTo>
                      <a:pt x="155" y="1053"/>
                      <a:pt x="153" y="1056"/>
                      <a:pt x="153" y="1064"/>
                    </a:cubicBezTo>
                    <a:close/>
                    <a:moveTo>
                      <a:pt x="153" y="1688"/>
                    </a:moveTo>
                    <a:cubicBezTo>
                      <a:pt x="164" y="1688"/>
                      <a:pt x="167" y="1685"/>
                      <a:pt x="161" y="1679"/>
                    </a:cubicBezTo>
                    <a:cubicBezTo>
                      <a:pt x="155" y="1674"/>
                      <a:pt x="153" y="1677"/>
                      <a:pt x="153" y="1688"/>
                    </a:cubicBezTo>
                    <a:close/>
                    <a:moveTo>
                      <a:pt x="164" y="568"/>
                    </a:moveTo>
                    <a:cubicBezTo>
                      <a:pt x="167" y="573"/>
                      <a:pt x="167" y="579"/>
                      <a:pt x="164" y="585"/>
                    </a:cubicBezTo>
                    <a:cubicBezTo>
                      <a:pt x="161" y="590"/>
                      <a:pt x="161" y="596"/>
                      <a:pt x="164" y="601"/>
                    </a:cubicBezTo>
                    <a:cubicBezTo>
                      <a:pt x="175" y="604"/>
                      <a:pt x="181" y="599"/>
                      <a:pt x="181" y="587"/>
                    </a:cubicBezTo>
                    <a:cubicBezTo>
                      <a:pt x="178" y="573"/>
                      <a:pt x="172" y="568"/>
                      <a:pt x="164" y="568"/>
                    </a:cubicBezTo>
                    <a:close/>
                    <a:moveTo>
                      <a:pt x="203" y="1090"/>
                    </a:moveTo>
                    <a:cubicBezTo>
                      <a:pt x="198" y="1078"/>
                      <a:pt x="189" y="1073"/>
                      <a:pt x="178" y="1078"/>
                    </a:cubicBezTo>
                    <a:cubicBezTo>
                      <a:pt x="167" y="1084"/>
                      <a:pt x="161" y="1090"/>
                      <a:pt x="164" y="1095"/>
                    </a:cubicBezTo>
                    <a:cubicBezTo>
                      <a:pt x="164" y="1104"/>
                      <a:pt x="170" y="1104"/>
                      <a:pt x="181" y="1101"/>
                    </a:cubicBezTo>
                    <a:cubicBezTo>
                      <a:pt x="193" y="1098"/>
                      <a:pt x="198" y="1095"/>
                      <a:pt x="203" y="1090"/>
                    </a:cubicBezTo>
                    <a:close/>
                    <a:moveTo>
                      <a:pt x="164" y="1806"/>
                    </a:moveTo>
                    <a:cubicBezTo>
                      <a:pt x="169" y="1821"/>
                      <a:pt x="178" y="1826"/>
                      <a:pt x="189" y="1823"/>
                    </a:cubicBezTo>
                    <a:cubicBezTo>
                      <a:pt x="198" y="1821"/>
                      <a:pt x="195" y="1815"/>
                      <a:pt x="186" y="1809"/>
                    </a:cubicBezTo>
                    <a:cubicBezTo>
                      <a:pt x="178" y="1801"/>
                      <a:pt x="172" y="1801"/>
                      <a:pt x="164" y="1806"/>
                    </a:cubicBezTo>
                    <a:close/>
                    <a:moveTo>
                      <a:pt x="167" y="1028"/>
                    </a:moveTo>
                    <a:cubicBezTo>
                      <a:pt x="175" y="1028"/>
                      <a:pt x="178" y="1025"/>
                      <a:pt x="175" y="1019"/>
                    </a:cubicBezTo>
                    <a:cubicBezTo>
                      <a:pt x="169" y="1016"/>
                      <a:pt x="167" y="1019"/>
                      <a:pt x="167" y="1028"/>
                    </a:cubicBezTo>
                    <a:close/>
                    <a:moveTo>
                      <a:pt x="178" y="1722"/>
                    </a:moveTo>
                    <a:cubicBezTo>
                      <a:pt x="178" y="1713"/>
                      <a:pt x="178" y="1710"/>
                      <a:pt x="175" y="1708"/>
                    </a:cubicBezTo>
                    <a:lnTo>
                      <a:pt x="167" y="1710"/>
                    </a:lnTo>
                    <a:cubicBezTo>
                      <a:pt x="167" y="1719"/>
                      <a:pt x="172" y="1722"/>
                      <a:pt x="178" y="1722"/>
                    </a:cubicBezTo>
                    <a:close/>
                    <a:moveTo>
                      <a:pt x="175" y="853"/>
                    </a:moveTo>
                    <a:cubicBezTo>
                      <a:pt x="169" y="858"/>
                      <a:pt x="169" y="864"/>
                      <a:pt x="172" y="870"/>
                    </a:cubicBezTo>
                    <a:cubicBezTo>
                      <a:pt x="175" y="875"/>
                      <a:pt x="181" y="878"/>
                      <a:pt x="189" y="875"/>
                    </a:cubicBezTo>
                    <a:cubicBezTo>
                      <a:pt x="184" y="861"/>
                      <a:pt x="181" y="853"/>
                      <a:pt x="175" y="853"/>
                    </a:cubicBezTo>
                    <a:close/>
                    <a:moveTo>
                      <a:pt x="192" y="906"/>
                    </a:moveTo>
                    <a:cubicBezTo>
                      <a:pt x="192" y="898"/>
                      <a:pt x="189" y="892"/>
                      <a:pt x="184" y="889"/>
                    </a:cubicBezTo>
                    <a:cubicBezTo>
                      <a:pt x="175" y="898"/>
                      <a:pt x="175" y="912"/>
                      <a:pt x="184" y="929"/>
                    </a:cubicBezTo>
                    <a:lnTo>
                      <a:pt x="198" y="929"/>
                    </a:lnTo>
                    <a:cubicBezTo>
                      <a:pt x="192" y="920"/>
                      <a:pt x="192" y="915"/>
                      <a:pt x="192" y="906"/>
                    </a:cubicBezTo>
                    <a:close/>
                    <a:moveTo>
                      <a:pt x="175" y="1688"/>
                    </a:moveTo>
                    <a:cubicBezTo>
                      <a:pt x="181" y="1685"/>
                      <a:pt x="186" y="1685"/>
                      <a:pt x="192" y="1685"/>
                    </a:cubicBezTo>
                    <a:cubicBezTo>
                      <a:pt x="201" y="1685"/>
                      <a:pt x="201" y="1682"/>
                      <a:pt x="201" y="1677"/>
                    </a:cubicBezTo>
                    <a:lnTo>
                      <a:pt x="184" y="1677"/>
                    </a:lnTo>
                    <a:cubicBezTo>
                      <a:pt x="178" y="1677"/>
                      <a:pt x="175" y="1682"/>
                      <a:pt x="175" y="1688"/>
                    </a:cubicBezTo>
                    <a:close/>
                    <a:moveTo>
                      <a:pt x="192" y="1787"/>
                    </a:moveTo>
                    <a:cubicBezTo>
                      <a:pt x="186" y="1781"/>
                      <a:pt x="184" y="1782"/>
                      <a:pt x="181" y="1787"/>
                    </a:cubicBezTo>
                    <a:cubicBezTo>
                      <a:pt x="178" y="1793"/>
                      <a:pt x="181" y="1792"/>
                      <a:pt x="192" y="1790"/>
                    </a:cubicBezTo>
                    <a:lnTo>
                      <a:pt x="192" y="1787"/>
                    </a:lnTo>
                    <a:close/>
                    <a:moveTo>
                      <a:pt x="186" y="1160"/>
                    </a:moveTo>
                    <a:cubicBezTo>
                      <a:pt x="184" y="1155"/>
                      <a:pt x="184" y="1152"/>
                      <a:pt x="189" y="1149"/>
                    </a:cubicBezTo>
                    <a:cubicBezTo>
                      <a:pt x="192" y="1146"/>
                      <a:pt x="192" y="1146"/>
                      <a:pt x="184" y="1146"/>
                    </a:cubicBezTo>
                    <a:cubicBezTo>
                      <a:pt x="181" y="1152"/>
                      <a:pt x="184" y="1157"/>
                      <a:pt x="186" y="1160"/>
                    </a:cubicBezTo>
                    <a:close/>
                    <a:moveTo>
                      <a:pt x="189" y="531"/>
                    </a:moveTo>
                    <a:cubicBezTo>
                      <a:pt x="184" y="537"/>
                      <a:pt x="184" y="542"/>
                      <a:pt x="186" y="548"/>
                    </a:cubicBezTo>
                    <a:cubicBezTo>
                      <a:pt x="189" y="553"/>
                      <a:pt x="192" y="556"/>
                      <a:pt x="198" y="556"/>
                    </a:cubicBezTo>
                    <a:cubicBezTo>
                      <a:pt x="203" y="551"/>
                      <a:pt x="204" y="545"/>
                      <a:pt x="201" y="539"/>
                    </a:cubicBezTo>
                    <a:cubicBezTo>
                      <a:pt x="199" y="534"/>
                      <a:pt x="195" y="531"/>
                      <a:pt x="189" y="531"/>
                    </a:cubicBezTo>
                    <a:close/>
                    <a:moveTo>
                      <a:pt x="198" y="2111"/>
                    </a:moveTo>
                    <a:cubicBezTo>
                      <a:pt x="198" y="2106"/>
                      <a:pt x="195" y="2103"/>
                      <a:pt x="189" y="2097"/>
                    </a:cubicBezTo>
                    <a:cubicBezTo>
                      <a:pt x="186" y="2100"/>
                      <a:pt x="186" y="2106"/>
                      <a:pt x="186" y="2111"/>
                    </a:cubicBezTo>
                    <a:lnTo>
                      <a:pt x="198" y="2111"/>
                    </a:lnTo>
                    <a:close/>
                    <a:moveTo>
                      <a:pt x="189" y="2032"/>
                    </a:moveTo>
                    <a:cubicBezTo>
                      <a:pt x="192" y="2032"/>
                      <a:pt x="198" y="2032"/>
                      <a:pt x="203" y="2035"/>
                    </a:cubicBezTo>
                    <a:cubicBezTo>
                      <a:pt x="212" y="2035"/>
                      <a:pt x="212" y="2032"/>
                      <a:pt x="206" y="2021"/>
                    </a:cubicBezTo>
                    <a:cubicBezTo>
                      <a:pt x="201" y="2012"/>
                      <a:pt x="198" y="2012"/>
                      <a:pt x="192" y="2018"/>
                    </a:cubicBezTo>
                    <a:cubicBezTo>
                      <a:pt x="189" y="2021"/>
                      <a:pt x="186" y="2027"/>
                      <a:pt x="189" y="2032"/>
                    </a:cubicBezTo>
                    <a:close/>
                    <a:moveTo>
                      <a:pt x="215" y="1259"/>
                    </a:moveTo>
                    <a:lnTo>
                      <a:pt x="198" y="1251"/>
                    </a:lnTo>
                    <a:cubicBezTo>
                      <a:pt x="192" y="1248"/>
                      <a:pt x="192" y="1251"/>
                      <a:pt x="195" y="1265"/>
                    </a:cubicBezTo>
                    <a:cubicBezTo>
                      <a:pt x="198" y="1262"/>
                      <a:pt x="201" y="1262"/>
                      <a:pt x="206" y="1265"/>
                    </a:cubicBezTo>
                    <a:cubicBezTo>
                      <a:pt x="212" y="1265"/>
                      <a:pt x="215" y="1262"/>
                      <a:pt x="215" y="1259"/>
                    </a:cubicBezTo>
                    <a:close/>
                    <a:moveTo>
                      <a:pt x="198" y="1115"/>
                    </a:moveTo>
                    <a:cubicBezTo>
                      <a:pt x="192" y="1124"/>
                      <a:pt x="195" y="1126"/>
                      <a:pt x="206" y="1129"/>
                    </a:cubicBezTo>
                    <a:cubicBezTo>
                      <a:pt x="217" y="1132"/>
                      <a:pt x="223" y="1129"/>
                      <a:pt x="223" y="1126"/>
                    </a:cubicBezTo>
                    <a:cubicBezTo>
                      <a:pt x="215" y="1118"/>
                      <a:pt x="206" y="1115"/>
                      <a:pt x="198" y="1115"/>
                    </a:cubicBezTo>
                    <a:close/>
                    <a:moveTo>
                      <a:pt x="203" y="720"/>
                    </a:moveTo>
                    <a:cubicBezTo>
                      <a:pt x="198" y="728"/>
                      <a:pt x="199" y="737"/>
                      <a:pt x="201" y="748"/>
                    </a:cubicBezTo>
                    <a:cubicBezTo>
                      <a:pt x="204" y="759"/>
                      <a:pt x="212" y="765"/>
                      <a:pt x="223" y="762"/>
                    </a:cubicBezTo>
                    <a:cubicBezTo>
                      <a:pt x="226" y="751"/>
                      <a:pt x="226" y="743"/>
                      <a:pt x="220" y="740"/>
                    </a:cubicBezTo>
                    <a:cubicBezTo>
                      <a:pt x="220" y="737"/>
                      <a:pt x="215" y="731"/>
                      <a:pt x="203" y="720"/>
                    </a:cubicBezTo>
                    <a:close/>
                    <a:moveTo>
                      <a:pt x="201" y="1276"/>
                    </a:moveTo>
                    <a:cubicBezTo>
                      <a:pt x="203" y="1282"/>
                      <a:pt x="206" y="1283"/>
                      <a:pt x="212" y="1279"/>
                    </a:cubicBezTo>
                    <a:cubicBezTo>
                      <a:pt x="217" y="1277"/>
                      <a:pt x="220" y="1276"/>
                      <a:pt x="226" y="1279"/>
                    </a:cubicBezTo>
                    <a:cubicBezTo>
                      <a:pt x="226" y="1270"/>
                      <a:pt x="223" y="1267"/>
                      <a:pt x="215" y="1265"/>
                    </a:cubicBezTo>
                    <a:cubicBezTo>
                      <a:pt x="206" y="1265"/>
                      <a:pt x="203" y="1267"/>
                      <a:pt x="201" y="1276"/>
                    </a:cubicBezTo>
                    <a:close/>
                    <a:moveTo>
                      <a:pt x="203" y="1660"/>
                    </a:moveTo>
                    <a:cubicBezTo>
                      <a:pt x="212" y="1668"/>
                      <a:pt x="217" y="1668"/>
                      <a:pt x="217" y="1657"/>
                    </a:cubicBezTo>
                    <a:cubicBezTo>
                      <a:pt x="209" y="1651"/>
                      <a:pt x="203" y="1651"/>
                      <a:pt x="203" y="1660"/>
                    </a:cubicBezTo>
                    <a:close/>
                    <a:moveTo>
                      <a:pt x="237" y="864"/>
                    </a:moveTo>
                    <a:cubicBezTo>
                      <a:pt x="243" y="855"/>
                      <a:pt x="241" y="845"/>
                      <a:pt x="229" y="836"/>
                    </a:cubicBezTo>
                    <a:cubicBezTo>
                      <a:pt x="218" y="828"/>
                      <a:pt x="212" y="833"/>
                      <a:pt x="209" y="850"/>
                    </a:cubicBezTo>
                    <a:cubicBezTo>
                      <a:pt x="217" y="847"/>
                      <a:pt x="223" y="850"/>
                      <a:pt x="226" y="855"/>
                    </a:cubicBezTo>
                    <a:cubicBezTo>
                      <a:pt x="226" y="861"/>
                      <a:pt x="229" y="864"/>
                      <a:pt x="237" y="864"/>
                    </a:cubicBezTo>
                    <a:close/>
                    <a:moveTo>
                      <a:pt x="223" y="1550"/>
                    </a:moveTo>
                    <a:cubicBezTo>
                      <a:pt x="215" y="1547"/>
                      <a:pt x="209" y="1550"/>
                      <a:pt x="209" y="1552"/>
                    </a:cubicBezTo>
                    <a:cubicBezTo>
                      <a:pt x="209" y="1558"/>
                      <a:pt x="209" y="1561"/>
                      <a:pt x="212" y="1561"/>
                    </a:cubicBezTo>
                    <a:cubicBezTo>
                      <a:pt x="217" y="1561"/>
                      <a:pt x="223" y="1558"/>
                      <a:pt x="223" y="1550"/>
                    </a:cubicBezTo>
                    <a:close/>
                    <a:moveTo>
                      <a:pt x="212" y="1586"/>
                    </a:moveTo>
                    <a:cubicBezTo>
                      <a:pt x="212" y="1595"/>
                      <a:pt x="217" y="1600"/>
                      <a:pt x="226" y="1598"/>
                    </a:cubicBezTo>
                    <a:cubicBezTo>
                      <a:pt x="226" y="1595"/>
                      <a:pt x="226" y="1589"/>
                      <a:pt x="223" y="1584"/>
                    </a:cubicBezTo>
                    <a:cubicBezTo>
                      <a:pt x="223" y="1575"/>
                      <a:pt x="217" y="1578"/>
                      <a:pt x="212" y="1586"/>
                    </a:cubicBezTo>
                    <a:close/>
                    <a:moveTo>
                      <a:pt x="215" y="655"/>
                    </a:moveTo>
                    <a:cubicBezTo>
                      <a:pt x="215" y="666"/>
                      <a:pt x="220" y="672"/>
                      <a:pt x="229" y="672"/>
                    </a:cubicBezTo>
                    <a:cubicBezTo>
                      <a:pt x="229" y="661"/>
                      <a:pt x="223" y="652"/>
                      <a:pt x="215" y="655"/>
                    </a:cubicBezTo>
                    <a:close/>
                    <a:moveTo>
                      <a:pt x="237" y="1140"/>
                    </a:moveTo>
                    <a:cubicBezTo>
                      <a:pt x="232" y="1140"/>
                      <a:pt x="226" y="1143"/>
                      <a:pt x="220" y="1149"/>
                    </a:cubicBezTo>
                    <a:cubicBezTo>
                      <a:pt x="215" y="1155"/>
                      <a:pt x="215" y="1157"/>
                      <a:pt x="217" y="1163"/>
                    </a:cubicBezTo>
                    <a:cubicBezTo>
                      <a:pt x="226" y="1166"/>
                      <a:pt x="229" y="1163"/>
                      <a:pt x="232" y="1157"/>
                    </a:cubicBezTo>
                    <a:cubicBezTo>
                      <a:pt x="232" y="1152"/>
                      <a:pt x="234" y="1146"/>
                      <a:pt x="237" y="1140"/>
                    </a:cubicBezTo>
                    <a:close/>
                    <a:moveTo>
                      <a:pt x="223" y="2075"/>
                    </a:moveTo>
                    <a:cubicBezTo>
                      <a:pt x="226" y="2072"/>
                      <a:pt x="229" y="2072"/>
                      <a:pt x="234" y="2072"/>
                    </a:cubicBezTo>
                    <a:cubicBezTo>
                      <a:pt x="234" y="2060"/>
                      <a:pt x="232" y="2055"/>
                      <a:pt x="223" y="2058"/>
                    </a:cubicBezTo>
                    <a:cubicBezTo>
                      <a:pt x="215" y="2063"/>
                      <a:pt x="215" y="2069"/>
                      <a:pt x="223" y="2075"/>
                    </a:cubicBezTo>
                    <a:close/>
                    <a:moveTo>
                      <a:pt x="229" y="1832"/>
                    </a:moveTo>
                    <a:cubicBezTo>
                      <a:pt x="220" y="1835"/>
                      <a:pt x="220" y="1840"/>
                      <a:pt x="220" y="1849"/>
                    </a:cubicBezTo>
                    <a:cubicBezTo>
                      <a:pt x="232" y="1846"/>
                      <a:pt x="234" y="1840"/>
                      <a:pt x="229" y="1832"/>
                    </a:cubicBezTo>
                    <a:close/>
                    <a:moveTo>
                      <a:pt x="223" y="2021"/>
                    </a:moveTo>
                    <a:cubicBezTo>
                      <a:pt x="232" y="2029"/>
                      <a:pt x="234" y="2029"/>
                      <a:pt x="237" y="2029"/>
                    </a:cubicBezTo>
                    <a:cubicBezTo>
                      <a:pt x="240" y="2027"/>
                      <a:pt x="240" y="2024"/>
                      <a:pt x="240" y="2018"/>
                    </a:cubicBezTo>
                    <a:cubicBezTo>
                      <a:pt x="240" y="2012"/>
                      <a:pt x="237" y="2010"/>
                      <a:pt x="232" y="2010"/>
                    </a:cubicBezTo>
                    <a:cubicBezTo>
                      <a:pt x="229" y="2007"/>
                      <a:pt x="223" y="2010"/>
                      <a:pt x="223" y="2021"/>
                    </a:cubicBezTo>
                    <a:close/>
                    <a:moveTo>
                      <a:pt x="229" y="1098"/>
                    </a:moveTo>
                    <a:cubicBezTo>
                      <a:pt x="229" y="1107"/>
                      <a:pt x="229" y="1107"/>
                      <a:pt x="232" y="1107"/>
                    </a:cubicBezTo>
                    <a:cubicBezTo>
                      <a:pt x="232" y="1104"/>
                      <a:pt x="234" y="1104"/>
                      <a:pt x="240" y="1104"/>
                    </a:cubicBezTo>
                    <a:cubicBezTo>
                      <a:pt x="240" y="1095"/>
                      <a:pt x="240" y="1095"/>
                      <a:pt x="237" y="1095"/>
                    </a:cubicBezTo>
                    <a:cubicBezTo>
                      <a:pt x="234" y="1095"/>
                      <a:pt x="232" y="1098"/>
                      <a:pt x="229" y="1098"/>
                    </a:cubicBezTo>
                    <a:close/>
                    <a:moveTo>
                      <a:pt x="237" y="1869"/>
                    </a:moveTo>
                    <a:lnTo>
                      <a:pt x="229" y="1866"/>
                    </a:lnTo>
                    <a:lnTo>
                      <a:pt x="229" y="1874"/>
                    </a:lnTo>
                    <a:lnTo>
                      <a:pt x="232" y="1877"/>
                    </a:lnTo>
                    <a:cubicBezTo>
                      <a:pt x="234" y="1871"/>
                      <a:pt x="237" y="1869"/>
                      <a:pt x="237" y="1869"/>
                    </a:cubicBezTo>
                    <a:close/>
                    <a:moveTo>
                      <a:pt x="268" y="2058"/>
                    </a:moveTo>
                    <a:cubicBezTo>
                      <a:pt x="271" y="2052"/>
                      <a:pt x="274" y="2049"/>
                      <a:pt x="277" y="2046"/>
                    </a:cubicBezTo>
                    <a:cubicBezTo>
                      <a:pt x="280" y="2043"/>
                      <a:pt x="277" y="2041"/>
                      <a:pt x="265" y="2038"/>
                    </a:cubicBezTo>
                    <a:cubicBezTo>
                      <a:pt x="260" y="2035"/>
                      <a:pt x="254" y="2035"/>
                      <a:pt x="243" y="2032"/>
                    </a:cubicBezTo>
                    <a:cubicBezTo>
                      <a:pt x="234" y="2032"/>
                      <a:pt x="229" y="2038"/>
                      <a:pt x="232" y="2049"/>
                    </a:cubicBezTo>
                    <a:cubicBezTo>
                      <a:pt x="240" y="2046"/>
                      <a:pt x="246" y="2046"/>
                      <a:pt x="251" y="2049"/>
                    </a:cubicBezTo>
                    <a:cubicBezTo>
                      <a:pt x="260" y="2052"/>
                      <a:pt x="265" y="2055"/>
                      <a:pt x="268" y="2058"/>
                    </a:cubicBezTo>
                    <a:close/>
                    <a:moveTo>
                      <a:pt x="268" y="1598"/>
                    </a:moveTo>
                    <a:cubicBezTo>
                      <a:pt x="280" y="1600"/>
                      <a:pt x="283" y="1596"/>
                      <a:pt x="274" y="1584"/>
                    </a:cubicBezTo>
                    <a:cubicBezTo>
                      <a:pt x="266" y="1573"/>
                      <a:pt x="257" y="1567"/>
                      <a:pt x="251" y="1567"/>
                    </a:cubicBezTo>
                    <a:cubicBezTo>
                      <a:pt x="251" y="1561"/>
                      <a:pt x="249" y="1558"/>
                      <a:pt x="246" y="1555"/>
                    </a:cubicBezTo>
                    <a:cubicBezTo>
                      <a:pt x="243" y="1552"/>
                      <a:pt x="240" y="1552"/>
                      <a:pt x="237" y="1552"/>
                    </a:cubicBezTo>
                    <a:cubicBezTo>
                      <a:pt x="234" y="1552"/>
                      <a:pt x="234" y="1555"/>
                      <a:pt x="234" y="1558"/>
                    </a:cubicBezTo>
                    <a:cubicBezTo>
                      <a:pt x="234" y="1561"/>
                      <a:pt x="240" y="1567"/>
                      <a:pt x="249" y="1572"/>
                    </a:cubicBezTo>
                    <a:cubicBezTo>
                      <a:pt x="243" y="1575"/>
                      <a:pt x="240" y="1581"/>
                      <a:pt x="234" y="1589"/>
                    </a:cubicBezTo>
                    <a:cubicBezTo>
                      <a:pt x="237" y="1589"/>
                      <a:pt x="246" y="1589"/>
                      <a:pt x="263" y="1586"/>
                    </a:cubicBezTo>
                    <a:cubicBezTo>
                      <a:pt x="277" y="1584"/>
                      <a:pt x="280" y="1586"/>
                      <a:pt x="268" y="1598"/>
                    </a:cubicBezTo>
                    <a:close/>
                    <a:moveTo>
                      <a:pt x="237" y="692"/>
                    </a:moveTo>
                    <a:cubicBezTo>
                      <a:pt x="237" y="700"/>
                      <a:pt x="240" y="703"/>
                      <a:pt x="249" y="700"/>
                    </a:cubicBezTo>
                    <a:cubicBezTo>
                      <a:pt x="257" y="700"/>
                      <a:pt x="263" y="700"/>
                      <a:pt x="265" y="703"/>
                    </a:cubicBezTo>
                    <a:cubicBezTo>
                      <a:pt x="271" y="695"/>
                      <a:pt x="268" y="689"/>
                      <a:pt x="257" y="689"/>
                    </a:cubicBezTo>
                    <a:cubicBezTo>
                      <a:pt x="249" y="689"/>
                      <a:pt x="243" y="689"/>
                      <a:pt x="237" y="692"/>
                    </a:cubicBezTo>
                    <a:close/>
                    <a:moveTo>
                      <a:pt x="263" y="810"/>
                    </a:moveTo>
                    <a:cubicBezTo>
                      <a:pt x="263" y="805"/>
                      <a:pt x="260" y="802"/>
                      <a:pt x="254" y="802"/>
                    </a:cubicBezTo>
                    <a:cubicBezTo>
                      <a:pt x="249" y="802"/>
                      <a:pt x="246" y="802"/>
                      <a:pt x="243" y="805"/>
                    </a:cubicBezTo>
                    <a:cubicBezTo>
                      <a:pt x="240" y="813"/>
                      <a:pt x="243" y="816"/>
                      <a:pt x="246" y="819"/>
                    </a:cubicBezTo>
                    <a:lnTo>
                      <a:pt x="263" y="810"/>
                    </a:lnTo>
                    <a:close/>
                    <a:moveTo>
                      <a:pt x="251" y="1849"/>
                    </a:moveTo>
                    <a:cubicBezTo>
                      <a:pt x="246" y="1852"/>
                      <a:pt x="247" y="1854"/>
                      <a:pt x="249" y="1857"/>
                    </a:cubicBezTo>
                    <a:cubicBezTo>
                      <a:pt x="252" y="1860"/>
                      <a:pt x="254" y="1863"/>
                      <a:pt x="260" y="1860"/>
                    </a:cubicBezTo>
                    <a:lnTo>
                      <a:pt x="251" y="1849"/>
                    </a:lnTo>
                    <a:close/>
                    <a:moveTo>
                      <a:pt x="249" y="652"/>
                    </a:moveTo>
                    <a:lnTo>
                      <a:pt x="260" y="652"/>
                    </a:lnTo>
                    <a:cubicBezTo>
                      <a:pt x="260" y="647"/>
                      <a:pt x="257" y="644"/>
                      <a:pt x="249" y="644"/>
                    </a:cubicBezTo>
                    <a:lnTo>
                      <a:pt x="249" y="652"/>
                    </a:lnTo>
                    <a:close/>
                    <a:moveTo>
                      <a:pt x="263" y="1600"/>
                    </a:moveTo>
                    <a:cubicBezTo>
                      <a:pt x="251" y="1592"/>
                      <a:pt x="246" y="1595"/>
                      <a:pt x="251" y="1609"/>
                    </a:cubicBezTo>
                    <a:cubicBezTo>
                      <a:pt x="260" y="1609"/>
                      <a:pt x="263" y="1606"/>
                      <a:pt x="263" y="1600"/>
                    </a:cubicBezTo>
                    <a:close/>
                    <a:moveTo>
                      <a:pt x="263" y="1073"/>
                    </a:moveTo>
                    <a:cubicBezTo>
                      <a:pt x="265" y="1067"/>
                      <a:pt x="263" y="1064"/>
                      <a:pt x="260" y="1059"/>
                    </a:cubicBezTo>
                    <a:cubicBezTo>
                      <a:pt x="260" y="1064"/>
                      <a:pt x="257" y="1064"/>
                      <a:pt x="254" y="1064"/>
                    </a:cubicBezTo>
                    <a:cubicBezTo>
                      <a:pt x="251" y="1064"/>
                      <a:pt x="249" y="1064"/>
                      <a:pt x="251" y="1070"/>
                    </a:cubicBezTo>
                    <a:cubicBezTo>
                      <a:pt x="254" y="1070"/>
                      <a:pt x="257" y="1073"/>
                      <a:pt x="263" y="1073"/>
                    </a:cubicBezTo>
                    <a:close/>
                    <a:moveTo>
                      <a:pt x="263" y="1409"/>
                    </a:moveTo>
                    <a:cubicBezTo>
                      <a:pt x="263" y="1403"/>
                      <a:pt x="260" y="1400"/>
                      <a:pt x="254" y="1400"/>
                    </a:cubicBezTo>
                    <a:lnTo>
                      <a:pt x="254" y="1409"/>
                    </a:lnTo>
                    <a:lnTo>
                      <a:pt x="263" y="1409"/>
                    </a:lnTo>
                    <a:close/>
                    <a:moveTo>
                      <a:pt x="274" y="1550"/>
                    </a:moveTo>
                    <a:cubicBezTo>
                      <a:pt x="277" y="1536"/>
                      <a:pt x="271" y="1527"/>
                      <a:pt x="257" y="1527"/>
                    </a:cubicBezTo>
                    <a:cubicBezTo>
                      <a:pt x="254" y="1538"/>
                      <a:pt x="260" y="1544"/>
                      <a:pt x="274" y="1550"/>
                    </a:cubicBezTo>
                    <a:close/>
                    <a:moveTo>
                      <a:pt x="265" y="1651"/>
                    </a:moveTo>
                    <a:cubicBezTo>
                      <a:pt x="265" y="1643"/>
                      <a:pt x="268" y="1637"/>
                      <a:pt x="271" y="1634"/>
                    </a:cubicBezTo>
                    <a:cubicBezTo>
                      <a:pt x="274" y="1629"/>
                      <a:pt x="268" y="1626"/>
                      <a:pt x="254" y="1626"/>
                    </a:cubicBezTo>
                    <a:cubicBezTo>
                      <a:pt x="254" y="1637"/>
                      <a:pt x="260" y="1646"/>
                      <a:pt x="265" y="1651"/>
                    </a:cubicBezTo>
                    <a:close/>
                    <a:moveTo>
                      <a:pt x="260" y="1733"/>
                    </a:moveTo>
                    <a:cubicBezTo>
                      <a:pt x="257" y="1736"/>
                      <a:pt x="260" y="1739"/>
                      <a:pt x="263" y="1744"/>
                    </a:cubicBezTo>
                    <a:cubicBezTo>
                      <a:pt x="263" y="1742"/>
                      <a:pt x="263" y="1739"/>
                      <a:pt x="265" y="1736"/>
                    </a:cubicBezTo>
                    <a:cubicBezTo>
                      <a:pt x="265" y="1733"/>
                      <a:pt x="263" y="1733"/>
                      <a:pt x="260" y="1733"/>
                    </a:cubicBezTo>
                    <a:close/>
                    <a:moveTo>
                      <a:pt x="268" y="1251"/>
                    </a:moveTo>
                    <a:cubicBezTo>
                      <a:pt x="268" y="1253"/>
                      <a:pt x="266" y="1256"/>
                      <a:pt x="263" y="1259"/>
                    </a:cubicBezTo>
                    <a:cubicBezTo>
                      <a:pt x="261" y="1262"/>
                      <a:pt x="260" y="1265"/>
                      <a:pt x="265" y="1267"/>
                    </a:cubicBezTo>
                    <a:cubicBezTo>
                      <a:pt x="271" y="1267"/>
                      <a:pt x="274" y="1265"/>
                      <a:pt x="277" y="1259"/>
                    </a:cubicBezTo>
                    <a:cubicBezTo>
                      <a:pt x="280" y="1256"/>
                      <a:pt x="277" y="1253"/>
                      <a:pt x="268" y="1251"/>
                    </a:cubicBezTo>
                    <a:close/>
                    <a:moveTo>
                      <a:pt x="280" y="768"/>
                    </a:moveTo>
                    <a:cubicBezTo>
                      <a:pt x="285" y="762"/>
                      <a:pt x="285" y="757"/>
                      <a:pt x="282" y="745"/>
                    </a:cubicBezTo>
                    <a:cubicBezTo>
                      <a:pt x="280" y="737"/>
                      <a:pt x="274" y="731"/>
                      <a:pt x="265" y="734"/>
                    </a:cubicBezTo>
                    <a:cubicBezTo>
                      <a:pt x="268" y="743"/>
                      <a:pt x="268" y="749"/>
                      <a:pt x="268" y="757"/>
                    </a:cubicBezTo>
                    <a:cubicBezTo>
                      <a:pt x="268" y="766"/>
                      <a:pt x="274" y="768"/>
                      <a:pt x="280" y="768"/>
                    </a:cubicBezTo>
                    <a:close/>
                    <a:moveTo>
                      <a:pt x="268" y="1984"/>
                    </a:moveTo>
                    <a:cubicBezTo>
                      <a:pt x="263" y="1990"/>
                      <a:pt x="263" y="1996"/>
                      <a:pt x="271" y="2001"/>
                    </a:cubicBezTo>
                    <a:cubicBezTo>
                      <a:pt x="277" y="2007"/>
                      <a:pt x="282" y="2007"/>
                      <a:pt x="288" y="2004"/>
                    </a:cubicBezTo>
                    <a:cubicBezTo>
                      <a:pt x="285" y="1993"/>
                      <a:pt x="280" y="1987"/>
                      <a:pt x="268" y="1984"/>
                    </a:cubicBezTo>
                    <a:close/>
                    <a:moveTo>
                      <a:pt x="268" y="855"/>
                    </a:moveTo>
                    <a:cubicBezTo>
                      <a:pt x="274" y="867"/>
                      <a:pt x="280" y="870"/>
                      <a:pt x="285" y="864"/>
                    </a:cubicBezTo>
                    <a:cubicBezTo>
                      <a:pt x="294" y="858"/>
                      <a:pt x="288" y="853"/>
                      <a:pt x="274" y="847"/>
                    </a:cubicBezTo>
                    <a:cubicBezTo>
                      <a:pt x="274" y="850"/>
                      <a:pt x="274" y="850"/>
                      <a:pt x="271" y="850"/>
                    </a:cubicBezTo>
                    <a:cubicBezTo>
                      <a:pt x="271" y="853"/>
                      <a:pt x="268" y="853"/>
                      <a:pt x="268" y="855"/>
                    </a:cubicBezTo>
                    <a:close/>
                    <a:moveTo>
                      <a:pt x="277" y="616"/>
                    </a:moveTo>
                    <a:cubicBezTo>
                      <a:pt x="274" y="621"/>
                      <a:pt x="274" y="627"/>
                      <a:pt x="277" y="632"/>
                    </a:cubicBezTo>
                    <a:cubicBezTo>
                      <a:pt x="280" y="638"/>
                      <a:pt x="285" y="641"/>
                      <a:pt x="294" y="638"/>
                    </a:cubicBezTo>
                    <a:cubicBezTo>
                      <a:pt x="299" y="627"/>
                      <a:pt x="294" y="621"/>
                      <a:pt x="277" y="616"/>
                    </a:cubicBezTo>
                    <a:close/>
                    <a:moveTo>
                      <a:pt x="277" y="1301"/>
                    </a:moveTo>
                    <a:cubicBezTo>
                      <a:pt x="288" y="1301"/>
                      <a:pt x="294" y="1296"/>
                      <a:pt x="294" y="1284"/>
                    </a:cubicBezTo>
                    <a:cubicBezTo>
                      <a:pt x="288" y="1284"/>
                      <a:pt x="285" y="1287"/>
                      <a:pt x="280" y="1290"/>
                    </a:cubicBezTo>
                    <a:cubicBezTo>
                      <a:pt x="277" y="1293"/>
                      <a:pt x="274" y="1296"/>
                      <a:pt x="277" y="1301"/>
                    </a:cubicBezTo>
                    <a:close/>
                    <a:moveTo>
                      <a:pt x="330" y="985"/>
                    </a:moveTo>
                    <a:cubicBezTo>
                      <a:pt x="325" y="991"/>
                      <a:pt x="316" y="994"/>
                      <a:pt x="299" y="999"/>
                    </a:cubicBezTo>
                    <a:cubicBezTo>
                      <a:pt x="282" y="1002"/>
                      <a:pt x="277" y="1011"/>
                      <a:pt x="280" y="1022"/>
                    </a:cubicBezTo>
                    <a:cubicBezTo>
                      <a:pt x="288" y="1019"/>
                      <a:pt x="297" y="1019"/>
                      <a:pt x="305" y="1019"/>
                    </a:cubicBezTo>
                    <a:cubicBezTo>
                      <a:pt x="314" y="1019"/>
                      <a:pt x="322" y="1022"/>
                      <a:pt x="330" y="1022"/>
                    </a:cubicBezTo>
                    <a:cubicBezTo>
                      <a:pt x="328" y="1013"/>
                      <a:pt x="328" y="1008"/>
                      <a:pt x="330" y="1002"/>
                    </a:cubicBezTo>
                    <a:cubicBezTo>
                      <a:pt x="333" y="994"/>
                      <a:pt x="333" y="988"/>
                      <a:pt x="330" y="985"/>
                    </a:cubicBezTo>
                    <a:close/>
                    <a:moveTo>
                      <a:pt x="285" y="1471"/>
                    </a:moveTo>
                    <a:cubicBezTo>
                      <a:pt x="282" y="1479"/>
                      <a:pt x="286" y="1482"/>
                      <a:pt x="294" y="1482"/>
                    </a:cubicBezTo>
                    <a:cubicBezTo>
                      <a:pt x="303" y="1482"/>
                      <a:pt x="305" y="1479"/>
                      <a:pt x="305" y="1473"/>
                    </a:cubicBezTo>
                    <a:cubicBezTo>
                      <a:pt x="294" y="1465"/>
                      <a:pt x="288" y="1465"/>
                      <a:pt x="285" y="1471"/>
                    </a:cubicBezTo>
                    <a:close/>
                    <a:moveTo>
                      <a:pt x="313" y="968"/>
                    </a:moveTo>
                    <a:cubicBezTo>
                      <a:pt x="313" y="960"/>
                      <a:pt x="311" y="957"/>
                      <a:pt x="305" y="954"/>
                    </a:cubicBezTo>
                    <a:cubicBezTo>
                      <a:pt x="299" y="954"/>
                      <a:pt x="294" y="951"/>
                      <a:pt x="288" y="949"/>
                    </a:cubicBezTo>
                    <a:cubicBezTo>
                      <a:pt x="285" y="951"/>
                      <a:pt x="285" y="957"/>
                      <a:pt x="285" y="963"/>
                    </a:cubicBezTo>
                    <a:cubicBezTo>
                      <a:pt x="291" y="963"/>
                      <a:pt x="294" y="965"/>
                      <a:pt x="299" y="968"/>
                    </a:cubicBezTo>
                    <a:cubicBezTo>
                      <a:pt x="305" y="974"/>
                      <a:pt x="308" y="974"/>
                      <a:pt x="313" y="968"/>
                    </a:cubicBezTo>
                    <a:close/>
                    <a:moveTo>
                      <a:pt x="291" y="1747"/>
                    </a:moveTo>
                    <a:cubicBezTo>
                      <a:pt x="285" y="1753"/>
                      <a:pt x="286" y="1756"/>
                      <a:pt x="291" y="1761"/>
                    </a:cubicBezTo>
                    <a:cubicBezTo>
                      <a:pt x="297" y="1767"/>
                      <a:pt x="299" y="1767"/>
                      <a:pt x="305" y="1761"/>
                    </a:cubicBezTo>
                    <a:cubicBezTo>
                      <a:pt x="299" y="1761"/>
                      <a:pt x="299" y="1758"/>
                      <a:pt x="302" y="1753"/>
                    </a:cubicBezTo>
                    <a:cubicBezTo>
                      <a:pt x="305" y="1750"/>
                      <a:pt x="302" y="1747"/>
                      <a:pt x="291" y="1747"/>
                    </a:cubicBezTo>
                    <a:close/>
                    <a:moveTo>
                      <a:pt x="311" y="2608"/>
                    </a:moveTo>
                    <a:cubicBezTo>
                      <a:pt x="305" y="2594"/>
                      <a:pt x="302" y="2585"/>
                      <a:pt x="296" y="2585"/>
                    </a:cubicBezTo>
                    <a:cubicBezTo>
                      <a:pt x="294" y="2585"/>
                      <a:pt x="291" y="2588"/>
                      <a:pt x="291" y="2591"/>
                    </a:cubicBezTo>
                    <a:cubicBezTo>
                      <a:pt x="291" y="2594"/>
                      <a:pt x="291" y="2599"/>
                      <a:pt x="294" y="2605"/>
                    </a:cubicBezTo>
                    <a:cubicBezTo>
                      <a:pt x="296" y="2611"/>
                      <a:pt x="302" y="2611"/>
                      <a:pt x="311" y="2608"/>
                    </a:cubicBezTo>
                    <a:close/>
                    <a:moveTo>
                      <a:pt x="294" y="714"/>
                    </a:moveTo>
                    <a:cubicBezTo>
                      <a:pt x="299" y="720"/>
                      <a:pt x="299" y="717"/>
                      <a:pt x="296" y="712"/>
                    </a:cubicBezTo>
                    <a:cubicBezTo>
                      <a:pt x="294" y="703"/>
                      <a:pt x="294" y="703"/>
                      <a:pt x="294" y="709"/>
                    </a:cubicBezTo>
                    <a:lnTo>
                      <a:pt x="294" y="714"/>
                    </a:lnTo>
                    <a:close/>
                    <a:moveTo>
                      <a:pt x="302" y="1575"/>
                    </a:moveTo>
                    <a:cubicBezTo>
                      <a:pt x="302" y="1569"/>
                      <a:pt x="302" y="1567"/>
                      <a:pt x="305" y="1564"/>
                    </a:cubicBezTo>
                    <a:cubicBezTo>
                      <a:pt x="305" y="1561"/>
                      <a:pt x="302" y="1561"/>
                      <a:pt x="296" y="1561"/>
                    </a:cubicBezTo>
                    <a:cubicBezTo>
                      <a:pt x="294" y="1567"/>
                      <a:pt x="296" y="1569"/>
                      <a:pt x="302" y="1575"/>
                    </a:cubicBezTo>
                    <a:close/>
                    <a:moveTo>
                      <a:pt x="302" y="1657"/>
                    </a:moveTo>
                    <a:cubicBezTo>
                      <a:pt x="302" y="1646"/>
                      <a:pt x="299" y="1640"/>
                      <a:pt x="294" y="1643"/>
                    </a:cubicBezTo>
                    <a:cubicBezTo>
                      <a:pt x="294" y="1646"/>
                      <a:pt x="296" y="1651"/>
                      <a:pt x="302" y="1657"/>
                    </a:cubicBezTo>
                    <a:close/>
                    <a:moveTo>
                      <a:pt x="316" y="686"/>
                    </a:moveTo>
                    <a:cubicBezTo>
                      <a:pt x="316" y="672"/>
                      <a:pt x="311" y="669"/>
                      <a:pt x="299" y="683"/>
                    </a:cubicBezTo>
                    <a:cubicBezTo>
                      <a:pt x="305" y="683"/>
                      <a:pt x="311" y="686"/>
                      <a:pt x="316" y="686"/>
                    </a:cubicBezTo>
                    <a:close/>
                    <a:moveTo>
                      <a:pt x="316" y="886"/>
                    </a:moveTo>
                    <a:cubicBezTo>
                      <a:pt x="319" y="878"/>
                      <a:pt x="317" y="872"/>
                      <a:pt x="308" y="875"/>
                    </a:cubicBezTo>
                    <a:cubicBezTo>
                      <a:pt x="300" y="878"/>
                      <a:pt x="296" y="881"/>
                      <a:pt x="302" y="886"/>
                    </a:cubicBezTo>
                    <a:cubicBezTo>
                      <a:pt x="302" y="881"/>
                      <a:pt x="302" y="881"/>
                      <a:pt x="305" y="884"/>
                    </a:cubicBezTo>
                    <a:cubicBezTo>
                      <a:pt x="308" y="886"/>
                      <a:pt x="313" y="889"/>
                      <a:pt x="316" y="886"/>
                    </a:cubicBezTo>
                    <a:close/>
                    <a:moveTo>
                      <a:pt x="302" y="1425"/>
                    </a:moveTo>
                    <a:cubicBezTo>
                      <a:pt x="313" y="1434"/>
                      <a:pt x="319" y="1431"/>
                      <a:pt x="319" y="1417"/>
                    </a:cubicBezTo>
                    <a:cubicBezTo>
                      <a:pt x="313" y="1411"/>
                      <a:pt x="308" y="1414"/>
                      <a:pt x="302" y="1425"/>
                    </a:cubicBezTo>
                    <a:close/>
                    <a:moveTo>
                      <a:pt x="316" y="2447"/>
                    </a:moveTo>
                    <a:cubicBezTo>
                      <a:pt x="316" y="2441"/>
                      <a:pt x="313" y="2439"/>
                      <a:pt x="308" y="2439"/>
                    </a:cubicBezTo>
                    <a:cubicBezTo>
                      <a:pt x="302" y="2439"/>
                      <a:pt x="299" y="2439"/>
                      <a:pt x="299" y="2444"/>
                    </a:cubicBezTo>
                    <a:cubicBezTo>
                      <a:pt x="308" y="2450"/>
                      <a:pt x="313" y="2450"/>
                      <a:pt x="316" y="2447"/>
                    </a:cubicBezTo>
                    <a:close/>
                    <a:moveTo>
                      <a:pt x="316" y="754"/>
                    </a:moveTo>
                    <a:cubicBezTo>
                      <a:pt x="322" y="748"/>
                      <a:pt x="322" y="746"/>
                      <a:pt x="319" y="740"/>
                    </a:cubicBezTo>
                    <a:cubicBezTo>
                      <a:pt x="316" y="735"/>
                      <a:pt x="311" y="734"/>
                      <a:pt x="305" y="737"/>
                    </a:cubicBezTo>
                    <a:cubicBezTo>
                      <a:pt x="305" y="745"/>
                      <a:pt x="311" y="751"/>
                      <a:pt x="316" y="754"/>
                    </a:cubicBezTo>
                    <a:close/>
                    <a:moveTo>
                      <a:pt x="305" y="1251"/>
                    </a:moveTo>
                    <a:cubicBezTo>
                      <a:pt x="313" y="1251"/>
                      <a:pt x="313" y="1248"/>
                      <a:pt x="311" y="1245"/>
                    </a:cubicBezTo>
                    <a:cubicBezTo>
                      <a:pt x="308" y="1242"/>
                      <a:pt x="305" y="1242"/>
                      <a:pt x="305" y="1251"/>
                    </a:cubicBezTo>
                    <a:close/>
                    <a:moveTo>
                      <a:pt x="322" y="1584"/>
                    </a:moveTo>
                    <a:cubicBezTo>
                      <a:pt x="313" y="1592"/>
                      <a:pt x="313" y="1598"/>
                      <a:pt x="319" y="1600"/>
                    </a:cubicBezTo>
                    <a:cubicBezTo>
                      <a:pt x="328" y="1600"/>
                      <a:pt x="330" y="1598"/>
                      <a:pt x="330" y="1592"/>
                    </a:cubicBezTo>
                    <a:cubicBezTo>
                      <a:pt x="328" y="1586"/>
                      <a:pt x="325" y="1584"/>
                      <a:pt x="322" y="1584"/>
                    </a:cubicBezTo>
                    <a:close/>
                    <a:moveTo>
                      <a:pt x="322" y="889"/>
                    </a:moveTo>
                    <a:cubicBezTo>
                      <a:pt x="328" y="889"/>
                      <a:pt x="330" y="889"/>
                      <a:pt x="333" y="892"/>
                    </a:cubicBezTo>
                    <a:cubicBezTo>
                      <a:pt x="336" y="892"/>
                      <a:pt x="339" y="892"/>
                      <a:pt x="342" y="886"/>
                    </a:cubicBezTo>
                    <a:cubicBezTo>
                      <a:pt x="336" y="889"/>
                      <a:pt x="333" y="886"/>
                      <a:pt x="333" y="884"/>
                    </a:cubicBezTo>
                    <a:cubicBezTo>
                      <a:pt x="333" y="878"/>
                      <a:pt x="328" y="878"/>
                      <a:pt x="325" y="881"/>
                    </a:cubicBezTo>
                    <a:lnTo>
                      <a:pt x="325" y="889"/>
                    </a:lnTo>
                    <a:lnTo>
                      <a:pt x="322" y="889"/>
                    </a:lnTo>
                    <a:close/>
                    <a:moveTo>
                      <a:pt x="361" y="1330"/>
                    </a:moveTo>
                    <a:cubicBezTo>
                      <a:pt x="356" y="1327"/>
                      <a:pt x="353" y="1324"/>
                      <a:pt x="353" y="1315"/>
                    </a:cubicBezTo>
                    <a:cubicBezTo>
                      <a:pt x="353" y="1310"/>
                      <a:pt x="347" y="1304"/>
                      <a:pt x="344" y="1298"/>
                    </a:cubicBezTo>
                    <a:cubicBezTo>
                      <a:pt x="336" y="1307"/>
                      <a:pt x="333" y="1313"/>
                      <a:pt x="330" y="1321"/>
                    </a:cubicBezTo>
                    <a:cubicBezTo>
                      <a:pt x="330" y="1330"/>
                      <a:pt x="325" y="1338"/>
                      <a:pt x="322" y="1344"/>
                    </a:cubicBezTo>
                    <a:cubicBezTo>
                      <a:pt x="330" y="1346"/>
                      <a:pt x="336" y="1344"/>
                      <a:pt x="342" y="1341"/>
                    </a:cubicBezTo>
                    <a:cubicBezTo>
                      <a:pt x="347" y="1341"/>
                      <a:pt x="353" y="1335"/>
                      <a:pt x="361" y="1330"/>
                    </a:cubicBezTo>
                    <a:close/>
                    <a:moveTo>
                      <a:pt x="353" y="1713"/>
                    </a:moveTo>
                    <a:cubicBezTo>
                      <a:pt x="359" y="1702"/>
                      <a:pt x="353" y="1691"/>
                      <a:pt x="342" y="1685"/>
                    </a:cubicBezTo>
                    <a:cubicBezTo>
                      <a:pt x="330" y="1677"/>
                      <a:pt x="322" y="1679"/>
                      <a:pt x="319" y="1694"/>
                    </a:cubicBezTo>
                    <a:cubicBezTo>
                      <a:pt x="328" y="1696"/>
                      <a:pt x="333" y="1699"/>
                      <a:pt x="336" y="1702"/>
                    </a:cubicBezTo>
                    <a:cubicBezTo>
                      <a:pt x="344" y="1705"/>
                      <a:pt x="347" y="1710"/>
                      <a:pt x="353" y="1713"/>
                    </a:cubicBezTo>
                    <a:close/>
                    <a:moveTo>
                      <a:pt x="325" y="1155"/>
                    </a:moveTo>
                    <a:cubicBezTo>
                      <a:pt x="330" y="1157"/>
                      <a:pt x="334" y="1155"/>
                      <a:pt x="339" y="1146"/>
                    </a:cubicBezTo>
                    <a:cubicBezTo>
                      <a:pt x="345" y="1138"/>
                      <a:pt x="342" y="1132"/>
                      <a:pt x="330" y="1129"/>
                    </a:cubicBezTo>
                    <a:cubicBezTo>
                      <a:pt x="330" y="1135"/>
                      <a:pt x="330" y="1138"/>
                      <a:pt x="328" y="1143"/>
                    </a:cubicBezTo>
                    <a:cubicBezTo>
                      <a:pt x="325" y="1146"/>
                      <a:pt x="325" y="1152"/>
                      <a:pt x="325" y="1155"/>
                    </a:cubicBezTo>
                    <a:close/>
                    <a:moveTo>
                      <a:pt x="328" y="940"/>
                    </a:moveTo>
                    <a:cubicBezTo>
                      <a:pt x="330" y="949"/>
                      <a:pt x="336" y="949"/>
                      <a:pt x="342" y="946"/>
                    </a:cubicBezTo>
                    <a:cubicBezTo>
                      <a:pt x="350" y="943"/>
                      <a:pt x="353" y="937"/>
                      <a:pt x="353" y="932"/>
                    </a:cubicBezTo>
                    <a:cubicBezTo>
                      <a:pt x="347" y="926"/>
                      <a:pt x="342" y="926"/>
                      <a:pt x="336" y="929"/>
                    </a:cubicBezTo>
                    <a:cubicBezTo>
                      <a:pt x="330" y="932"/>
                      <a:pt x="328" y="934"/>
                      <a:pt x="328" y="940"/>
                    </a:cubicBezTo>
                    <a:close/>
                    <a:moveTo>
                      <a:pt x="328" y="1273"/>
                    </a:moveTo>
                    <a:cubicBezTo>
                      <a:pt x="333" y="1279"/>
                      <a:pt x="336" y="1276"/>
                      <a:pt x="336" y="1270"/>
                    </a:cubicBezTo>
                    <a:cubicBezTo>
                      <a:pt x="336" y="1265"/>
                      <a:pt x="333" y="1262"/>
                      <a:pt x="328" y="1262"/>
                    </a:cubicBezTo>
                    <a:lnTo>
                      <a:pt x="328" y="1273"/>
                    </a:lnTo>
                    <a:close/>
                    <a:moveTo>
                      <a:pt x="328" y="1392"/>
                    </a:moveTo>
                    <a:cubicBezTo>
                      <a:pt x="347" y="1394"/>
                      <a:pt x="353" y="1392"/>
                      <a:pt x="350" y="1380"/>
                    </a:cubicBezTo>
                    <a:cubicBezTo>
                      <a:pt x="344" y="1372"/>
                      <a:pt x="339" y="1363"/>
                      <a:pt x="328" y="1358"/>
                    </a:cubicBezTo>
                    <a:cubicBezTo>
                      <a:pt x="333" y="1377"/>
                      <a:pt x="333" y="1389"/>
                      <a:pt x="328" y="1392"/>
                    </a:cubicBezTo>
                    <a:close/>
                    <a:moveTo>
                      <a:pt x="347" y="1671"/>
                    </a:moveTo>
                    <a:cubicBezTo>
                      <a:pt x="342" y="1665"/>
                      <a:pt x="342" y="1663"/>
                      <a:pt x="347" y="1657"/>
                    </a:cubicBezTo>
                    <a:cubicBezTo>
                      <a:pt x="353" y="1651"/>
                      <a:pt x="353" y="1648"/>
                      <a:pt x="347" y="1643"/>
                    </a:cubicBezTo>
                    <a:cubicBezTo>
                      <a:pt x="339" y="1643"/>
                      <a:pt x="330" y="1648"/>
                      <a:pt x="330" y="1657"/>
                    </a:cubicBezTo>
                    <a:cubicBezTo>
                      <a:pt x="336" y="1660"/>
                      <a:pt x="339" y="1663"/>
                      <a:pt x="339" y="1668"/>
                    </a:cubicBezTo>
                    <a:cubicBezTo>
                      <a:pt x="336" y="1671"/>
                      <a:pt x="339" y="1674"/>
                      <a:pt x="347" y="1671"/>
                    </a:cubicBezTo>
                    <a:close/>
                    <a:moveTo>
                      <a:pt x="328" y="1849"/>
                    </a:moveTo>
                    <a:cubicBezTo>
                      <a:pt x="333" y="1852"/>
                      <a:pt x="336" y="1849"/>
                      <a:pt x="336" y="1843"/>
                    </a:cubicBezTo>
                    <a:cubicBezTo>
                      <a:pt x="336" y="1837"/>
                      <a:pt x="333" y="1835"/>
                      <a:pt x="328" y="1837"/>
                    </a:cubicBezTo>
                    <a:lnTo>
                      <a:pt x="328" y="1849"/>
                    </a:lnTo>
                    <a:close/>
                    <a:moveTo>
                      <a:pt x="342" y="2447"/>
                    </a:moveTo>
                    <a:cubicBezTo>
                      <a:pt x="342" y="2439"/>
                      <a:pt x="336" y="2439"/>
                      <a:pt x="328" y="2439"/>
                    </a:cubicBezTo>
                    <a:cubicBezTo>
                      <a:pt x="328" y="2444"/>
                      <a:pt x="330" y="2447"/>
                      <a:pt x="333" y="2450"/>
                    </a:cubicBezTo>
                    <a:cubicBezTo>
                      <a:pt x="336" y="2453"/>
                      <a:pt x="339" y="2453"/>
                      <a:pt x="342" y="2447"/>
                    </a:cubicBezTo>
                    <a:close/>
                    <a:moveTo>
                      <a:pt x="339" y="474"/>
                    </a:moveTo>
                    <a:cubicBezTo>
                      <a:pt x="339" y="480"/>
                      <a:pt x="336" y="483"/>
                      <a:pt x="330" y="483"/>
                    </a:cubicBezTo>
                    <a:cubicBezTo>
                      <a:pt x="333" y="486"/>
                      <a:pt x="336" y="486"/>
                      <a:pt x="342" y="486"/>
                    </a:cubicBezTo>
                    <a:cubicBezTo>
                      <a:pt x="342" y="480"/>
                      <a:pt x="342" y="474"/>
                      <a:pt x="339" y="474"/>
                    </a:cubicBezTo>
                    <a:close/>
                    <a:moveTo>
                      <a:pt x="342" y="2264"/>
                    </a:moveTo>
                    <a:cubicBezTo>
                      <a:pt x="336" y="2269"/>
                      <a:pt x="336" y="2272"/>
                      <a:pt x="339" y="2278"/>
                    </a:cubicBezTo>
                    <a:cubicBezTo>
                      <a:pt x="342" y="2281"/>
                      <a:pt x="347" y="2283"/>
                      <a:pt x="356" y="2281"/>
                    </a:cubicBezTo>
                    <a:cubicBezTo>
                      <a:pt x="356" y="2275"/>
                      <a:pt x="353" y="2269"/>
                      <a:pt x="342" y="2264"/>
                    </a:cubicBezTo>
                    <a:close/>
                    <a:moveTo>
                      <a:pt x="356" y="692"/>
                    </a:moveTo>
                    <a:cubicBezTo>
                      <a:pt x="350" y="692"/>
                      <a:pt x="347" y="692"/>
                      <a:pt x="347" y="689"/>
                    </a:cubicBezTo>
                    <a:cubicBezTo>
                      <a:pt x="347" y="686"/>
                      <a:pt x="342" y="686"/>
                      <a:pt x="339" y="689"/>
                    </a:cubicBezTo>
                    <a:cubicBezTo>
                      <a:pt x="336" y="697"/>
                      <a:pt x="339" y="700"/>
                      <a:pt x="347" y="703"/>
                    </a:cubicBezTo>
                    <a:cubicBezTo>
                      <a:pt x="353" y="703"/>
                      <a:pt x="356" y="700"/>
                      <a:pt x="356" y="692"/>
                    </a:cubicBezTo>
                    <a:close/>
                    <a:moveTo>
                      <a:pt x="353" y="2591"/>
                    </a:moveTo>
                    <a:cubicBezTo>
                      <a:pt x="347" y="2585"/>
                      <a:pt x="344" y="2588"/>
                      <a:pt x="342" y="2594"/>
                    </a:cubicBezTo>
                    <a:cubicBezTo>
                      <a:pt x="339" y="2599"/>
                      <a:pt x="342" y="2602"/>
                      <a:pt x="353" y="2599"/>
                    </a:cubicBezTo>
                    <a:lnTo>
                      <a:pt x="353" y="2591"/>
                    </a:lnTo>
                    <a:close/>
                    <a:moveTo>
                      <a:pt x="350" y="1454"/>
                    </a:moveTo>
                    <a:cubicBezTo>
                      <a:pt x="361" y="1454"/>
                      <a:pt x="364" y="1451"/>
                      <a:pt x="359" y="1445"/>
                    </a:cubicBezTo>
                    <a:cubicBezTo>
                      <a:pt x="350" y="1440"/>
                      <a:pt x="347" y="1442"/>
                      <a:pt x="350" y="1454"/>
                    </a:cubicBezTo>
                    <a:close/>
                    <a:moveTo>
                      <a:pt x="350" y="1109"/>
                    </a:moveTo>
                    <a:cubicBezTo>
                      <a:pt x="359" y="1109"/>
                      <a:pt x="359" y="1107"/>
                      <a:pt x="356" y="1104"/>
                    </a:cubicBezTo>
                    <a:cubicBezTo>
                      <a:pt x="353" y="1098"/>
                      <a:pt x="350" y="1101"/>
                      <a:pt x="350" y="1109"/>
                    </a:cubicBezTo>
                    <a:close/>
                    <a:moveTo>
                      <a:pt x="353" y="1806"/>
                    </a:moveTo>
                    <a:cubicBezTo>
                      <a:pt x="350" y="1815"/>
                      <a:pt x="353" y="1818"/>
                      <a:pt x="361" y="1818"/>
                    </a:cubicBezTo>
                    <a:cubicBezTo>
                      <a:pt x="370" y="1818"/>
                      <a:pt x="373" y="1815"/>
                      <a:pt x="370" y="1806"/>
                    </a:cubicBezTo>
                    <a:cubicBezTo>
                      <a:pt x="364" y="1806"/>
                      <a:pt x="361" y="1806"/>
                      <a:pt x="359" y="1804"/>
                    </a:cubicBezTo>
                    <a:cubicBezTo>
                      <a:pt x="359" y="1798"/>
                      <a:pt x="356" y="1801"/>
                      <a:pt x="353" y="1806"/>
                    </a:cubicBezTo>
                    <a:close/>
                    <a:moveTo>
                      <a:pt x="356" y="2362"/>
                    </a:moveTo>
                    <a:cubicBezTo>
                      <a:pt x="364" y="2362"/>
                      <a:pt x="364" y="2357"/>
                      <a:pt x="364" y="2348"/>
                    </a:cubicBezTo>
                    <a:cubicBezTo>
                      <a:pt x="356" y="2348"/>
                      <a:pt x="353" y="2354"/>
                      <a:pt x="356" y="2362"/>
                    </a:cubicBezTo>
                    <a:close/>
                    <a:moveTo>
                      <a:pt x="367" y="2027"/>
                    </a:moveTo>
                    <a:cubicBezTo>
                      <a:pt x="361" y="2027"/>
                      <a:pt x="359" y="2029"/>
                      <a:pt x="359" y="2032"/>
                    </a:cubicBezTo>
                    <a:cubicBezTo>
                      <a:pt x="359" y="2035"/>
                      <a:pt x="359" y="2038"/>
                      <a:pt x="364" y="2041"/>
                    </a:cubicBezTo>
                    <a:cubicBezTo>
                      <a:pt x="367" y="2041"/>
                      <a:pt x="367" y="2035"/>
                      <a:pt x="367" y="2027"/>
                    </a:cubicBezTo>
                    <a:close/>
                    <a:moveTo>
                      <a:pt x="378" y="1298"/>
                    </a:moveTo>
                    <a:cubicBezTo>
                      <a:pt x="370" y="1298"/>
                      <a:pt x="361" y="1298"/>
                      <a:pt x="361" y="1296"/>
                    </a:cubicBezTo>
                    <a:cubicBezTo>
                      <a:pt x="361" y="1304"/>
                      <a:pt x="364" y="1310"/>
                      <a:pt x="373" y="1310"/>
                    </a:cubicBezTo>
                    <a:cubicBezTo>
                      <a:pt x="376" y="1307"/>
                      <a:pt x="376" y="1307"/>
                      <a:pt x="376" y="1304"/>
                    </a:cubicBezTo>
                    <a:cubicBezTo>
                      <a:pt x="376" y="1301"/>
                      <a:pt x="376" y="1301"/>
                      <a:pt x="378" y="1298"/>
                    </a:cubicBezTo>
                    <a:close/>
                    <a:moveTo>
                      <a:pt x="364" y="2444"/>
                    </a:moveTo>
                    <a:cubicBezTo>
                      <a:pt x="361" y="2453"/>
                      <a:pt x="364" y="2456"/>
                      <a:pt x="370" y="2458"/>
                    </a:cubicBezTo>
                    <a:cubicBezTo>
                      <a:pt x="376" y="2458"/>
                      <a:pt x="381" y="2458"/>
                      <a:pt x="387" y="2456"/>
                    </a:cubicBezTo>
                    <a:cubicBezTo>
                      <a:pt x="387" y="2447"/>
                      <a:pt x="378" y="2444"/>
                      <a:pt x="364" y="2444"/>
                    </a:cubicBezTo>
                    <a:close/>
                    <a:moveTo>
                      <a:pt x="364" y="1640"/>
                    </a:moveTo>
                    <a:cubicBezTo>
                      <a:pt x="373" y="1646"/>
                      <a:pt x="378" y="1643"/>
                      <a:pt x="378" y="1631"/>
                    </a:cubicBezTo>
                    <a:cubicBezTo>
                      <a:pt x="373" y="1634"/>
                      <a:pt x="367" y="1637"/>
                      <a:pt x="364" y="1640"/>
                    </a:cubicBezTo>
                    <a:close/>
                    <a:moveTo>
                      <a:pt x="367" y="968"/>
                    </a:moveTo>
                    <a:cubicBezTo>
                      <a:pt x="361" y="977"/>
                      <a:pt x="364" y="982"/>
                      <a:pt x="370" y="985"/>
                    </a:cubicBezTo>
                    <a:cubicBezTo>
                      <a:pt x="378" y="988"/>
                      <a:pt x="384" y="991"/>
                      <a:pt x="387" y="991"/>
                    </a:cubicBezTo>
                    <a:cubicBezTo>
                      <a:pt x="387" y="985"/>
                      <a:pt x="387" y="982"/>
                      <a:pt x="390" y="982"/>
                    </a:cubicBezTo>
                    <a:cubicBezTo>
                      <a:pt x="390" y="982"/>
                      <a:pt x="392" y="980"/>
                      <a:pt x="392" y="974"/>
                    </a:cubicBezTo>
                    <a:cubicBezTo>
                      <a:pt x="387" y="980"/>
                      <a:pt x="384" y="980"/>
                      <a:pt x="378" y="977"/>
                    </a:cubicBezTo>
                    <a:cubicBezTo>
                      <a:pt x="378" y="971"/>
                      <a:pt x="373" y="968"/>
                      <a:pt x="367" y="968"/>
                    </a:cubicBezTo>
                    <a:close/>
                    <a:moveTo>
                      <a:pt x="387" y="757"/>
                    </a:moveTo>
                    <a:cubicBezTo>
                      <a:pt x="392" y="768"/>
                      <a:pt x="390" y="776"/>
                      <a:pt x="381" y="779"/>
                    </a:cubicBezTo>
                    <a:cubicBezTo>
                      <a:pt x="373" y="782"/>
                      <a:pt x="367" y="788"/>
                      <a:pt x="367" y="802"/>
                    </a:cubicBezTo>
                    <a:lnTo>
                      <a:pt x="390" y="802"/>
                    </a:lnTo>
                    <a:cubicBezTo>
                      <a:pt x="381" y="810"/>
                      <a:pt x="378" y="813"/>
                      <a:pt x="387" y="813"/>
                    </a:cubicBezTo>
                    <a:lnTo>
                      <a:pt x="401" y="813"/>
                    </a:lnTo>
                    <a:cubicBezTo>
                      <a:pt x="398" y="807"/>
                      <a:pt x="395" y="796"/>
                      <a:pt x="395" y="779"/>
                    </a:cubicBezTo>
                    <a:cubicBezTo>
                      <a:pt x="395" y="762"/>
                      <a:pt x="392" y="757"/>
                      <a:pt x="387" y="757"/>
                    </a:cubicBezTo>
                    <a:close/>
                    <a:moveTo>
                      <a:pt x="373" y="1214"/>
                    </a:moveTo>
                    <a:cubicBezTo>
                      <a:pt x="373" y="1222"/>
                      <a:pt x="378" y="1225"/>
                      <a:pt x="390" y="1225"/>
                    </a:cubicBezTo>
                    <a:cubicBezTo>
                      <a:pt x="390" y="1219"/>
                      <a:pt x="387" y="1217"/>
                      <a:pt x="384" y="1211"/>
                    </a:cubicBezTo>
                    <a:cubicBezTo>
                      <a:pt x="381" y="1208"/>
                      <a:pt x="376" y="1208"/>
                      <a:pt x="373" y="1214"/>
                    </a:cubicBezTo>
                    <a:close/>
                    <a:moveTo>
                      <a:pt x="376" y="1485"/>
                    </a:moveTo>
                    <a:cubicBezTo>
                      <a:pt x="373" y="1490"/>
                      <a:pt x="376" y="1493"/>
                      <a:pt x="381" y="1493"/>
                    </a:cubicBezTo>
                    <a:cubicBezTo>
                      <a:pt x="387" y="1493"/>
                      <a:pt x="390" y="1490"/>
                      <a:pt x="390" y="1485"/>
                    </a:cubicBezTo>
                    <a:lnTo>
                      <a:pt x="376" y="1485"/>
                    </a:lnTo>
                    <a:close/>
                    <a:moveTo>
                      <a:pt x="376" y="342"/>
                    </a:moveTo>
                    <a:cubicBezTo>
                      <a:pt x="376" y="350"/>
                      <a:pt x="381" y="353"/>
                      <a:pt x="392" y="353"/>
                    </a:cubicBezTo>
                    <a:cubicBezTo>
                      <a:pt x="395" y="347"/>
                      <a:pt x="392" y="345"/>
                      <a:pt x="390" y="342"/>
                    </a:cubicBezTo>
                    <a:cubicBezTo>
                      <a:pt x="384" y="339"/>
                      <a:pt x="381" y="339"/>
                      <a:pt x="376" y="342"/>
                    </a:cubicBezTo>
                    <a:close/>
                    <a:moveTo>
                      <a:pt x="378" y="838"/>
                    </a:moveTo>
                    <a:cubicBezTo>
                      <a:pt x="373" y="847"/>
                      <a:pt x="376" y="850"/>
                      <a:pt x="387" y="853"/>
                    </a:cubicBezTo>
                    <a:cubicBezTo>
                      <a:pt x="395" y="855"/>
                      <a:pt x="401" y="853"/>
                      <a:pt x="398" y="844"/>
                    </a:cubicBezTo>
                    <a:cubicBezTo>
                      <a:pt x="392" y="841"/>
                      <a:pt x="387" y="838"/>
                      <a:pt x="378" y="838"/>
                    </a:cubicBezTo>
                    <a:close/>
                    <a:moveTo>
                      <a:pt x="390" y="949"/>
                    </a:moveTo>
                    <a:cubicBezTo>
                      <a:pt x="387" y="954"/>
                      <a:pt x="390" y="957"/>
                      <a:pt x="392" y="957"/>
                    </a:cubicBezTo>
                    <a:cubicBezTo>
                      <a:pt x="398" y="957"/>
                      <a:pt x="398" y="954"/>
                      <a:pt x="395" y="949"/>
                    </a:cubicBezTo>
                    <a:cubicBezTo>
                      <a:pt x="395" y="946"/>
                      <a:pt x="395" y="946"/>
                      <a:pt x="392" y="946"/>
                    </a:cubicBezTo>
                    <a:cubicBezTo>
                      <a:pt x="392" y="943"/>
                      <a:pt x="390" y="946"/>
                      <a:pt x="390" y="949"/>
                    </a:cubicBezTo>
                    <a:close/>
                    <a:moveTo>
                      <a:pt x="390" y="2159"/>
                    </a:moveTo>
                    <a:cubicBezTo>
                      <a:pt x="387" y="2173"/>
                      <a:pt x="395" y="2182"/>
                      <a:pt x="412" y="2182"/>
                    </a:cubicBezTo>
                    <a:cubicBezTo>
                      <a:pt x="412" y="2170"/>
                      <a:pt x="404" y="2165"/>
                      <a:pt x="390" y="2159"/>
                    </a:cubicBezTo>
                    <a:close/>
                    <a:moveTo>
                      <a:pt x="390" y="1276"/>
                    </a:moveTo>
                    <a:cubicBezTo>
                      <a:pt x="398" y="1276"/>
                      <a:pt x="398" y="1273"/>
                      <a:pt x="395" y="1270"/>
                    </a:cubicBezTo>
                    <a:cubicBezTo>
                      <a:pt x="392" y="1267"/>
                      <a:pt x="390" y="1267"/>
                      <a:pt x="390" y="1276"/>
                    </a:cubicBezTo>
                    <a:close/>
                    <a:moveTo>
                      <a:pt x="409" y="1191"/>
                    </a:moveTo>
                    <a:cubicBezTo>
                      <a:pt x="398" y="1188"/>
                      <a:pt x="392" y="1191"/>
                      <a:pt x="398" y="1203"/>
                    </a:cubicBezTo>
                    <a:cubicBezTo>
                      <a:pt x="404" y="1205"/>
                      <a:pt x="409" y="1203"/>
                      <a:pt x="409" y="1191"/>
                    </a:cubicBezTo>
                    <a:close/>
                    <a:moveTo>
                      <a:pt x="401" y="1677"/>
                    </a:moveTo>
                    <a:cubicBezTo>
                      <a:pt x="409" y="1677"/>
                      <a:pt x="409" y="1674"/>
                      <a:pt x="407" y="1671"/>
                    </a:cubicBezTo>
                    <a:cubicBezTo>
                      <a:pt x="404" y="1668"/>
                      <a:pt x="401" y="1671"/>
                      <a:pt x="401" y="1677"/>
                    </a:cubicBezTo>
                    <a:close/>
                    <a:moveTo>
                      <a:pt x="401" y="1787"/>
                    </a:moveTo>
                    <a:cubicBezTo>
                      <a:pt x="421" y="1792"/>
                      <a:pt x="429" y="1787"/>
                      <a:pt x="429" y="1773"/>
                    </a:cubicBezTo>
                    <a:cubicBezTo>
                      <a:pt x="409" y="1773"/>
                      <a:pt x="401" y="1778"/>
                      <a:pt x="401" y="1787"/>
                    </a:cubicBezTo>
                    <a:close/>
                    <a:moveTo>
                      <a:pt x="423" y="977"/>
                    </a:moveTo>
                    <a:cubicBezTo>
                      <a:pt x="429" y="963"/>
                      <a:pt x="423" y="960"/>
                      <a:pt x="409" y="965"/>
                    </a:cubicBezTo>
                    <a:cubicBezTo>
                      <a:pt x="409" y="977"/>
                      <a:pt x="412" y="980"/>
                      <a:pt x="423" y="977"/>
                    </a:cubicBezTo>
                    <a:close/>
                    <a:moveTo>
                      <a:pt x="409" y="1298"/>
                    </a:moveTo>
                    <a:cubicBezTo>
                      <a:pt x="412" y="1301"/>
                      <a:pt x="412" y="1307"/>
                      <a:pt x="412" y="1313"/>
                    </a:cubicBezTo>
                    <a:cubicBezTo>
                      <a:pt x="423" y="1313"/>
                      <a:pt x="429" y="1307"/>
                      <a:pt x="423" y="1298"/>
                    </a:cubicBezTo>
                    <a:cubicBezTo>
                      <a:pt x="418" y="1287"/>
                      <a:pt x="412" y="1287"/>
                      <a:pt x="409" y="1298"/>
                    </a:cubicBezTo>
                    <a:close/>
                    <a:moveTo>
                      <a:pt x="438" y="1392"/>
                    </a:moveTo>
                    <a:cubicBezTo>
                      <a:pt x="438" y="1386"/>
                      <a:pt x="435" y="1386"/>
                      <a:pt x="426" y="1389"/>
                    </a:cubicBezTo>
                    <a:lnTo>
                      <a:pt x="426" y="1392"/>
                    </a:lnTo>
                    <a:lnTo>
                      <a:pt x="438" y="1392"/>
                    </a:lnTo>
                    <a:close/>
                    <a:moveTo>
                      <a:pt x="474" y="2379"/>
                    </a:moveTo>
                    <a:cubicBezTo>
                      <a:pt x="477" y="2379"/>
                      <a:pt x="480" y="2376"/>
                      <a:pt x="486" y="2371"/>
                    </a:cubicBezTo>
                    <a:cubicBezTo>
                      <a:pt x="477" y="2371"/>
                      <a:pt x="474" y="2374"/>
                      <a:pt x="474" y="2379"/>
                    </a:cubicBezTo>
                    <a:close/>
                    <a:moveTo>
                      <a:pt x="886" y="1547"/>
                    </a:moveTo>
                    <a:cubicBezTo>
                      <a:pt x="883" y="1536"/>
                      <a:pt x="881" y="1521"/>
                      <a:pt x="878" y="1510"/>
                    </a:cubicBezTo>
                    <a:cubicBezTo>
                      <a:pt x="875" y="1499"/>
                      <a:pt x="878" y="1485"/>
                      <a:pt x="881" y="1473"/>
                    </a:cubicBezTo>
                    <a:cubicBezTo>
                      <a:pt x="889" y="1451"/>
                      <a:pt x="889" y="1425"/>
                      <a:pt x="883" y="1394"/>
                    </a:cubicBezTo>
                    <a:cubicBezTo>
                      <a:pt x="878" y="1363"/>
                      <a:pt x="875" y="1332"/>
                      <a:pt x="878" y="1307"/>
                    </a:cubicBezTo>
                    <a:lnTo>
                      <a:pt x="878" y="1208"/>
                    </a:lnTo>
                    <a:cubicBezTo>
                      <a:pt x="878" y="1177"/>
                      <a:pt x="878" y="1143"/>
                      <a:pt x="881" y="1109"/>
                    </a:cubicBezTo>
                    <a:cubicBezTo>
                      <a:pt x="881" y="1095"/>
                      <a:pt x="878" y="1078"/>
                      <a:pt x="875" y="1061"/>
                    </a:cubicBezTo>
                    <a:cubicBezTo>
                      <a:pt x="872" y="1045"/>
                      <a:pt x="872" y="1028"/>
                      <a:pt x="878" y="1013"/>
                    </a:cubicBezTo>
                    <a:cubicBezTo>
                      <a:pt x="883" y="997"/>
                      <a:pt x="884" y="980"/>
                      <a:pt x="881" y="965"/>
                    </a:cubicBezTo>
                    <a:cubicBezTo>
                      <a:pt x="879" y="951"/>
                      <a:pt x="875" y="934"/>
                      <a:pt x="878" y="915"/>
                    </a:cubicBezTo>
                    <a:cubicBezTo>
                      <a:pt x="881" y="878"/>
                      <a:pt x="881" y="841"/>
                      <a:pt x="881" y="805"/>
                    </a:cubicBezTo>
                    <a:cubicBezTo>
                      <a:pt x="881" y="768"/>
                      <a:pt x="878" y="731"/>
                      <a:pt x="878" y="695"/>
                    </a:cubicBezTo>
                    <a:cubicBezTo>
                      <a:pt x="878" y="669"/>
                      <a:pt x="878" y="635"/>
                      <a:pt x="875" y="599"/>
                    </a:cubicBezTo>
                    <a:cubicBezTo>
                      <a:pt x="872" y="562"/>
                      <a:pt x="861" y="531"/>
                      <a:pt x="841" y="506"/>
                    </a:cubicBezTo>
                    <a:cubicBezTo>
                      <a:pt x="821" y="480"/>
                      <a:pt x="796" y="463"/>
                      <a:pt x="765" y="452"/>
                    </a:cubicBezTo>
                    <a:cubicBezTo>
                      <a:pt x="734" y="441"/>
                      <a:pt x="703" y="435"/>
                      <a:pt x="672" y="441"/>
                    </a:cubicBezTo>
                    <a:cubicBezTo>
                      <a:pt x="658" y="441"/>
                      <a:pt x="644" y="443"/>
                      <a:pt x="629" y="449"/>
                    </a:cubicBezTo>
                    <a:cubicBezTo>
                      <a:pt x="615" y="455"/>
                      <a:pt x="601" y="458"/>
                      <a:pt x="587" y="463"/>
                    </a:cubicBezTo>
                    <a:cubicBezTo>
                      <a:pt x="570" y="469"/>
                      <a:pt x="556" y="480"/>
                      <a:pt x="542" y="497"/>
                    </a:cubicBezTo>
                    <a:cubicBezTo>
                      <a:pt x="531" y="514"/>
                      <a:pt x="519" y="531"/>
                      <a:pt x="508" y="542"/>
                    </a:cubicBezTo>
                    <a:cubicBezTo>
                      <a:pt x="511" y="559"/>
                      <a:pt x="509" y="573"/>
                      <a:pt x="503" y="587"/>
                    </a:cubicBezTo>
                    <a:cubicBezTo>
                      <a:pt x="498" y="601"/>
                      <a:pt x="491" y="616"/>
                      <a:pt x="488" y="630"/>
                    </a:cubicBezTo>
                    <a:cubicBezTo>
                      <a:pt x="488" y="644"/>
                      <a:pt x="491" y="658"/>
                      <a:pt x="494" y="669"/>
                    </a:cubicBezTo>
                    <a:cubicBezTo>
                      <a:pt x="497" y="680"/>
                      <a:pt x="497" y="695"/>
                      <a:pt x="491" y="709"/>
                    </a:cubicBezTo>
                    <a:cubicBezTo>
                      <a:pt x="486" y="726"/>
                      <a:pt x="486" y="743"/>
                      <a:pt x="488" y="759"/>
                    </a:cubicBezTo>
                    <a:cubicBezTo>
                      <a:pt x="491" y="776"/>
                      <a:pt x="491" y="796"/>
                      <a:pt x="491" y="813"/>
                    </a:cubicBezTo>
                    <a:cubicBezTo>
                      <a:pt x="494" y="853"/>
                      <a:pt x="494" y="892"/>
                      <a:pt x="491" y="929"/>
                    </a:cubicBezTo>
                    <a:cubicBezTo>
                      <a:pt x="491" y="960"/>
                      <a:pt x="491" y="991"/>
                      <a:pt x="494" y="1022"/>
                    </a:cubicBezTo>
                    <a:cubicBezTo>
                      <a:pt x="494" y="1053"/>
                      <a:pt x="494" y="1084"/>
                      <a:pt x="491" y="1115"/>
                    </a:cubicBezTo>
                    <a:cubicBezTo>
                      <a:pt x="488" y="1129"/>
                      <a:pt x="488" y="1143"/>
                      <a:pt x="494" y="1160"/>
                    </a:cubicBezTo>
                    <a:cubicBezTo>
                      <a:pt x="497" y="1174"/>
                      <a:pt x="497" y="1188"/>
                      <a:pt x="497" y="1205"/>
                    </a:cubicBezTo>
                    <a:cubicBezTo>
                      <a:pt x="491" y="1225"/>
                      <a:pt x="491" y="1242"/>
                      <a:pt x="491" y="1259"/>
                    </a:cubicBezTo>
                    <a:cubicBezTo>
                      <a:pt x="491" y="1276"/>
                      <a:pt x="494" y="1293"/>
                      <a:pt x="494" y="1313"/>
                    </a:cubicBezTo>
                    <a:lnTo>
                      <a:pt x="494" y="1363"/>
                    </a:lnTo>
                    <a:cubicBezTo>
                      <a:pt x="494" y="1380"/>
                      <a:pt x="491" y="1397"/>
                      <a:pt x="486" y="1414"/>
                    </a:cubicBezTo>
                    <a:cubicBezTo>
                      <a:pt x="491" y="1434"/>
                      <a:pt x="494" y="1454"/>
                      <a:pt x="494" y="1473"/>
                    </a:cubicBezTo>
                    <a:lnTo>
                      <a:pt x="494" y="1533"/>
                    </a:lnTo>
                    <a:cubicBezTo>
                      <a:pt x="491" y="1572"/>
                      <a:pt x="491" y="1612"/>
                      <a:pt x="491" y="1648"/>
                    </a:cubicBezTo>
                    <a:cubicBezTo>
                      <a:pt x="491" y="1688"/>
                      <a:pt x="494" y="1727"/>
                      <a:pt x="494" y="1764"/>
                    </a:cubicBezTo>
                    <a:lnTo>
                      <a:pt x="494" y="1812"/>
                    </a:lnTo>
                    <a:cubicBezTo>
                      <a:pt x="494" y="1829"/>
                      <a:pt x="494" y="1843"/>
                      <a:pt x="491" y="1860"/>
                    </a:cubicBezTo>
                    <a:cubicBezTo>
                      <a:pt x="491" y="1874"/>
                      <a:pt x="494" y="1888"/>
                      <a:pt x="497" y="1905"/>
                    </a:cubicBezTo>
                    <a:cubicBezTo>
                      <a:pt x="500" y="1919"/>
                      <a:pt x="500" y="1933"/>
                      <a:pt x="494" y="1950"/>
                    </a:cubicBezTo>
                    <a:cubicBezTo>
                      <a:pt x="488" y="1979"/>
                      <a:pt x="488" y="2010"/>
                      <a:pt x="491" y="2043"/>
                    </a:cubicBezTo>
                    <a:cubicBezTo>
                      <a:pt x="494" y="2077"/>
                      <a:pt x="500" y="2108"/>
                      <a:pt x="505" y="2137"/>
                    </a:cubicBezTo>
                    <a:cubicBezTo>
                      <a:pt x="511" y="2162"/>
                      <a:pt x="517" y="2187"/>
                      <a:pt x="528" y="2213"/>
                    </a:cubicBezTo>
                    <a:cubicBezTo>
                      <a:pt x="536" y="2235"/>
                      <a:pt x="556" y="2255"/>
                      <a:pt x="582" y="2269"/>
                    </a:cubicBezTo>
                    <a:cubicBezTo>
                      <a:pt x="604" y="2283"/>
                      <a:pt x="627" y="2289"/>
                      <a:pt x="646" y="2286"/>
                    </a:cubicBezTo>
                    <a:cubicBezTo>
                      <a:pt x="663" y="2281"/>
                      <a:pt x="677" y="2283"/>
                      <a:pt x="689" y="2289"/>
                    </a:cubicBezTo>
                    <a:cubicBezTo>
                      <a:pt x="700" y="2297"/>
                      <a:pt x="714" y="2295"/>
                      <a:pt x="731" y="2286"/>
                    </a:cubicBezTo>
                    <a:cubicBezTo>
                      <a:pt x="740" y="2281"/>
                      <a:pt x="751" y="2278"/>
                      <a:pt x="771" y="2272"/>
                    </a:cubicBezTo>
                    <a:cubicBezTo>
                      <a:pt x="796" y="2264"/>
                      <a:pt x="813" y="2255"/>
                      <a:pt x="824" y="2238"/>
                    </a:cubicBezTo>
                    <a:cubicBezTo>
                      <a:pt x="838" y="2218"/>
                      <a:pt x="850" y="2202"/>
                      <a:pt x="852" y="2185"/>
                    </a:cubicBezTo>
                    <a:cubicBezTo>
                      <a:pt x="858" y="2168"/>
                      <a:pt x="861" y="2148"/>
                      <a:pt x="867" y="2123"/>
                    </a:cubicBezTo>
                    <a:cubicBezTo>
                      <a:pt x="869" y="2114"/>
                      <a:pt x="872" y="2106"/>
                      <a:pt x="878" y="2097"/>
                    </a:cubicBezTo>
                    <a:cubicBezTo>
                      <a:pt x="883" y="2089"/>
                      <a:pt x="883" y="2080"/>
                      <a:pt x="878" y="2072"/>
                    </a:cubicBezTo>
                    <a:cubicBezTo>
                      <a:pt x="872" y="2063"/>
                      <a:pt x="869" y="2052"/>
                      <a:pt x="869" y="2043"/>
                    </a:cubicBezTo>
                    <a:lnTo>
                      <a:pt x="869" y="2010"/>
                    </a:lnTo>
                    <a:cubicBezTo>
                      <a:pt x="875" y="1984"/>
                      <a:pt x="872" y="1964"/>
                      <a:pt x="867" y="1948"/>
                    </a:cubicBezTo>
                    <a:cubicBezTo>
                      <a:pt x="875" y="1936"/>
                      <a:pt x="875" y="1922"/>
                      <a:pt x="872" y="1908"/>
                    </a:cubicBezTo>
                    <a:cubicBezTo>
                      <a:pt x="869" y="1894"/>
                      <a:pt x="869" y="1883"/>
                      <a:pt x="875" y="1869"/>
                    </a:cubicBezTo>
                    <a:cubicBezTo>
                      <a:pt x="881" y="1860"/>
                      <a:pt x="881" y="1852"/>
                      <a:pt x="881" y="1843"/>
                    </a:cubicBezTo>
                    <a:cubicBezTo>
                      <a:pt x="881" y="1835"/>
                      <a:pt x="878" y="1823"/>
                      <a:pt x="875" y="1815"/>
                    </a:cubicBezTo>
                    <a:cubicBezTo>
                      <a:pt x="869" y="1804"/>
                      <a:pt x="869" y="1792"/>
                      <a:pt x="869" y="1781"/>
                    </a:cubicBezTo>
                    <a:cubicBezTo>
                      <a:pt x="869" y="1773"/>
                      <a:pt x="872" y="1761"/>
                      <a:pt x="875" y="1747"/>
                    </a:cubicBezTo>
                    <a:cubicBezTo>
                      <a:pt x="878" y="1725"/>
                      <a:pt x="878" y="1702"/>
                      <a:pt x="872" y="1682"/>
                    </a:cubicBezTo>
                    <a:cubicBezTo>
                      <a:pt x="869" y="1660"/>
                      <a:pt x="867" y="1637"/>
                      <a:pt x="869" y="1617"/>
                    </a:cubicBezTo>
                    <a:cubicBezTo>
                      <a:pt x="872" y="1606"/>
                      <a:pt x="875" y="1592"/>
                      <a:pt x="875" y="1581"/>
                    </a:cubicBezTo>
                    <a:cubicBezTo>
                      <a:pt x="886" y="1569"/>
                      <a:pt x="886" y="1558"/>
                      <a:pt x="886" y="1547"/>
                    </a:cubicBezTo>
                    <a:close/>
                    <a:moveTo>
                      <a:pt x="511" y="469"/>
                    </a:moveTo>
                    <a:cubicBezTo>
                      <a:pt x="514" y="460"/>
                      <a:pt x="511" y="458"/>
                      <a:pt x="505" y="458"/>
                    </a:cubicBezTo>
                    <a:cubicBezTo>
                      <a:pt x="500" y="458"/>
                      <a:pt x="497" y="460"/>
                      <a:pt x="497" y="469"/>
                    </a:cubicBezTo>
                    <a:cubicBezTo>
                      <a:pt x="503" y="472"/>
                      <a:pt x="505" y="472"/>
                      <a:pt x="505" y="472"/>
                    </a:cubicBezTo>
                    <a:cubicBezTo>
                      <a:pt x="503" y="469"/>
                      <a:pt x="505" y="469"/>
                      <a:pt x="511" y="469"/>
                    </a:cubicBezTo>
                    <a:close/>
                    <a:moveTo>
                      <a:pt x="522" y="2678"/>
                    </a:moveTo>
                    <a:cubicBezTo>
                      <a:pt x="519" y="2684"/>
                      <a:pt x="519" y="2687"/>
                      <a:pt x="525" y="2693"/>
                    </a:cubicBezTo>
                    <a:cubicBezTo>
                      <a:pt x="528" y="2695"/>
                      <a:pt x="531" y="2695"/>
                      <a:pt x="534" y="2690"/>
                    </a:cubicBezTo>
                    <a:cubicBezTo>
                      <a:pt x="528" y="2690"/>
                      <a:pt x="528" y="2687"/>
                      <a:pt x="531" y="2684"/>
                    </a:cubicBezTo>
                    <a:cubicBezTo>
                      <a:pt x="534" y="2678"/>
                      <a:pt x="531" y="2678"/>
                      <a:pt x="522" y="2678"/>
                    </a:cubicBezTo>
                    <a:close/>
                    <a:moveTo>
                      <a:pt x="536" y="2608"/>
                    </a:moveTo>
                    <a:cubicBezTo>
                      <a:pt x="542" y="2614"/>
                      <a:pt x="545" y="2611"/>
                      <a:pt x="545" y="2605"/>
                    </a:cubicBezTo>
                    <a:cubicBezTo>
                      <a:pt x="545" y="2597"/>
                      <a:pt x="542" y="2597"/>
                      <a:pt x="536" y="2602"/>
                    </a:cubicBezTo>
                    <a:lnTo>
                      <a:pt x="536" y="2608"/>
                    </a:lnTo>
                    <a:close/>
                    <a:moveTo>
                      <a:pt x="598" y="2622"/>
                    </a:moveTo>
                    <a:cubicBezTo>
                      <a:pt x="607" y="2622"/>
                      <a:pt x="613" y="2622"/>
                      <a:pt x="613" y="2619"/>
                    </a:cubicBezTo>
                    <a:cubicBezTo>
                      <a:pt x="613" y="2616"/>
                      <a:pt x="613" y="2614"/>
                      <a:pt x="610" y="2611"/>
                    </a:cubicBezTo>
                    <a:cubicBezTo>
                      <a:pt x="607" y="2608"/>
                      <a:pt x="604" y="2608"/>
                      <a:pt x="601" y="2608"/>
                    </a:cubicBezTo>
                    <a:cubicBezTo>
                      <a:pt x="596" y="2611"/>
                      <a:pt x="596" y="2616"/>
                      <a:pt x="598" y="2622"/>
                    </a:cubicBezTo>
                    <a:close/>
                    <a:moveTo>
                      <a:pt x="610" y="2594"/>
                    </a:moveTo>
                    <a:cubicBezTo>
                      <a:pt x="618" y="2597"/>
                      <a:pt x="624" y="2594"/>
                      <a:pt x="627" y="2591"/>
                    </a:cubicBezTo>
                    <a:cubicBezTo>
                      <a:pt x="629" y="2585"/>
                      <a:pt x="629" y="2582"/>
                      <a:pt x="624" y="2577"/>
                    </a:cubicBezTo>
                    <a:cubicBezTo>
                      <a:pt x="613" y="2574"/>
                      <a:pt x="610" y="2580"/>
                      <a:pt x="610" y="2594"/>
                    </a:cubicBezTo>
                    <a:close/>
                    <a:moveTo>
                      <a:pt x="613" y="2659"/>
                    </a:moveTo>
                    <a:cubicBezTo>
                      <a:pt x="613" y="2667"/>
                      <a:pt x="613" y="2667"/>
                      <a:pt x="615" y="2667"/>
                    </a:cubicBezTo>
                    <a:cubicBezTo>
                      <a:pt x="618" y="2664"/>
                      <a:pt x="621" y="2664"/>
                      <a:pt x="624" y="2667"/>
                    </a:cubicBezTo>
                    <a:cubicBezTo>
                      <a:pt x="624" y="2659"/>
                      <a:pt x="624" y="2656"/>
                      <a:pt x="621" y="2659"/>
                    </a:cubicBezTo>
                    <a:lnTo>
                      <a:pt x="613" y="2659"/>
                    </a:lnTo>
                    <a:close/>
                    <a:moveTo>
                      <a:pt x="683" y="2408"/>
                    </a:moveTo>
                    <a:cubicBezTo>
                      <a:pt x="677" y="2419"/>
                      <a:pt x="683" y="2424"/>
                      <a:pt x="694" y="2419"/>
                    </a:cubicBezTo>
                    <a:cubicBezTo>
                      <a:pt x="692" y="2408"/>
                      <a:pt x="689" y="2405"/>
                      <a:pt x="683" y="2408"/>
                    </a:cubicBezTo>
                    <a:close/>
                    <a:moveTo>
                      <a:pt x="697" y="178"/>
                    </a:moveTo>
                    <a:cubicBezTo>
                      <a:pt x="700" y="170"/>
                      <a:pt x="698" y="164"/>
                      <a:pt x="689" y="167"/>
                    </a:cubicBezTo>
                    <a:cubicBezTo>
                      <a:pt x="681" y="170"/>
                      <a:pt x="680" y="173"/>
                      <a:pt x="680" y="178"/>
                    </a:cubicBezTo>
                    <a:cubicBezTo>
                      <a:pt x="686" y="187"/>
                      <a:pt x="692" y="187"/>
                      <a:pt x="697" y="178"/>
                    </a:cubicBezTo>
                    <a:close/>
                    <a:moveTo>
                      <a:pt x="720" y="2684"/>
                    </a:moveTo>
                    <a:cubicBezTo>
                      <a:pt x="717" y="2684"/>
                      <a:pt x="714" y="2684"/>
                      <a:pt x="714" y="2681"/>
                    </a:cubicBezTo>
                    <a:cubicBezTo>
                      <a:pt x="714" y="2681"/>
                      <a:pt x="711" y="2678"/>
                      <a:pt x="709" y="2678"/>
                    </a:cubicBezTo>
                    <a:lnTo>
                      <a:pt x="709" y="2693"/>
                    </a:lnTo>
                    <a:cubicBezTo>
                      <a:pt x="714" y="2693"/>
                      <a:pt x="717" y="2690"/>
                      <a:pt x="720" y="2684"/>
                    </a:cubicBezTo>
                    <a:close/>
                    <a:moveTo>
                      <a:pt x="723" y="2574"/>
                    </a:moveTo>
                    <a:cubicBezTo>
                      <a:pt x="725" y="2571"/>
                      <a:pt x="725" y="2571"/>
                      <a:pt x="723" y="2568"/>
                    </a:cubicBezTo>
                    <a:cubicBezTo>
                      <a:pt x="720" y="2568"/>
                      <a:pt x="720" y="2568"/>
                      <a:pt x="720" y="2574"/>
                    </a:cubicBezTo>
                    <a:lnTo>
                      <a:pt x="723" y="2574"/>
                    </a:lnTo>
                    <a:close/>
                    <a:moveTo>
                      <a:pt x="762" y="2636"/>
                    </a:moveTo>
                    <a:cubicBezTo>
                      <a:pt x="756" y="2645"/>
                      <a:pt x="756" y="2650"/>
                      <a:pt x="765" y="2653"/>
                    </a:cubicBezTo>
                    <a:cubicBezTo>
                      <a:pt x="771" y="2656"/>
                      <a:pt x="776" y="2662"/>
                      <a:pt x="782" y="2667"/>
                    </a:cubicBezTo>
                    <a:cubicBezTo>
                      <a:pt x="779" y="2659"/>
                      <a:pt x="776" y="2653"/>
                      <a:pt x="776" y="2647"/>
                    </a:cubicBezTo>
                    <a:cubicBezTo>
                      <a:pt x="773" y="2639"/>
                      <a:pt x="771" y="2636"/>
                      <a:pt x="762" y="2636"/>
                    </a:cubicBezTo>
                    <a:close/>
                    <a:moveTo>
                      <a:pt x="785" y="2495"/>
                    </a:moveTo>
                    <a:cubicBezTo>
                      <a:pt x="782" y="2487"/>
                      <a:pt x="776" y="2481"/>
                      <a:pt x="762" y="2481"/>
                    </a:cubicBezTo>
                    <a:cubicBezTo>
                      <a:pt x="762" y="2501"/>
                      <a:pt x="771" y="2503"/>
                      <a:pt x="785" y="2495"/>
                    </a:cubicBezTo>
                    <a:close/>
                    <a:moveTo>
                      <a:pt x="773" y="2388"/>
                    </a:moveTo>
                    <a:cubicBezTo>
                      <a:pt x="779" y="2391"/>
                      <a:pt x="782" y="2393"/>
                      <a:pt x="782" y="2399"/>
                    </a:cubicBezTo>
                    <a:cubicBezTo>
                      <a:pt x="782" y="2405"/>
                      <a:pt x="785" y="2405"/>
                      <a:pt x="793" y="2402"/>
                    </a:cubicBezTo>
                    <a:cubicBezTo>
                      <a:pt x="796" y="2393"/>
                      <a:pt x="793" y="2388"/>
                      <a:pt x="790" y="2385"/>
                    </a:cubicBezTo>
                    <a:cubicBezTo>
                      <a:pt x="782" y="2385"/>
                      <a:pt x="779" y="2385"/>
                      <a:pt x="773" y="2388"/>
                    </a:cubicBezTo>
                    <a:close/>
                    <a:moveTo>
                      <a:pt x="788" y="2557"/>
                    </a:moveTo>
                    <a:cubicBezTo>
                      <a:pt x="796" y="2557"/>
                      <a:pt x="799" y="2551"/>
                      <a:pt x="799" y="2543"/>
                    </a:cubicBezTo>
                    <a:cubicBezTo>
                      <a:pt x="793" y="2540"/>
                      <a:pt x="790" y="2540"/>
                      <a:pt x="790" y="2540"/>
                    </a:cubicBezTo>
                    <a:cubicBezTo>
                      <a:pt x="790" y="2540"/>
                      <a:pt x="788" y="2543"/>
                      <a:pt x="785" y="2543"/>
                    </a:cubicBezTo>
                    <a:cubicBezTo>
                      <a:pt x="785" y="2549"/>
                      <a:pt x="785" y="2554"/>
                      <a:pt x="788" y="2557"/>
                    </a:cubicBezTo>
                    <a:close/>
                    <a:moveTo>
                      <a:pt x="799" y="2693"/>
                    </a:moveTo>
                    <a:cubicBezTo>
                      <a:pt x="807" y="2693"/>
                      <a:pt x="807" y="2690"/>
                      <a:pt x="804" y="2687"/>
                    </a:cubicBezTo>
                    <a:cubicBezTo>
                      <a:pt x="802" y="2684"/>
                      <a:pt x="799" y="2684"/>
                      <a:pt x="799" y="2693"/>
                    </a:cubicBezTo>
                    <a:close/>
                    <a:moveTo>
                      <a:pt x="807" y="2388"/>
                    </a:moveTo>
                    <a:cubicBezTo>
                      <a:pt x="813" y="2388"/>
                      <a:pt x="816" y="2385"/>
                      <a:pt x="821" y="2376"/>
                    </a:cubicBezTo>
                    <a:lnTo>
                      <a:pt x="804" y="2376"/>
                    </a:lnTo>
                    <a:cubicBezTo>
                      <a:pt x="804" y="2379"/>
                      <a:pt x="804" y="2382"/>
                      <a:pt x="807" y="2382"/>
                    </a:cubicBezTo>
                    <a:cubicBezTo>
                      <a:pt x="804" y="2385"/>
                      <a:pt x="807" y="2388"/>
                      <a:pt x="807" y="2388"/>
                    </a:cubicBezTo>
                    <a:close/>
                    <a:moveTo>
                      <a:pt x="847" y="2484"/>
                    </a:moveTo>
                    <a:cubicBezTo>
                      <a:pt x="847" y="2489"/>
                      <a:pt x="847" y="2492"/>
                      <a:pt x="850" y="2495"/>
                    </a:cubicBezTo>
                    <a:cubicBezTo>
                      <a:pt x="858" y="2495"/>
                      <a:pt x="858" y="2489"/>
                      <a:pt x="858" y="2481"/>
                    </a:cubicBezTo>
                    <a:cubicBezTo>
                      <a:pt x="855" y="2484"/>
                      <a:pt x="850" y="2484"/>
                      <a:pt x="847" y="2484"/>
                    </a:cubicBezTo>
                    <a:close/>
                    <a:moveTo>
                      <a:pt x="852" y="2608"/>
                    </a:moveTo>
                    <a:cubicBezTo>
                      <a:pt x="852" y="2616"/>
                      <a:pt x="858" y="2619"/>
                      <a:pt x="867" y="2616"/>
                    </a:cubicBezTo>
                    <a:cubicBezTo>
                      <a:pt x="875" y="2616"/>
                      <a:pt x="878" y="2611"/>
                      <a:pt x="875" y="2602"/>
                    </a:cubicBezTo>
                    <a:cubicBezTo>
                      <a:pt x="864" y="2605"/>
                      <a:pt x="855" y="2605"/>
                      <a:pt x="852" y="2608"/>
                    </a:cubicBezTo>
                    <a:close/>
                    <a:moveTo>
                      <a:pt x="889" y="57"/>
                    </a:moveTo>
                    <a:cubicBezTo>
                      <a:pt x="886" y="62"/>
                      <a:pt x="890" y="65"/>
                      <a:pt x="895" y="65"/>
                    </a:cubicBezTo>
                    <a:cubicBezTo>
                      <a:pt x="901" y="65"/>
                      <a:pt x="903" y="65"/>
                      <a:pt x="903" y="60"/>
                    </a:cubicBezTo>
                    <a:cubicBezTo>
                      <a:pt x="898" y="60"/>
                      <a:pt x="892" y="60"/>
                      <a:pt x="889" y="57"/>
                    </a:cubicBezTo>
                    <a:close/>
                    <a:moveTo>
                      <a:pt x="898" y="1160"/>
                    </a:moveTo>
                    <a:cubicBezTo>
                      <a:pt x="906" y="1160"/>
                      <a:pt x="906" y="1157"/>
                      <a:pt x="903" y="1152"/>
                    </a:cubicBezTo>
                    <a:cubicBezTo>
                      <a:pt x="900" y="1146"/>
                      <a:pt x="898" y="1149"/>
                      <a:pt x="898" y="1160"/>
                    </a:cubicBezTo>
                    <a:close/>
                    <a:moveTo>
                      <a:pt x="915" y="1361"/>
                    </a:moveTo>
                    <a:cubicBezTo>
                      <a:pt x="915" y="1352"/>
                      <a:pt x="915" y="1346"/>
                      <a:pt x="912" y="1344"/>
                    </a:cubicBezTo>
                    <a:cubicBezTo>
                      <a:pt x="909" y="1344"/>
                      <a:pt x="906" y="1344"/>
                      <a:pt x="906" y="1346"/>
                    </a:cubicBezTo>
                    <a:lnTo>
                      <a:pt x="906" y="1355"/>
                    </a:lnTo>
                    <a:cubicBezTo>
                      <a:pt x="909" y="1358"/>
                      <a:pt x="912" y="1361"/>
                      <a:pt x="915" y="1361"/>
                    </a:cubicBezTo>
                    <a:close/>
                    <a:moveTo>
                      <a:pt x="915" y="2235"/>
                    </a:moveTo>
                    <a:cubicBezTo>
                      <a:pt x="920" y="2235"/>
                      <a:pt x="923" y="2233"/>
                      <a:pt x="926" y="2227"/>
                    </a:cubicBezTo>
                    <a:cubicBezTo>
                      <a:pt x="929" y="2221"/>
                      <a:pt x="926" y="2216"/>
                      <a:pt x="923" y="2210"/>
                    </a:cubicBezTo>
                    <a:cubicBezTo>
                      <a:pt x="915" y="2210"/>
                      <a:pt x="912" y="2213"/>
                      <a:pt x="909" y="2218"/>
                    </a:cubicBezTo>
                    <a:cubicBezTo>
                      <a:pt x="909" y="2224"/>
                      <a:pt x="912" y="2230"/>
                      <a:pt x="915" y="2235"/>
                    </a:cubicBezTo>
                    <a:close/>
                    <a:moveTo>
                      <a:pt x="923" y="2557"/>
                    </a:moveTo>
                    <a:cubicBezTo>
                      <a:pt x="926" y="2551"/>
                      <a:pt x="929" y="2549"/>
                      <a:pt x="931" y="2549"/>
                    </a:cubicBezTo>
                    <a:cubicBezTo>
                      <a:pt x="934" y="2549"/>
                      <a:pt x="934" y="2546"/>
                      <a:pt x="934" y="2540"/>
                    </a:cubicBezTo>
                    <a:cubicBezTo>
                      <a:pt x="929" y="2537"/>
                      <a:pt x="926" y="2537"/>
                      <a:pt x="926" y="2537"/>
                    </a:cubicBezTo>
                    <a:cubicBezTo>
                      <a:pt x="926" y="2537"/>
                      <a:pt x="923" y="2540"/>
                      <a:pt x="920" y="2540"/>
                    </a:cubicBezTo>
                    <a:cubicBezTo>
                      <a:pt x="915" y="2551"/>
                      <a:pt x="915" y="2557"/>
                      <a:pt x="923" y="2557"/>
                    </a:cubicBezTo>
                    <a:close/>
                    <a:moveTo>
                      <a:pt x="920" y="1835"/>
                    </a:moveTo>
                    <a:cubicBezTo>
                      <a:pt x="929" y="1835"/>
                      <a:pt x="931" y="1832"/>
                      <a:pt x="929" y="1829"/>
                    </a:cubicBezTo>
                    <a:cubicBezTo>
                      <a:pt x="920" y="1826"/>
                      <a:pt x="920" y="1826"/>
                      <a:pt x="920" y="1835"/>
                    </a:cubicBezTo>
                    <a:close/>
                    <a:moveTo>
                      <a:pt x="934" y="2182"/>
                    </a:moveTo>
                    <a:cubicBezTo>
                      <a:pt x="934" y="2193"/>
                      <a:pt x="940" y="2199"/>
                      <a:pt x="951" y="2199"/>
                    </a:cubicBezTo>
                    <a:cubicBezTo>
                      <a:pt x="954" y="2190"/>
                      <a:pt x="951" y="2187"/>
                      <a:pt x="948" y="2185"/>
                    </a:cubicBezTo>
                    <a:cubicBezTo>
                      <a:pt x="943" y="2185"/>
                      <a:pt x="940" y="2185"/>
                      <a:pt x="934" y="2182"/>
                    </a:cubicBezTo>
                    <a:close/>
                    <a:moveTo>
                      <a:pt x="937" y="2399"/>
                    </a:moveTo>
                    <a:cubicBezTo>
                      <a:pt x="943" y="2402"/>
                      <a:pt x="946" y="2399"/>
                      <a:pt x="946" y="2393"/>
                    </a:cubicBezTo>
                    <a:cubicBezTo>
                      <a:pt x="946" y="2388"/>
                      <a:pt x="943" y="2385"/>
                      <a:pt x="937" y="2388"/>
                    </a:cubicBezTo>
                    <a:lnTo>
                      <a:pt x="937" y="2399"/>
                    </a:lnTo>
                    <a:close/>
                    <a:moveTo>
                      <a:pt x="948" y="1389"/>
                    </a:moveTo>
                    <a:cubicBezTo>
                      <a:pt x="943" y="1392"/>
                      <a:pt x="943" y="1394"/>
                      <a:pt x="943" y="1397"/>
                    </a:cubicBezTo>
                    <a:cubicBezTo>
                      <a:pt x="943" y="1400"/>
                      <a:pt x="946" y="1400"/>
                      <a:pt x="951" y="1400"/>
                    </a:cubicBezTo>
                    <a:cubicBezTo>
                      <a:pt x="960" y="1392"/>
                      <a:pt x="957" y="1389"/>
                      <a:pt x="948" y="1389"/>
                    </a:cubicBezTo>
                    <a:close/>
                    <a:moveTo>
                      <a:pt x="946" y="2535"/>
                    </a:moveTo>
                    <a:cubicBezTo>
                      <a:pt x="951" y="2540"/>
                      <a:pt x="954" y="2540"/>
                      <a:pt x="960" y="2537"/>
                    </a:cubicBezTo>
                    <a:cubicBezTo>
                      <a:pt x="963" y="2535"/>
                      <a:pt x="963" y="2529"/>
                      <a:pt x="957" y="2523"/>
                    </a:cubicBezTo>
                    <a:cubicBezTo>
                      <a:pt x="954" y="2520"/>
                      <a:pt x="951" y="2520"/>
                      <a:pt x="948" y="2523"/>
                    </a:cubicBezTo>
                    <a:cubicBezTo>
                      <a:pt x="943" y="2526"/>
                      <a:pt x="943" y="2529"/>
                      <a:pt x="946" y="2535"/>
                    </a:cubicBezTo>
                    <a:close/>
                    <a:moveTo>
                      <a:pt x="946" y="2331"/>
                    </a:moveTo>
                    <a:cubicBezTo>
                      <a:pt x="954" y="2331"/>
                      <a:pt x="954" y="2329"/>
                      <a:pt x="951" y="2326"/>
                    </a:cubicBezTo>
                    <a:cubicBezTo>
                      <a:pt x="946" y="2323"/>
                      <a:pt x="946" y="2323"/>
                      <a:pt x="946" y="2331"/>
                    </a:cubicBezTo>
                    <a:close/>
                    <a:moveTo>
                      <a:pt x="957" y="2281"/>
                    </a:moveTo>
                    <a:cubicBezTo>
                      <a:pt x="957" y="2272"/>
                      <a:pt x="954" y="2269"/>
                      <a:pt x="948" y="2272"/>
                    </a:cubicBezTo>
                    <a:lnTo>
                      <a:pt x="948" y="2281"/>
                    </a:lnTo>
                    <a:lnTo>
                      <a:pt x="957" y="2281"/>
                    </a:lnTo>
                    <a:close/>
                    <a:moveTo>
                      <a:pt x="951" y="2080"/>
                    </a:moveTo>
                    <a:cubicBezTo>
                      <a:pt x="951" y="2089"/>
                      <a:pt x="954" y="2091"/>
                      <a:pt x="963" y="2089"/>
                    </a:cubicBezTo>
                    <a:cubicBezTo>
                      <a:pt x="968" y="2077"/>
                      <a:pt x="965" y="2075"/>
                      <a:pt x="951" y="2080"/>
                    </a:cubicBezTo>
                    <a:close/>
                    <a:moveTo>
                      <a:pt x="951" y="2230"/>
                    </a:moveTo>
                    <a:cubicBezTo>
                      <a:pt x="957" y="2233"/>
                      <a:pt x="960" y="2235"/>
                      <a:pt x="960" y="2244"/>
                    </a:cubicBezTo>
                    <a:cubicBezTo>
                      <a:pt x="960" y="2249"/>
                      <a:pt x="963" y="2255"/>
                      <a:pt x="971" y="2258"/>
                    </a:cubicBezTo>
                    <a:cubicBezTo>
                      <a:pt x="977" y="2252"/>
                      <a:pt x="977" y="2247"/>
                      <a:pt x="971" y="2238"/>
                    </a:cubicBezTo>
                    <a:cubicBezTo>
                      <a:pt x="965" y="2224"/>
                      <a:pt x="960" y="2224"/>
                      <a:pt x="951" y="2230"/>
                    </a:cubicBezTo>
                    <a:close/>
                    <a:moveTo>
                      <a:pt x="960" y="2399"/>
                    </a:moveTo>
                    <a:cubicBezTo>
                      <a:pt x="965" y="2405"/>
                      <a:pt x="971" y="2402"/>
                      <a:pt x="982" y="2396"/>
                    </a:cubicBezTo>
                    <a:cubicBezTo>
                      <a:pt x="991" y="2388"/>
                      <a:pt x="996" y="2382"/>
                      <a:pt x="994" y="2379"/>
                    </a:cubicBezTo>
                    <a:cubicBezTo>
                      <a:pt x="985" y="2374"/>
                      <a:pt x="979" y="2376"/>
                      <a:pt x="977" y="2382"/>
                    </a:cubicBezTo>
                    <a:cubicBezTo>
                      <a:pt x="968" y="2388"/>
                      <a:pt x="965" y="2396"/>
                      <a:pt x="960" y="2399"/>
                    </a:cubicBezTo>
                    <a:close/>
                    <a:moveTo>
                      <a:pt x="971" y="1964"/>
                    </a:moveTo>
                    <a:cubicBezTo>
                      <a:pt x="971" y="1967"/>
                      <a:pt x="971" y="1967"/>
                      <a:pt x="968" y="1967"/>
                    </a:cubicBezTo>
                    <a:cubicBezTo>
                      <a:pt x="968" y="1967"/>
                      <a:pt x="965" y="1967"/>
                      <a:pt x="965" y="1970"/>
                    </a:cubicBezTo>
                    <a:cubicBezTo>
                      <a:pt x="968" y="1970"/>
                      <a:pt x="968" y="1970"/>
                      <a:pt x="971" y="1973"/>
                    </a:cubicBezTo>
                    <a:cubicBezTo>
                      <a:pt x="971" y="1973"/>
                      <a:pt x="974" y="1976"/>
                      <a:pt x="977" y="1976"/>
                    </a:cubicBezTo>
                    <a:cubicBezTo>
                      <a:pt x="977" y="1973"/>
                      <a:pt x="974" y="1970"/>
                      <a:pt x="971" y="1964"/>
                    </a:cubicBezTo>
                    <a:close/>
                    <a:moveTo>
                      <a:pt x="971" y="1372"/>
                    </a:moveTo>
                    <a:cubicBezTo>
                      <a:pt x="968" y="1380"/>
                      <a:pt x="974" y="1389"/>
                      <a:pt x="985" y="1394"/>
                    </a:cubicBezTo>
                    <a:cubicBezTo>
                      <a:pt x="985" y="1389"/>
                      <a:pt x="988" y="1389"/>
                      <a:pt x="994" y="1389"/>
                    </a:cubicBezTo>
                    <a:cubicBezTo>
                      <a:pt x="999" y="1389"/>
                      <a:pt x="999" y="1389"/>
                      <a:pt x="996" y="1383"/>
                    </a:cubicBezTo>
                    <a:cubicBezTo>
                      <a:pt x="988" y="1386"/>
                      <a:pt x="985" y="1383"/>
                      <a:pt x="982" y="1377"/>
                    </a:cubicBezTo>
                    <a:cubicBezTo>
                      <a:pt x="982" y="1369"/>
                      <a:pt x="977" y="1369"/>
                      <a:pt x="971" y="1372"/>
                    </a:cubicBezTo>
                    <a:close/>
                    <a:moveTo>
                      <a:pt x="974" y="1931"/>
                    </a:moveTo>
                    <a:cubicBezTo>
                      <a:pt x="979" y="1931"/>
                      <a:pt x="985" y="1928"/>
                      <a:pt x="991" y="1925"/>
                    </a:cubicBezTo>
                    <a:cubicBezTo>
                      <a:pt x="999" y="1922"/>
                      <a:pt x="996" y="1917"/>
                      <a:pt x="988" y="1911"/>
                    </a:cubicBezTo>
                    <a:cubicBezTo>
                      <a:pt x="982" y="1908"/>
                      <a:pt x="980" y="1912"/>
                      <a:pt x="977" y="1917"/>
                    </a:cubicBezTo>
                    <a:cubicBezTo>
                      <a:pt x="975" y="1923"/>
                      <a:pt x="974" y="1928"/>
                      <a:pt x="974" y="1931"/>
                    </a:cubicBezTo>
                    <a:close/>
                    <a:moveTo>
                      <a:pt x="988" y="2123"/>
                    </a:moveTo>
                    <a:cubicBezTo>
                      <a:pt x="991" y="2114"/>
                      <a:pt x="991" y="2108"/>
                      <a:pt x="985" y="2111"/>
                    </a:cubicBezTo>
                    <a:cubicBezTo>
                      <a:pt x="982" y="2114"/>
                      <a:pt x="979" y="2114"/>
                      <a:pt x="977" y="2114"/>
                    </a:cubicBezTo>
                    <a:cubicBezTo>
                      <a:pt x="977" y="2125"/>
                      <a:pt x="982" y="2128"/>
                      <a:pt x="988" y="2123"/>
                    </a:cubicBezTo>
                    <a:close/>
                    <a:moveTo>
                      <a:pt x="1010" y="1188"/>
                    </a:moveTo>
                    <a:cubicBezTo>
                      <a:pt x="1019" y="1180"/>
                      <a:pt x="1019" y="1171"/>
                      <a:pt x="1008" y="1169"/>
                    </a:cubicBezTo>
                    <a:cubicBezTo>
                      <a:pt x="996" y="1166"/>
                      <a:pt x="988" y="1166"/>
                      <a:pt x="982" y="1171"/>
                    </a:cubicBezTo>
                    <a:cubicBezTo>
                      <a:pt x="982" y="1197"/>
                      <a:pt x="991" y="1203"/>
                      <a:pt x="1010" y="1188"/>
                    </a:cubicBezTo>
                    <a:close/>
                    <a:moveTo>
                      <a:pt x="994" y="1722"/>
                    </a:moveTo>
                    <a:cubicBezTo>
                      <a:pt x="990" y="1725"/>
                      <a:pt x="988" y="1727"/>
                      <a:pt x="986" y="1726"/>
                    </a:cubicBezTo>
                    <a:cubicBezTo>
                      <a:pt x="991" y="1733"/>
                      <a:pt x="994" y="1730"/>
                      <a:pt x="994" y="1722"/>
                    </a:cubicBezTo>
                    <a:close/>
                    <a:moveTo>
                      <a:pt x="999" y="2148"/>
                    </a:moveTo>
                    <a:cubicBezTo>
                      <a:pt x="1002" y="2142"/>
                      <a:pt x="999" y="2139"/>
                      <a:pt x="996" y="2139"/>
                    </a:cubicBezTo>
                    <a:cubicBezTo>
                      <a:pt x="991" y="2139"/>
                      <a:pt x="988" y="2139"/>
                      <a:pt x="985" y="2137"/>
                    </a:cubicBezTo>
                    <a:cubicBezTo>
                      <a:pt x="985" y="2145"/>
                      <a:pt x="991" y="2148"/>
                      <a:pt x="999" y="2148"/>
                    </a:cubicBezTo>
                    <a:close/>
                    <a:moveTo>
                      <a:pt x="991" y="1637"/>
                    </a:moveTo>
                    <a:cubicBezTo>
                      <a:pt x="985" y="1643"/>
                      <a:pt x="985" y="1648"/>
                      <a:pt x="988" y="1654"/>
                    </a:cubicBezTo>
                    <a:cubicBezTo>
                      <a:pt x="991" y="1660"/>
                      <a:pt x="996" y="1663"/>
                      <a:pt x="1005" y="1660"/>
                    </a:cubicBezTo>
                    <a:cubicBezTo>
                      <a:pt x="1008" y="1646"/>
                      <a:pt x="1002" y="1637"/>
                      <a:pt x="991" y="1637"/>
                    </a:cubicBezTo>
                    <a:close/>
                    <a:moveTo>
                      <a:pt x="988" y="2075"/>
                    </a:moveTo>
                    <a:cubicBezTo>
                      <a:pt x="994" y="2075"/>
                      <a:pt x="996" y="2069"/>
                      <a:pt x="1002" y="2060"/>
                    </a:cubicBezTo>
                    <a:cubicBezTo>
                      <a:pt x="999" y="2060"/>
                      <a:pt x="996" y="2060"/>
                      <a:pt x="996" y="2058"/>
                    </a:cubicBezTo>
                    <a:cubicBezTo>
                      <a:pt x="996" y="2058"/>
                      <a:pt x="994" y="2055"/>
                      <a:pt x="991" y="2055"/>
                    </a:cubicBezTo>
                    <a:cubicBezTo>
                      <a:pt x="994" y="2060"/>
                      <a:pt x="994" y="2063"/>
                      <a:pt x="991" y="2063"/>
                    </a:cubicBezTo>
                    <a:cubicBezTo>
                      <a:pt x="991" y="2066"/>
                      <a:pt x="988" y="2072"/>
                      <a:pt x="988" y="2075"/>
                    </a:cubicBezTo>
                    <a:close/>
                    <a:moveTo>
                      <a:pt x="999" y="1964"/>
                    </a:moveTo>
                    <a:cubicBezTo>
                      <a:pt x="1010" y="1959"/>
                      <a:pt x="1016" y="1956"/>
                      <a:pt x="1013" y="1956"/>
                    </a:cubicBezTo>
                    <a:cubicBezTo>
                      <a:pt x="1010" y="1956"/>
                      <a:pt x="1005" y="1953"/>
                      <a:pt x="996" y="1948"/>
                    </a:cubicBezTo>
                    <a:cubicBezTo>
                      <a:pt x="996" y="1953"/>
                      <a:pt x="996" y="1956"/>
                      <a:pt x="999" y="1956"/>
                    </a:cubicBezTo>
                    <a:lnTo>
                      <a:pt x="999" y="1964"/>
                    </a:lnTo>
                    <a:close/>
                    <a:moveTo>
                      <a:pt x="1013" y="1485"/>
                    </a:moveTo>
                    <a:cubicBezTo>
                      <a:pt x="1013" y="1476"/>
                      <a:pt x="1008" y="1473"/>
                      <a:pt x="999" y="1473"/>
                    </a:cubicBezTo>
                    <a:cubicBezTo>
                      <a:pt x="996" y="1479"/>
                      <a:pt x="996" y="1482"/>
                      <a:pt x="1002" y="1485"/>
                    </a:cubicBezTo>
                    <a:cubicBezTo>
                      <a:pt x="1005" y="1488"/>
                      <a:pt x="1010" y="1488"/>
                      <a:pt x="1013" y="1485"/>
                    </a:cubicBezTo>
                    <a:close/>
                    <a:moveTo>
                      <a:pt x="1010" y="872"/>
                    </a:moveTo>
                    <a:cubicBezTo>
                      <a:pt x="1002" y="872"/>
                      <a:pt x="999" y="875"/>
                      <a:pt x="999" y="884"/>
                    </a:cubicBezTo>
                    <a:cubicBezTo>
                      <a:pt x="1008" y="881"/>
                      <a:pt x="1010" y="878"/>
                      <a:pt x="1010" y="872"/>
                    </a:cubicBezTo>
                    <a:close/>
                    <a:moveTo>
                      <a:pt x="1010" y="1112"/>
                    </a:moveTo>
                    <a:cubicBezTo>
                      <a:pt x="1013" y="1104"/>
                      <a:pt x="1010" y="1098"/>
                      <a:pt x="999" y="1101"/>
                    </a:cubicBezTo>
                    <a:cubicBezTo>
                      <a:pt x="999" y="1109"/>
                      <a:pt x="1002" y="1112"/>
                      <a:pt x="1010" y="1112"/>
                    </a:cubicBezTo>
                    <a:close/>
                    <a:moveTo>
                      <a:pt x="1010" y="1346"/>
                    </a:moveTo>
                    <a:cubicBezTo>
                      <a:pt x="1030" y="1344"/>
                      <a:pt x="1036" y="1339"/>
                      <a:pt x="1027" y="1327"/>
                    </a:cubicBezTo>
                    <a:cubicBezTo>
                      <a:pt x="1019" y="1316"/>
                      <a:pt x="1010" y="1307"/>
                      <a:pt x="999" y="1304"/>
                    </a:cubicBezTo>
                    <a:cubicBezTo>
                      <a:pt x="1002" y="1315"/>
                      <a:pt x="1005" y="1324"/>
                      <a:pt x="1013" y="1327"/>
                    </a:cubicBezTo>
                    <a:cubicBezTo>
                      <a:pt x="1019" y="1327"/>
                      <a:pt x="1019" y="1332"/>
                      <a:pt x="1010" y="1346"/>
                    </a:cubicBezTo>
                    <a:close/>
                    <a:moveTo>
                      <a:pt x="1013" y="1840"/>
                    </a:moveTo>
                    <a:cubicBezTo>
                      <a:pt x="1019" y="1829"/>
                      <a:pt x="1016" y="1823"/>
                      <a:pt x="1010" y="1823"/>
                    </a:cubicBezTo>
                    <a:cubicBezTo>
                      <a:pt x="1002" y="1823"/>
                      <a:pt x="999" y="1826"/>
                      <a:pt x="999" y="1835"/>
                    </a:cubicBezTo>
                    <a:cubicBezTo>
                      <a:pt x="1005" y="1835"/>
                      <a:pt x="1008" y="1837"/>
                      <a:pt x="1008" y="1840"/>
                    </a:cubicBezTo>
                    <a:cubicBezTo>
                      <a:pt x="1008" y="1843"/>
                      <a:pt x="1010" y="1843"/>
                      <a:pt x="1013" y="1840"/>
                    </a:cubicBezTo>
                    <a:close/>
                    <a:moveTo>
                      <a:pt x="1010" y="2100"/>
                    </a:moveTo>
                    <a:cubicBezTo>
                      <a:pt x="1005" y="2103"/>
                      <a:pt x="1005" y="2106"/>
                      <a:pt x="1005" y="2108"/>
                    </a:cubicBezTo>
                    <a:cubicBezTo>
                      <a:pt x="1005" y="2111"/>
                      <a:pt x="1010" y="2111"/>
                      <a:pt x="1019" y="2111"/>
                    </a:cubicBezTo>
                    <a:cubicBezTo>
                      <a:pt x="1019" y="2106"/>
                      <a:pt x="1016" y="2100"/>
                      <a:pt x="1010" y="2100"/>
                    </a:cubicBezTo>
                    <a:close/>
                    <a:moveTo>
                      <a:pt x="1019" y="1409"/>
                    </a:moveTo>
                    <a:cubicBezTo>
                      <a:pt x="1022" y="1403"/>
                      <a:pt x="1019" y="1400"/>
                      <a:pt x="1016" y="1394"/>
                    </a:cubicBezTo>
                    <a:cubicBezTo>
                      <a:pt x="1013" y="1400"/>
                      <a:pt x="1013" y="1403"/>
                      <a:pt x="1013" y="1409"/>
                    </a:cubicBezTo>
                    <a:lnTo>
                      <a:pt x="1019" y="1409"/>
                    </a:lnTo>
                    <a:close/>
                    <a:moveTo>
                      <a:pt x="1013" y="2083"/>
                    </a:moveTo>
                    <a:cubicBezTo>
                      <a:pt x="1010" y="2091"/>
                      <a:pt x="1013" y="2094"/>
                      <a:pt x="1016" y="2091"/>
                    </a:cubicBezTo>
                    <a:cubicBezTo>
                      <a:pt x="1022" y="2086"/>
                      <a:pt x="1022" y="2083"/>
                      <a:pt x="1013" y="2083"/>
                    </a:cubicBezTo>
                    <a:close/>
                    <a:moveTo>
                      <a:pt x="1047" y="788"/>
                    </a:moveTo>
                    <a:cubicBezTo>
                      <a:pt x="1042" y="768"/>
                      <a:pt x="1039" y="762"/>
                      <a:pt x="1033" y="771"/>
                    </a:cubicBezTo>
                    <a:cubicBezTo>
                      <a:pt x="1027" y="779"/>
                      <a:pt x="1025" y="788"/>
                      <a:pt x="1019" y="799"/>
                    </a:cubicBezTo>
                    <a:cubicBezTo>
                      <a:pt x="1027" y="799"/>
                      <a:pt x="1033" y="799"/>
                      <a:pt x="1042" y="802"/>
                    </a:cubicBezTo>
                    <a:cubicBezTo>
                      <a:pt x="1047" y="805"/>
                      <a:pt x="1050" y="799"/>
                      <a:pt x="1047" y="788"/>
                    </a:cubicBezTo>
                    <a:close/>
                    <a:moveTo>
                      <a:pt x="1025" y="1775"/>
                    </a:moveTo>
                    <a:cubicBezTo>
                      <a:pt x="1027" y="1767"/>
                      <a:pt x="1025" y="1764"/>
                      <a:pt x="1016" y="1764"/>
                    </a:cubicBezTo>
                    <a:lnTo>
                      <a:pt x="1016" y="1775"/>
                    </a:lnTo>
                    <a:lnTo>
                      <a:pt x="1025" y="1775"/>
                    </a:lnTo>
                    <a:close/>
                    <a:moveTo>
                      <a:pt x="1081" y="1936"/>
                    </a:moveTo>
                    <a:cubicBezTo>
                      <a:pt x="1073" y="1945"/>
                      <a:pt x="1064" y="1948"/>
                      <a:pt x="1061" y="1945"/>
                    </a:cubicBezTo>
                    <a:cubicBezTo>
                      <a:pt x="1058" y="1945"/>
                      <a:pt x="1056" y="1942"/>
                      <a:pt x="1053" y="1936"/>
                    </a:cubicBezTo>
                    <a:cubicBezTo>
                      <a:pt x="1053" y="1931"/>
                      <a:pt x="1050" y="1928"/>
                      <a:pt x="1047" y="1922"/>
                    </a:cubicBezTo>
                    <a:cubicBezTo>
                      <a:pt x="1044" y="1917"/>
                      <a:pt x="1042" y="1914"/>
                      <a:pt x="1036" y="1914"/>
                    </a:cubicBezTo>
                    <a:cubicBezTo>
                      <a:pt x="1030" y="1925"/>
                      <a:pt x="1027" y="1937"/>
                      <a:pt x="1027" y="1948"/>
                    </a:cubicBezTo>
                    <a:cubicBezTo>
                      <a:pt x="1027" y="1960"/>
                      <a:pt x="1022" y="1970"/>
                      <a:pt x="1019" y="1981"/>
                    </a:cubicBezTo>
                    <a:cubicBezTo>
                      <a:pt x="1027" y="1987"/>
                      <a:pt x="1033" y="1987"/>
                      <a:pt x="1036" y="1979"/>
                    </a:cubicBezTo>
                    <a:cubicBezTo>
                      <a:pt x="1042" y="1973"/>
                      <a:pt x="1044" y="1967"/>
                      <a:pt x="1050" y="1962"/>
                    </a:cubicBezTo>
                    <a:cubicBezTo>
                      <a:pt x="1053" y="1956"/>
                      <a:pt x="1058" y="1953"/>
                      <a:pt x="1070" y="1948"/>
                    </a:cubicBezTo>
                    <a:cubicBezTo>
                      <a:pt x="1081" y="1948"/>
                      <a:pt x="1084" y="1942"/>
                      <a:pt x="1081" y="1936"/>
                    </a:cubicBezTo>
                    <a:close/>
                    <a:moveTo>
                      <a:pt x="1019" y="2354"/>
                    </a:moveTo>
                    <a:cubicBezTo>
                      <a:pt x="1027" y="2362"/>
                      <a:pt x="1030" y="2360"/>
                      <a:pt x="1030" y="2351"/>
                    </a:cubicBezTo>
                    <a:cubicBezTo>
                      <a:pt x="1022" y="2343"/>
                      <a:pt x="1019" y="2343"/>
                      <a:pt x="1019" y="2354"/>
                    </a:cubicBezTo>
                    <a:close/>
                    <a:moveTo>
                      <a:pt x="1022" y="1739"/>
                    </a:moveTo>
                    <a:cubicBezTo>
                      <a:pt x="1042" y="1739"/>
                      <a:pt x="1050" y="1733"/>
                      <a:pt x="1050" y="1722"/>
                    </a:cubicBezTo>
                    <a:cubicBezTo>
                      <a:pt x="1042" y="1716"/>
                      <a:pt x="1036" y="1720"/>
                      <a:pt x="1033" y="1725"/>
                    </a:cubicBezTo>
                    <a:cubicBezTo>
                      <a:pt x="1030" y="1731"/>
                      <a:pt x="1027" y="1736"/>
                      <a:pt x="1022" y="1739"/>
                    </a:cubicBezTo>
                    <a:close/>
                    <a:moveTo>
                      <a:pt x="1044" y="1857"/>
                    </a:moveTo>
                    <a:cubicBezTo>
                      <a:pt x="1039" y="1857"/>
                      <a:pt x="1036" y="1857"/>
                      <a:pt x="1033" y="1860"/>
                    </a:cubicBezTo>
                    <a:cubicBezTo>
                      <a:pt x="1030" y="1860"/>
                      <a:pt x="1027" y="1863"/>
                      <a:pt x="1025" y="1863"/>
                    </a:cubicBezTo>
                    <a:cubicBezTo>
                      <a:pt x="1025" y="1871"/>
                      <a:pt x="1027" y="1874"/>
                      <a:pt x="1036" y="1874"/>
                    </a:cubicBezTo>
                    <a:cubicBezTo>
                      <a:pt x="1044" y="1871"/>
                      <a:pt x="1044" y="1866"/>
                      <a:pt x="1044" y="1857"/>
                    </a:cubicBezTo>
                    <a:close/>
                    <a:moveTo>
                      <a:pt x="1025" y="2379"/>
                    </a:moveTo>
                    <a:cubicBezTo>
                      <a:pt x="1036" y="2382"/>
                      <a:pt x="1042" y="2379"/>
                      <a:pt x="1036" y="2376"/>
                    </a:cubicBezTo>
                    <a:cubicBezTo>
                      <a:pt x="1030" y="2371"/>
                      <a:pt x="1027" y="2368"/>
                      <a:pt x="1025" y="2368"/>
                    </a:cubicBezTo>
                    <a:lnTo>
                      <a:pt x="1025" y="2379"/>
                    </a:lnTo>
                    <a:close/>
                    <a:moveTo>
                      <a:pt x="1047" y="1846"/>
                    </a:moveTo>
                    <a:cubicBezTo>
                      <a:pt x="1053" y="1840"/>
                      <a:pt x="1053" y="1835"/>
                      <a:pt x="1050" y="1829"/>
                    </a:cubicBezTo>
                    <a:cubicBezTo>
                      <a:pt x="1047" y="1823"/>
                      <a:pt x="1042" y="1821"/>
                      <a:pt x="1036" y="1821"/>
                    </a:cubicBezTo>
                    <a:cubicBezTo>
                      <a:pt x="1030" y="1826"/>
                      <a:pt x="1030" y="1832"/>
                      <a:pt x="1033" y="1837"/>
                    </a:cubicBezTo>
                    <a:cubicBezTo>
                      <a:pt x="1036" y="1843"/>
                      <a:pt x="1039" y="1846"/>
                      <a:pt x="1047" y="1846"/>
                    </a:cubicBezTo>
                    <a:close/>
                    <a:moveTo>
                      <a:pt x="1033" y="201"/>
                    </a:moveTo>
                    <a:cubicBezTo>
                      <a:pt x="1047" y="201"/>
                      <a:pt x="1050" y="198"/>
                      <a:pt x="1042" y="192"/>
                    </a:cubicBezTo>
                    <a:cubicBezTo>
                      <a:pt x="1033" y="184"/>
                      <a:pt x="1030" y="187"/>
                      <a:pt x="1033" y="201"/>
                    </a:cubicBezTo>
                    <a:close/>
                    <a:moveTo>
                      <a:pt x="1033" y="695"/>
                    </a:moveTo>
                    <a:cubicBezTo>
                      <a:pt x="1039" y="697"/>
                      <a:pt x="1042" y="695"/>
                      <a:pt x="1042" y="689"/>
                    </a:cubicBezTo>
                    <a:cubicBezTo>
                      <a:pt x="1042" y="683"/>
                      <a:pt x="1039" y="680"/>
                      <a:pt x="1033" y="683"/>
                    </a:cubicBezTo>
                    <a:lnTo>
                      <a:pt x="1033" y="695"/>
                    </a:lnTo>
                    <a:close/>
                    <a:moveTo>
                      <a:pt x="1033" y="2309"/>
                    </a:moveTo>
                    <a:cubicBezTo>
                      <a:pt x="1033" y="2317"/>
                      <a:pt x="1036" y="2320"/>
                      <a:pt x="1044" y="2320"/>
                    </a:cubicBezTo>
                    <a:cubicBezTo>
                      <a:pt x="1044" y="2314"/>
                      <a:pt x="1047" y="2312"/>
                      <a:pt x="1053" y="2312"/>
                    </a:cubicBezTo>
                    <a:lnTo>
                      <a:pt x="1042" y="2312"/>
                    </a:lnTo>
                    <a:cubicBezTo>
                      <a:pt x="1036" y="2312"/>
                      <a:pt x="1036" y="2312"/>
                      <a:pt x="1033" y="2309"/>
                    </a:cubicBezTo>
                    <a:close/>
                    <a:moveTo>
                      <a:pt x="1050" y="1138"/>
                    </a:moveTo>
                    <a:cubicBezTo>
                      <a:pt x="1050" y="1132"/>
                      <a:pt x="1050" y="1129"/>
                      <a:pt x="1047" y="1129"/>
                    </a:cubicBezTo>
                    <a:cubicBezTo>
                      <a:pt x="1044" y="1129"/>
                      <a:pt x="1042" y="1126"/>
                      <a:pt x="1039" y="1124"/>
                    </a:cubicBezTo>
                    <a:cubicBezTo>
                      <a:pt x="1033" y="1129"/>
                      <a:pt x="1033" y="1132"/>
                      <a:pt x="1036" y="1138"/>
                    </a:cubicBezTo>
                    <a:cubicBezTo>
                      <a:pt x="1039" y="1140"/>
                      <a:pt x="1044" y="1140"/>
                      <a:pt x="1050" y="1138"/>
                    </a:cubicBezTo>
                    <a:close/>
                    <a:moveTo>
                      <a:pt x="1047" y="1101"/>
                    </a:moveTo>
                    <a:cubicBezTo>
                      <a:pt x="1047" y="1092"/>
                      <a:pt x="1044" y="1090"/>
                      <a:pt x="1036" y="1090"/>
                    </a:cubicBezTo>
                    <a:lnTo>
                      <a:pt x="1036" y="1101"/>
                    </a:lnTo>
                    <a:lnTo>
                      <a:pt x="1047" y="1101"/>
                    </a:lnTo>
                    <a:close/>
                    <a:moveTo>
                      <a:pt x="1061" y="2046"/>
                    </a:moveTo>
                    <a:cubicBezTo>
                      <a:pt x="1070" y="2041"/>
                      <a:pt x="1073" y="2036"/>
                      <a:pt x="1075" y="2027"/>
                    </a:cubicBezTo>
                    <a:cubicBezTo>
                      <a:pt x="1078" y="2019"/>
                      <a:pt x="1081" y="2012"/>
                      <a:pt x="1084" y="2007"/>
                    </a:cubicBezTo>
                    <a:cubicBezTo>
                      <a:pt x="1075" y="2001"/>
                      <a:pt x="1070" y="2004"/>
                      <a:pt x="1067" y="2010"/>
                    </a:cubicBezTo>
                    <a:cubicBezTo>
                      <a:pt x="1061" y="2015"/>
                      <a:pt x="1058" y="2021"/>
                      <a:pt x="1053" y="2027"/>
                    </a:cubicBezTo>
                    <a:cubicBezTo>
                      <a:pt x="1053" y="2029"/>
                      <a:pt x="1050" y="2029"/>
                      <a:pt x="1044" y="2029"/>
                    </a:cubicBezTo>
                    <a:cubicBezTo>
                      <a:pt x="1036" y="2032"/>
                      <a:pt x="1039" y="2035"/>
                      <a:pt x="1047" y="2041"/>
                    </a:cubicBezTo>
                    <a:lnTo>
                      <a:pt x="1061" y="2046"/>
                    </a:lnTo>
                    <a:close/>
                    <a:moveTo>
                      <a:pt x="1053" y="1005"/>
                    </a:moveTo>
                    <a:cubicBezTo>
                      <a:pt x="1044" y="997"/>
                      <a:pt x="1042" y="999"/>
                      <a:pt x="1042" y="1008"/>
                    </a:cubicBezTo>
                    <a:cubicBezTo>
                      <a:pt x="1050" y="1016"/>
                      <a:pt x="1053" y="1016"/>
                      <a:pt x="1053" y="1005"/>
                    </a:cubicBezTo>
                    <a:close/>
                    <a:moveTo>
                      <a:pt x="1064" y="1061"/>
                    </a:moveTo>
                    <a:cubicBezTo>
                      <a:pt x="1061" y="1047"/>
                      <a:pt x="1056" y="1039"/>
                      <a:pt x="1042" y="1039"/>
                    </a:cubicBezTo>
                    <a:cubicBezTo>
                      <a:pt x="1044" y="1047"/>
                      <a:pt x="1050" y="1056"/>
                      <a:pt x="1064" y="1061"/>
                    </a:cubicBezTo>
                    <a:close/>
                    <a:moveTo>
                      <a:pt x="1044" y="1375"/>
                    </a:moveTo>
                    <a:cubicBezTo>
                      <a:pt x="1053" y="1375"/>
                      <a:pt x="1053" y="1372"/>
                      <a:pt x="1050" y="1369"/>
                    </a:cubicBezTo>
                    <a:cubicBezTo>
                      <a:pt x="1044" y="1366"/>
                      <a:pt x="1044" y="1366"/>
                      <a:pt x="1044" y="1375"/>
                    </a:cubicBezTo>
                    <a:close/>
                    <a:moveTo>
                      <a:pt x="1070" y="1400"/>
                    </a:moveTo>
                    <a:cubicBezTo>
                      <a:pt x="1087" y="1394"/>
                      <a:pt x="1092" y="1386"/>
                      <a:pt x="1084" y="1375"/>
                    </a:cubicBezTo>
                    <a:cubicBezTo>
                      <a:pt x="1075" y="1380"/>
                      <a:pt x="1067" y="1386"/>
                      <a:pt x="1056" y="1397"/>
                    </a:cubicBezTo>
                    <a:cubicBezTo>
                      <a:pt x="1044" y="1406"/>
                      <a:pt x="1044" y="1417"/>
                      <a:pt x="1056" y="1425"/>
                    </a:cubicBezTo>
                    <a:cubicBezTo>
                      <a:pt x="1064" y="1417"/>
                      <a:pt x="1064" y="1411"/>
                      <a:pt x="1061" y="1409"/>
                    </a:cubicBezTo>
                    <a:cubicBezTo>
                      <a:pt x="1056" y="1406"/>
                      <a:pt x="1058" y="1403"/>
                      <a:pt x="1070" y="1400"/>
                    </a:cubicBezTo>
                    <a:close/>
                    <a:moveTo>
                      <a:pt x="1064" y="720"/>
                    </a:moveTo>
                    <a:cubicBezTo>
                      <a:pt x="1067" y="714"/>
                      <a:pt x="1064" y="712"/>
                      <a:pt x="1061" y="712"/>
                    </a:cubicBezTo>
                    <a:cubicBezTo>
                      <a:pt x="1056" y="712"/>
                      <a:pt x="1053" y="712"/>
                      <a:pt x="1050" y="717"/>
                    </a:cubicBezTo>
                    <a:cubicBezTo>
                      <a:pt x="1056" y="717"/>
                      <a:pt x="1058" y="717"/>
                      <a:pt x="1058" y="720"/>
                    </a:cubicBezTo>
                    <a:lnTo>
                      <a:pt x="1064" y="720"/>
                    </a:lnTo>
                    <a:close/>
                    <a:moveTo>
                      <a:pt x="1050" y="1163"/>
                    </a:moveTo>
                    <a:cubicBezTo>
                      <a:pt x="1061" y="1163"/>
                      <a:pt x="1064" y="1160"/>
                      <a:pt x="1058" y="1155"/>
                    </a:cubicBezTo>
                    <a:cubicBezTo>
                      <a:pt x="1053" y="1149"/>
                      <a:pt x="1050" y="1152"/>
                      <a:pt x="1050" y="1163"/>
                    </a:cubicBezTo>
                    <a:close/>
                    <a:moveTo>
                      <a:pt x="1053" y="1324"/>
                    </a:moveTo>
                    <a:cubicBezTo>
                      <a:pt x="1056" y="1318"/>
                      <a:pt x="1056" y="1315"/>
                      <a:pt x="1053" y="1315"/>
                    </a:cubicBezTo>
                    <a:cubicBezTo>
                      <a:pt x="1050" y="1315"/>
                      <a:pt x="1050" y="1318"/>
                      <a:pt x="1050" y="1324"/>
                    </a:cubicBezTo>
                    <a:lnTo>
                      <a:pt x="1053" y="1324"/>
                    </a:lnTo>
                    <a:close/>
                    <a:moveTo>
                      <a:pt x="1050" y="2503"/>
                    </a:moveTo>
                    <a:cubicBezTo>
                      <a:pt x="1053" y="2503"/>
                      <a:pt x="1056" y="2503"/>
                      <a:pt x="1058" y="2501"/>
                    </a:cubicBezTo>
                    <a:cubicBezTo>
                      <a:pt x="1061" y="2498"/>
                      <a:pt x="1058" y="2495"/>
                      <a:pt x="1050" y="2492"/>
                    </a:cubicBezTo>
                    <a:lnTo>
                      <a:pt x="1050" y="2503"/>
                    </a:lnTo>
                    <a:close/>
                    <a:moveTo>
                      <a:pt x="1053" y="2235"/>
                    </a:moveTo>
                    <a:cubicBezTo>
                      <a:pt x="1050" y="2241"/>
                      <a:pt x="1053" y="2241"/>
                      <a:pt x="1061" y="2241"/>
                    </a:cubicBezTo>
                    <a:cubicBezTo>
                      <a:pt x="1070" y="2241"/>
                      <a:pt x="1070" y="2238"/>
                      <a:pt x="1064" y="2233"/>
                    </a:cubicBezTo>
                    <a:lnTo>
                      <a:pt x="1056" y="2233"/>
                    </a:lnTo>
                    <a:cubicBezTo>
                      <a:pt x="1056" y="2233"/>
                      <a:pt x="1053" y="2233"/>
                      <a:pt x="1053" y="2235"/>
                    </a:cubicBezTo>
                    <a:close/>
                    <a:moveTo>
                      <a:pt x="1058" y="867"/>
                    </a:moveTo>
                    <a:cubicBezTo>
                      <a:pt x="1073" y="867"/>
                      <a:pt x="1081" y="864"/>
                      <a:pt x="1081" y="861"/>
                    </a:cubicBezTo>
                    <a:cubicBezTo>
                      <a:pt x="1081" y="858"/>
                      <a:pt x="1078" y="855"/>
                      <a:pt x="1073" y="853"/>
                    </a:cubicBezTo>
                    <a:cubicBezTo>
                      <a:pt x="1067" y="850"/>
                      <a:pt x="1064" y="850"/>
                      <a:pt x="1058" y="850"/>
                    </a:cubicBezTo>
                    <a:cubicBezTo>
                      <a:pt x="1053" y="853"/>
                      <a:pt x="1053" y="858"/>
                      <a:pt x="1058" y="867"/>
                    </a:cubicBezTo>
                    <a:close/>
                    <a:moveTo>
                      <a:pt x="1053" y="695"/>
                    </a:moveTo>
                    <a:cubicBezTo>
                      <a:pt x="1064" y="695"/>
                      <a:pt x="1067" y="692"/>
                      <a:pt x="1061" y="686"/>
                    </a:cubicBezTo>
                    <a:cubicBezTo>
                      <a:pt x="1058" y="680"/>
                      <a:pt x="1053" y="683"/>
                      <a:pt x="1053" y="695"/>
                    </a:cubicBezTo>
                    <a:close/>
                    <a:moveTo>
                      <a:pt x="1058" y="2089"/>
                    </a:moveTo>
                    <a:cubicBezTo>
                      <a:pt x="1056" y="2094"/>
                      <a:pt x="1058" y="2097"/>
                      <a:pt x="1061" y="2100"/>
                    </a:cubicBezTo>
                    <a:cubicBezTo>
                      <a:pt x="1067" y="2103"/>
                      <a:pt x="1070" y="2100"/>
                      <a:pt x="1070" y="2097"/>
                    </a:cubicBezTo>
                    <a:cubicBezTo>
                      <a:pt x="1064" y="2097"/>
                      <a:pt x="1064" y="2097"/>
                      <a:pt x="1064" y="2094"/>
                    </a:cubicBezTo>
                    <a:cubicBezTo>
                      <a:pt x="1064" y="2091"/>
                      <a:pt x="1061" y="2089"/>
                      <a:pt x="1058" y="2089"/>
                    </a:cubicBezTo>
                    <a:close/>
                    <a:moveTo>
                      <a:pt x="1073" y="1217"/>
                    </a:moveTo>
                    <a:cubicBezTo>
                      <a:pt x="1064" y="1217"/>
                      <a:pt x="1058" y="1219"/>
                      <a:pt x="1058" y="1228"/>
                    </a:cubicBezTo>
                    <a:cubicBezTo>
                      <a:pt x="1073" y="1236"/>
                      <a:pt x="1078" y="1234"/>
                      <a:pt x="1073" y="1217"/>
                    </a:cubicBezTo>
                    <a:close/>
                    <a:moveTo>
                      <a:pt x="1058" y="1465"/>
                    </a:moveTo>
                    <a:cubicBezTo>
                      <a:pt x="1058" y="1473"/>
                      <a:pt x="1064" y="1479"/>
                      <a:pt x="1073" y="1479"/>
                    </a:cubicBezTo>
                    <a:cubicBezTo>
                      <a:pt x="1081" y="1476"/>
                      <a:pt x="1081" y="1473"/>
                      <a:pt x="1075" y="1465"/>
                    </a:cubicBezTo>
                    <a:cubicBezTo>
                      <a:pt x="1067" y="1462"/>
                      <a:pt x="1061" y="1462"/>
                      <a:pt x="1058" y="1465"/>
                    </a:cubicBezTo>
                    <a:close/>
                    <a:moveTo>
                      <a:pt x="1070" y="1806"/>
                    </a:moveTo>
                    <a:cubicBezTo>
                      <a:pt x="1070" y="1801"/>
                      <a:pt x="1067" y="1798"/>
                      <a:pt x="1058" y="1798"/>
                    </a:cubicBezTo>
                    <a:lnTo>
                      <a:pt x="1058" y="1806"/>
                    </a:lnTo>
                    <a:lnTo>
                      <a:pt x="1070" y="1806"/>
                    </a:lnTo>
                    <a:close/>
                    <a:moveTo>
                      <a:pt x="1058" y="2196"/>
                    </a:moveTo>
                    <a:cubicBezTo>
                      <a:pt x="1058" y="2204"/>
                      <a:pt x="1062" y="2210"/>
                      <a:pt x="1070" y="2207"/>
                    </a:cubicBezTo>
                    <a:cubicBezTo>
                      <a:pt x="1079" y="2204"/>
                      <a:pt x="1081" y="2202"/>
                      <a:pt x="1084" y="2196"/>
                    </a:cubicBezTo>
                    <a:cubicBezTo>
                      <a:pt x="1070" y="2190"/>
                      <a:pt x="1061" y="2190"/>
                      <a:pt x="1058" y="2196"/>
                    </a:cubicBezTo>
                    <a:close/>
                    <a:moveTo>
                      <a:pt x="1073" y="297"/>
                    </a:moveTo>
                    <a:cubicBezTo>
                      <a:pt x="1075" y="294"/>
                      <a:pt x="1075" y="294"/>
                      <a:pt x="1070" y="291"/>
                    </a:cubicBezTo>
                    <a:cubicBezTo>
                      <a:pt x="1067" y="291"/>
                      <a:pt x="1064" y="291"/>
                      <a:pt x="1064" y="297"/>
                    </a:cubicBezTo>
                    <a:lnTo>
                      <a:pt x="1073" y="297"/>
                    </a:lnTo>
                    <a:close/>
                    <a:moveTo>
                      <a:pt x="1064" y="1200"/>
                    </a:moveTo>
                    <a:cubicBezTo>
                      <a:pt x="1073" y="1208"/>
                      <a:pt x="1075" y="1208"/>
                      <a:pt x="1078" y="1203"/>
                    </a:cubicBezTo>
                    <a:cubicBezTo>
                      <a:pt x="1075" y="1203"/>
                      <a:pt x="1073" y="1200"/>
                      <a:pt x="1070" y="1197"/>
                    </a:cubicBezTo>
                    <a:cubicBezTo>
                      <a:pt x="1070" y="1194"/>
                      <a:pt x="1067" y="1194"/>
                      <a:pt x="1064" y="1200"/>
                    </a:cubicBezTo>
                    <a:close/>
                    <a:moveTo>
                      <a:pt x="1075" y="1722"/>
                    </a:moveTo>
                    <a:cubicBezTo>
                      <a:pt x="1067" y="1713"/>
                      <a:pt x="1064" y="1713"/>
                      <a:pt x="1067" y="1719"/>
                    </a:cubicBezTo>
                    <a:cubicBezTo>
                      <a:pt x="1067" y="1725"/>
                      <a:pt x="1070" y="1727"/>
                      <a:pt x="1075" y="1722"/>
                    </a:cubicBezTo>
                    <a:close/>
                    <a:moveTo>
                      <a:pt x="1084" y="1036"/>
                    </a:moveTo>
                    <a:cubicBezTo>
                      <a:pt x="1084" y="1030"/>
                      <a:pt x="1081" y="1028"/>
                      <a:pt x="1075" y="1028"/>
                    </a:cubicBezTo>
                    <a:cubicBezTo>
                      <a:pt x="1070" y="1028"/>
                      <a:pt x="1067" y="1030"/>
                      <a:pt x="1070" y="1036"/>
                    </a:cubicBezTo>
                    <a:lnTo>
                      <a:pt x="1084" y="1036"/>
                    </a:lnTo>
                    <a:close/>
                    <a:moveTo>
                      <a:pt x="1073" y="1589"/>
                    </a:moveTo>
                    <a:cubicBezTo>
                      <a:pt x="1070" y="1595"/>
                      <a:pt x="1073" y="1598"/>
                      <a:pt x="1075" y="1598"/>
                    </a:cubicBezTo>
                    <a:cubicBezTo>
                      <a:pt x="1081" y="1598"/>
                      <a:pt x="1084" y="1595"/>
                      <a:pt x="1084" y="1589"/>
                    </a:cubicBezTo>
                    <a:lnTo>
                      <a:pt x="1073" y="1589"/>
                    </a:lnTo>
                    <a:close/>
                    <a:moveTo>
                      <a:pt x="1084" y="494"/>
                    </a:moveTo>
                    <a:cubicBezTo>
                      <a:pt x="1087" y="489"/>
                      <a:pt x="1084" y="486"/>
                      <a:pt x="1081" y="486"/>
                    </a:cubicBezTo>
                    <a:cubicBezTo>
                      <a:pt x="1075" y="486"/>
                      <a:pt x="1073" y="486"/>
                      <a:pt x="1073" y="491"/>
                    </a:cubicBezTo>
                    <a:cubicBezTo>
                      <a:pt x="1075" y="491"/>
                      <a:pt x="1075" y="491"/>
                      <a:pt x="1078" y="494"/>
                    </a:cubicBezTo>
                    <a:lnTo>
                      <a:pt x="1084" y="494"/>
                    </a:lnTo>
                    <a:close/>
                    <a:moveTo>
                      <a:pt x="1073" y="1160"/>
                    </a:moveTo>
                    <a:cubicBezTo>
                      <a:pt x="1078" y="1166"/>
                      <a:pt x="1085" y="1166"/>
                      <a:pt x="1090" y="1160"/>
                    </a:cubicBezTo>
                    <a:cubicBezTo>
                      <a:pt x="1096" y="1155"/>
                      <a:pt x="1095" y="1152"/>
                      <a:pt x="1092" y="1146"/>
                    </a:cubicBezTo>
                    <a:cubicBezTo>
                      <a:pt x="1087" y="1140"/>
                      <a:pt x="1084" y="1140"/>
                      <a:pt x="1078" y="1146"/>
                    </a:cubicBezTo>
                    <a:cubicBezTo>
                      <a:pt x="1075" y="1149"/>
                      <a:pt x="1073" y="1155"/>
                      <a:pt x="1073" y="1160"/>
                    </a:cubicBezTo>
                    <a:close/>
                    <a:moveTo>
                      <a:pt x="1075" y="469"/>
                    </a:moveTo>
                    <a:lnTo>
                      <a:pt x="1084" y="472"/>
                    </a:lnTo>
                    <a:cubicBezTo>
                      <a:pt x="1084" y="463"/>
                      <a:pt x="1081" y="460"/>
                      <a:pt x="1075" y="460"/>
                    </a:cubicBezTo>
                    <a:lnTo>
                      <a:pt x="1075" y="469"/>
                    </a:lnTo>
                    <a:close/>
                    <a:moveTo>
                      <a:pt x="1075" y="1076"/>
                    </a:moveTo>
                    <a:cubicBezTo>
                      <a:pt x="1087" y="1076"/>
                      <a:pt x="1090" y="1073"/>
                      <a:pt x="1084" y="1067"/>
                    </a:cubicBezTo>
                    <a:cubicBezTo>
                      <a:pt x="1078" y="1061"/>
                      <a:pt x="1075" y="1064"/>
                      <a:pt x="1075" y="1076"/>
                    </a:cubicBezTo>
                    <a:close/>
                    <a:moveTo>
                      <a:pt x="1090" y="539"/>
                    </a:moveTo>
                    <a:cubicBezTo>
                      <a:pt x="1090" y="545"/>
                      <a:pt x="1087" y="548"/>
                      <a:pt x="1084" y="548"/>
                    </a:cubicBezTo>
                    <a:cubicBezTo>
                      <a:pt x="1081" y="548"/>
                      <a:pt x="1078" y="553"/>
                      <a:pt x="1081" y="556"/>
                    </a:cubicBezTo>
                    <a:cubicBezTo>
                      <a:pt x="1087" y="556"/>
                      <a:pt x="1090" y="553"/>
                      <a:pt x="1095" y="551"/>
                    </a:cubicBezTo>
                    <a:cubicBezTo>
                      <a:pt x="1104" y="548"/>
                      <a:pt x="1101" y="545"/>
                      <a:pt x="1090" y="539"/>
                    </a:cubicBezTo>
                    <a:close/>
                    <a:moveTo>
                      <a:pt x="1095" y="1188"/>
                    </a:moveTo>
                    <a:cubicBezTo>
                      <a:pt x="1098" y="1180"/>
                      <a:pt x="1096" y="1177"/>
                      <a:pt x="1090" y="1177"/>
                    </a:cubicBezTo>
                    <a:cubicBezTo>
                      <a:pt x="1085" y="1177"/>
                      <a:pt x="1081" y="1180"/>
                      <a:pt x="1084" y="1188"/>
                    </a:cubicBezTo>
                    <a:lnTo>
                      <a:pt x="1095" y="1188"/>
                    </a:lnTo>
                    <a:close/>
                    <a:moveTo>
                      <a:pt x="1087" y="1885"/>
                    </a:moveTo>
                    <a:cubicBezTo>
                      <a:pt x="1095" y="1885"/>
                      <a:pt x="1098" y="1883"/>
                      <a:pt x="1098" y="1877"/>
                    </a:cubicBezTo>
                    <a:cubicBezTo>
                      <a:pt x="1098" y="1871"/>
                      <a:pt x="1095" y="1869"/>
                      <a:pt x="1090" y="1869"/>
                    </a:cubicBezTo>
                    <a:cubicBezTo>
                      <a:pt x="1090" y="1874"/>
                      <a:pt x="1090" y="1877"/>
                      <a:pt x="1087" y="1877"/>
                    </a:cubicBezTo>
                    <a:cubicBezTo>
                      <a:pt x="1084" y="1877"/>
                      <a:pt x="1084" y="1880"/>
                      <a:pt x="1087" y="1885"/>
                    </a:cubicBezTo>
                    <a:close/>
                    <a:moveTo>
                      <a:pt x="1106" y="1660"/>
                    </a:moveTo>
                    <a:cubicBezTo>
                      <a:pt x="1106" y="1651"/>
                      <a:pt x="1104" y="1648"/>
                      <a:pt x="1098" y="1648"/>
                    </a:cubicBezTo>
                    <a:cubicBezTo>
                      <a:pt x="1095" y="1651"/>
                      <a:pt x="1095" y="1654"/>
                      <a:pt x="1095" y="1657"/>
                    </a:cubicBezTo>
                    <a:cubicBezTo>
                      <a:pt x="1098" y="1660"/>
                      <a:pt x="1101" y="1663"/>
                      <a:pt x="1106" y="1660"/>
                    </a:cubicBezTo>
                    <a:close/>
                    <a:moveTo>
                      <a:pt x="1101" y="1377"/>
                    </a:moveTo>
                    <a:cubicBezTo>
                      <a:pt x="1101" y="1383"/>
                      <a:pt x="1101" y="1386"/>
                      <a:pt x="1098" y="1392"/>
                    </a:cubicBezTo>
                    <a:cubicBezTo>
                      <a:pt x="1095" y="1394"/>
                      <a:pt x="1098" y="1400"/>
                      <a:pt x="1101" y="1406"/>
                    </a:cubicBezTo>
                    <a:cubicBezTo>
                      <a:pt x="1112" y="1409"/>
                      <a:pt x="1118" y="1404"/>
                      <a:pt x="1118" y="1392"/>
                    </a:cubicBezTo>
                    <a:cubicBezTo>
                      <a:pt x="1118" y="1381"/>
                      <a:pt x="1115" y="1375"/>
                      <a:pt x="1101" y="1377"/>
                    </a:cubicBezTo>
                    <a:close/>
                    <a:moveTo>
                      <a:pt x="1101" y="1682"/>
                    </a:moveTo>
                    <a:cubicBezTo>
                      <a:pt x="1095" y="1688"/>
                      <a:pt x="1095" y="1691"/>
                      <a:pt x="1101" y="1691"/>
                    </a:cubicBezTo>
                    <a:cubicBezTo>
                      <a:pt x="1106" y="1688"/>
                      <a:pt x="1106" y="1685"/>
                      <a:pt x="1101" y="1682"/>
                    </a:cubicBezTo>
                    <a:close/>
                    <a:moveTo>
                      <a:pt x="1098" y="1191"/>
                    </a:moveTo>
                    <a:cubicBezTo>
                      <a:pt x="1106" y="1191"/>
                      <a:pt x="1106" y="1188"/>
                      <a:pt x="1104" y="1183"/>
                    </a:cubicBezTo>
                    <a:cubicBezTo>
                      <a:pt x="1101" y="1180"/>
                      <a:pt x="1098" y="1183"/>
                      <a:pt x="1098" y="1191"/>
                    </a:cubicBezTo>
                    <a:close/>
                    <a:moveTo>
                      <a:pt x="1106" y="1770"/>
                    </a:moveTo>
                    <a:cubicBezTo>
                      <a:pt x="1118" y="1770"/>
                      <a:pt x="1123" y="1761"/>
                      <a:pt x="1121" y="1747"/>
                    </a:cubicBezTo>
                    <a:cubicBezTo>
                      <a:pt x="1109" y="1744"/>
                      <a:pt x="1106" y="1753"/>
                      <a:pt x="1106" y="1770"/>
                    </a:cubicBezTo>
                    <a:close/>
                    <a:moveTo>
                      <a:pt x="1109" y="1849"/>
                    </a:moveTo>
                    <a:cubicBezTo>
                      <a:pt x="1118" y="1849"/>
                      <a:pt x="1121" y="1846"/>
                      <a:pt x="1121" y="1840"/>
                    </a:cubicBezTo>
                    <a:cubicBezTo>
                      <a:pt x="1118" y="1837"/>
                      <a:pt x="1115" y="1837"/>
                      <a:pt x="1109" y="1837"/>
                    </a:cubicBezTo>
                    <a:lnTo>
                      <a:pt x="1109" y="1849"/>
                    </a:lnTo>
                    <a:close/>
                    <a:moveTo>
                      <a:pt x="1109" y="2021"/>
                    </a:moveTo>
                    <a:cubicBezTo>
                      <a:pt x="1118" y="2021"/>
                      <a:pt x="1118" y="2018"/>
                      <a:pt x="1115" y="2015"/>
                    </a:cubicBezTo>
                    <a:cubicBezTo>
                      <a:pt x="1112" y="2012"/>
                      <a:pt x="1109" y="2012"/>
                      <a:pt x="1109" y="2021"/>
                    </a:cubicBezTo>
                    <a:close/>
                    <a:moveTo>
                      <a:pt x="1112" y="1821"/>
                    </a:moveTo>
                    <a:cubicBezTo>
                      <a:pt x="1123" y="1821"/>
                      <a:pt x="1132" y="1821"/>
                      <a:pt x="1132" y="1818"/>
                    </a:cubicBezTo>
                    <a:cubicBezTo>
                      <a:pt x="1132" y="1818"/>
                      <a:pt x="1132" y="1815"/>
                      <a:pt x="1129" y="1812"/>
                    </a:cubicBezTo>
                    <a:cubicBezTo>
                      <a:pt x="1126" y="1809"/>
                      <a:pt x="1121" y="1809"/>
                      <a:pt x="1115" y="1809"/>
                    </a:cubicBezTo>
                    <a:cubicBezTo>
                      <a:pt x="1112" y="1812"/>
                      <a:pt x="1109" y="1815"/>
                      <a:pt x="1112" y="1821"/>
                    </a:cubicBezTo>
                    <a:close/>
                    <a:moveTo>
                      <a:pt x="1143" y="1414"/>
                    </a:moveTo>
                    <a:cubicBezTo>
                      <a:pt x="1137" y="1414"/>
                      <a:pt x="1135" y="1414"/>
                      <a:pt x="1129" y="1417"/>
                    </a:cubicBezTo>
                    <a:cubicBezTo>
                      <a:pt x="1126" y="1417"/>
                      <a:pt x="1121" y="1420"/>
                      <a:pt x="1115" y="1420"/>
                    </a:cubicBezTo>
                    <a:cubicBezTo>
                      <a:pt x="1112" y="1431"/>
                      <a:pt x="1118" y="1437"/>
                      <a:pt x="1129" y="1437"/>
                    </a:cubicBezTo>
                    <a:cubicBezTo>
                      <a:pt x="1140" y="1434"/>
                      <a:pt x="1143" y="1428"/>
                      <a:pt x="1143" y="1414"/>
                    </a:cubicBezTo>
                    <a:close/>
                    <a:moveTo>
                      <a:pt x="1115" y="1775"/>
                    </a:moveTo>
                    <a:cubicBezTo>
                      <a:pt x="1115" y="1784"/>
                      <a:pt x="1118" y="1788"/>
                      <a:pt x="1126" y="1790"/>
                    </a:cubicBezTo>
                    <a:cubicBezTo>
                      <a:pt x="1135" y="1793"/>
                      <a:pt x="1137" y="1798"/>
                      <a:pt x="1137" y="1806"/>
                    </a:cubicBezTo>
                    <a:cubicBezTo>
                      <a:pt x="1157" y="1806"/>
                      <a:pt x="1163" y="1798"/>
                      <a:pt x="1160" y="1784"/>
                    </a:cubicBezTo>
                    <a:cubicBezTo>
                      <a:pt x="1160" y="1778"/>
                      <a:pt x="1154" y="1775"/>
                      <a:pt x="1143" y="1773"/>
                    </a:cubicBezTo>
                    <a:cubicBezTo>
                      <a:pt x="1132" y="1773"/>
                      <a:pt x="1123" y="1773"/>
                      <a:pt x="1115" y="1775"/>
                    </a:cubicBezTo>
                    <a:close/>
                    <a:moveTo>
                      <a:pt x="1149" y="209"/>
                    </a:moveTo>
                    <a:cubicBezTo>
                      <a:pt x="1140" y="204"/>
                      <a:pt x="1132" y="204"/>
                      <a:pt x="1126" y="209"/>
                    </a:cubicBezTo>
                    <a:cubicBezTo>
                      <a:pt x="1121" y="215"/>
                      <a:pt x="1118" y="220"/>
                      <a:pt x="1121" y="232"/>
                    </a:cubicBezTo>
                    <a:cubicBezTo>
                      <a:pt x="1129" y="229"/>
                      <a:pt x="1135" y="226"/>
                      <a:pt x="1140" y="226"/>
                    </a:cubicBezTo>
                    <a:cubicBezTo>
                      <a:pt x="1146" y="226"/>
                      <a:pt x="1149" y="220"/>
                      <a:pt x="1149" y="209"/>
                    </a:cubicBezTo>
                    <a:close/>
                    <a:moveTo>
                      <a:pt x="1123" y="666"/>
                    </a:moveTo>
                    <a:cubicBezTo>
                      <a:pt x="1129" y="666"/>
                      <a:pt x="1132" y="670"/>
                      <a:pt x="1137" y="675"/>
                    </a:cubicBezTo>
                    <a:cubicBezTo>
                      <a:pt x="1143" y="681"/>
                      <a:pt x="1146" y="675"/>
                      <a:pt x="1152" y="664"/>
                    </a:cubicBezTo>
                    <a:cubicBezTo>
                      <a:pt x="1152" y="652"/>
                      <a:pt x="1146" y="647"/>
                      <a:pt x="1137" y="647"/>
                    </a:cubicBezTo>
                    <a:cubicBezTo>
                      <a:pt x="1132" y="647"/>
                      <a:pt x="1126" y="655"/>
                      <a:pt x="1123" y="666"/>
                    </a:cubicBezTo>
                    <a:close/>
                    <a:moveTo>
                      <a:pt x="1146" y="1290"/>
                    </a:moveTo>
                    <a:cubicBezTo>
                      <a:pt x="1149" y="1279"/>
                      <a:pt x="1146" y="1273"/>
                      <a:pt x="1137" y="1279"/>
                    </a:cubicBezTo>
                    <a:cubicBezTo>
                      <a:pt x="1129" y="1284"/>
                      <a:pt x="1126" y="1290"/>
                      <a:pt x="1126" y="1296"/>
                    </a:cubicBezTo>
                    <a:cubicBezTo>
                      <a:pt x="1135" y="1296"/>
                      <a:pt x="1137" y="1298"/>
                      <a:pt x="1140" y="1301"/>
                    </a:cubicBezTo>
                    <a:cubicBezTo>
                      <a:pt x="1140" y="1307"/>
                      <a:pt x="1143" y="1304"/>
                      <a:pt x="1146" y="1290"/>
                    </a:cubicBezTo>
                    <a:close/>
                    <a:moveTo>
                      <a:pt x="1152" y="1922"/>
                    </a:moveTo>
                    <a:cubicBezTo>
                      <a:pt x="1154" y="1914"/>
                      <a:pt x="1152" y="1911"/>
                      <a:pt x="1149" y="1908"/>
                    </a:cubicBezTo>
                    <a:cubicBezTo>
                      <a:pt x="1143" y="1905"/>
                      <a:pt x="1140" y="1902"/>
                      <a:pt x="1135" y="1900"/>
                    </a:cubicBezTo>
                    <a:cubicBezTo>
                      <a:pt x="1132" y="1908"/>
                      <a:pt x="1135" y="1914"/>
                      <a:pt x="1137" y="1919"/>
                    </a:cubicBezTo>
                    <a:cubicBezTo>
                      <a:pt x="1143" y="1925"/>
                      <a:pt x="1149" y="1928"/>
                      <a:pt x="1152" y="1922"/>
                    </a:cubicBezTo>
                    <a:close/>
                    <a:moveTo>
                      <a:pt x="1137" y="1956"/>
                    </a:moveTo>
                    <a:cubicBezTo>
                      <a:pt x="1143" y="1959"/>
                      <a:pt x="1146" y="1956"/>
                      <a:pt x="1152" y="1953"/>
                    </a:cubicBezTo>
                    <a:cubicBezTo>
                      <a:pt x="1154" y="1948"/>
                      <a:pt x="1155" y="1945"/>
                      <a:pt x="1149" y="1939"/>
                    </a:cubicBezTo>
                    <a:cubicBezTo>
                      <a:pt x="1144" y="1933"/>
                      <a:pt x="1141" y="1936"/>
                      <a:pt x="1135" y="1942"/>
                    </a:cubicBezTo>
                    <a:cubicBezTo>
                      <a:pt x="1130" y="1948"/>
                      <a:pt x="1132" y="1953"/>
                      <a:pt x="1137" y="1956"/>
                    </a:cubicBezTo>
                    <a:close/>
                    <a:moveTo>
                      <a:pt x="1183" y="1488"/>
                    </a:moveTo>
                    <a:lnTo>
                      <a:pt x="1194" y="1499"/>
                    </a:lnTo>
                    <a:cubicBezTo>
                      <a:pt x="1197" y="1502"/>
                      <a:pt x="1197" y="1507"/>
                      <a:pt x="1194" y="1513"/>
                    </a:cubicBezTo>
                    <a:cubicBezTo>
                      <a:pt x="1188" y="1527"/>
                      <a:pt x="1194" y="1533"/>
                      <a:pt x="1208" y="1527"/>
                    </a:cubicBezTo>
                    <a:cubicBezTo>
                      <a:pt x="1205" y="1516"/>
                      <a:pt x="1202" y="1502"/>
                      <a:pt x="1194" y="1485"/>
                    </a:cubicBezTo>
                    <a:cubicBezTo>
                      <a:pt x="1188" y="1468"/>
                      <a:pt x="1180" y="1459"/>
                      <a:pt x="1166" y="1457"/>
                    </a:cubicBezTo>
                    <a:cubicBezTo>
                      <a:pt x="1160" y="1454"/>
                      <a:pt x="1157" y="1451"/>
                      <a:pt x="1157" y="1448"/>
                    </a:cubicBezTo>
                    <a:cubicBezTo>
                      <a:pt x="1157" y="1445"/>
                      <a:pt x="1154" y="1442"/>
                      <a:pt x="1149" y="1440"/>
                    </a:cubicBezTo>
                    <a:cubicBezTo>
                      <a:pt x="1143" y="1434"/>
                      <a:pt x="1141" y="1440"/>
                      <a:pt x="1135" y="1451"/>
                    </a:cubicBezTo>
                    <a:cubicBezTo>
                      <a:pt x="1130" y="1462"/>
                      <a:pt x="1129" y="1471"/>
                      <a:pt x="1135" y="1476"/>
                    </a:cubicBezTo>
                    <a:cubicBezTo>
                      <a:pt x="1140" y="1476"/>
                      <a:pt x="1143" y="1473"/>
                      <a:pt x="1143" y="1471"/>
                    </a:cubicBezTo>
                    <a:cubicBezTo>
                      <a:pt x="1143" y="1468"/>
                      <a:pt x="1143" y="1462"/>
                      <a:pt x="1146" y="1457"/>
                    </a:cubicBezTo>
                    <a:cubicBezTo>
                      <a:pt x="1152" y="1451"/>
                      <a:pt x="1157" y="1454"/>
                      <a:pt x="1163" y="1465"/>
                    </a:cubicBezTo>
                    <a:cubicBezTo>
                      <a:pt x="1174" y="1479"/>
                      <a:pt x="1180" y="1485"/>
                      <a:pt x="1183" y="1488"/>
                    </a:cubicBezTo>
                    <a:close/>
                    <a:moveTo>
                      <a:pt x="1149" y="266"/>
                    </a:moveTo>
                    <a:cubicBezTo>
                      <a:pt x="1152" y="257"/>
                      <a:pt x="1152" y="254"/>
                      <a:pt x="1146" y="252"/>
                    </a:cubicBezTo>
                    <a:cubicBezTo>
                      <a:pt x="1143" y="249"/>
                      <a:pt x="1137" y="252"/>
                      <a:pt x="1132" y="254"/>
                    </a:cubicBezTo>
                    <a:cubicBezTo>
                      <a:pt x="1135" y="266"/>
                      <a:pt x="1140" y="271"/>
                      <a:pt x="1149" y="266"/>
                    </a:cubicBezTo>
                    <a:close/>
                    <a:moveTo>
                      <a:pt x="1160" y="1042"/>
                    </a:moveTo>
                    <a:cubicBezTo>
                      <a:pt x="1160" y="1036"/>
                      <a:pt x="1157" y="1033"/>
                      <a:pt x="1149" y="1028"/>
                    </a:cubicBezTo>
                    <a:cubicBezTo>
                      <a:pt x="1146" y="1033"/>
                      <a:pt x="1143" y="1036"/>
                      <a:pt x="1140" y="1036"/>
                    </a:cubicBezTo>
                    <a:cubicBezTo>
                      <a:pt x="1137" y="1036"/>
                      <a:pt x="1137" y="1039"/>
                      <a:pt x="1140" y="1045"/>
                    </a:cubicBezTo>
                    <a:cubicBezTo>
                      <a:pt x="1146" y="1045"/>
                      <a:pt x="1152" y="1045"/>
                      <a:pt x="1160" y="1042"/>
                    </a:cubicBezTo>
                    <a:close/>
                    <a:moveTo>
                      <a:pt x="1157" y="1265"/>
                    </a:moveTo>
                    <a:cubicBezTo>
                      <a:pt x="1163" y="1259"/>
                      <a:pt x="1163" y="1253"/>
                      <a:pt x="1160" y="1248"/>
                    </a:cubicBezTo>
                    <a:cubicBezTo>
                      <a:pt x="1157" y="1242"/>
                      <a:pt x="1154" y="1236"/>
                      <a:pt x="1149" y="1234"/>
                    </a:cubicBezTo>
                    <a:cubicBezTo>
                      <a:pt x="1143" y="1239"/>
                      <a:pt x="1143" y="1245"/>
                      <a:pt x="1143" y="1251"/>
                    </a:cubicBezTo>
                    <a:cubicBezTo>
                      <a:pt x="1146" y="1262"/>
                      <a:pt x="1149" y="1265"/>
                      <a:pt x="1157" y="1265"/>
                    </a:cubicBezTo>
                    <a:close/>
                    <a:moveTo>
                      <a:pt x="1146" y="2089"/>
                    </a:moveTo>
                    <a:cubicBezTo>
                      <a:pt x="1152" y="2091"/>
                      <a:pt x="1154" y="2089"/>
                      <a:pt x="1154" y="2083"/>
                    </a:cubicBezTo>
                    <a:cubicBezTo>
                      <a:pt x="1154" y="2077"/>
                      <a:pt x="1152" y="2075"/>
                      <a:pt x="1146" y="2077"/>
                    </a:cubicBezTo>
                    <a:lnTo>
                      <a:pt x="1146" y="2089"/>
                    </a:lnTo>
                    <a:close/>
                    <a:moveTo>
                      <a:pt x="1149" y="1126"/>
                    </a:moveTo>
                    <a:cubicBezTo>
                      <a:pt x="1157" y="1126"/>
                      <a:pt x="1163" y="1121"/>
                      <a:pt x="1166" y="1112"/>
                    </a:cubicBezTo>
                    <a:cubicBezTo>
                      <a:pt x="1160" y="1104"/>
                      <a:pt x="1154" y="1104"/>
                      <a:pt x="1149" y="1109"/>
                    </a:cubicBezTo>
                    <a:cubicBezTo>
                      <a:pt x="1146" y="1112"/>
                      <a:pt x="1143" y="1118"/>
                      <a:pt x="1149" y="1126"/>
                    </a:cubicBezTo>
                    <a:close/>
                    <a:moveTo>
                      <a:pt x="1152" y="1852"/>
                    </a:moveTo>
                    <a:cubicBezTo>
                      <a:pt x="1143" y="1860"/>
                      <a:pt x="1143" y="1869"/>
                      <a:pt x="1149" y="1885"/>
                    </a:cubicBezTo>
                    <a:cubicBezTo>
                      <a:pt x="1154" y="1900"/>
                      <a:pt x="1163" y="1905"/>
                      <a:pt x="1177" y="1900"/>
                    </a:cubicBezTo>
                    <a:cubicBezTo>
                      <a:pt x="1177" y="1891"/>
                      <a:pt x="1175" y="1885"/>
                      <a:pt x="1166" y="1885"/>
                    </a:cubicBezTo>
                    <a:cubicBezTo>
                      <a:pt x="1158" y="1885"/>
                      <a:pt x="1157" y="1880"/>
                      <a:pt x="1163" y="1869"/>
                    </a:cubicBezTo>
                    <a:cubicBezTo>
                      <a:pt x="1169" y="1863"/>
                      <a:pt x="1169" y="1857"/>
                      <a:pt x="1166" y="1852"/>
                    </a:cubicBezTo>
                    <a:cubicBezTo>
                      <a:pt x="1166" y="1846"/>
                      <a:pt x="1160" y="1846"/>
                      <a:pt x="1152" y="1852"/>
                    </a:cubicBezTo>
                    <a:close/>
                    <a:moveTo>
                      <a:pt x="1152" y="1550"/>
                    </a:moveTo>
                    <a:cubicBezTo>
                      <a:pt x="1157" y="1550"/>
                      <a:pt x="1160" y="1550"/>
                      <a:pt x="1163" y="1552"/>
                    </a:cubicBezTo>
                    <a:cubicBezTo>
                      <a:pt x="1166" y="1552"/>
                      <a:pt x="1171" y="1552"/>
                      <a:pt x="1177" y="1550"/>
                    </a:cubicBezTo>
                    <a:cubicBezTo>
                      <a:pt x="1180" y="1538"/>
                      <a:pt x="1177" y="1533"/>
                      <a:pt x="1166" y="1533"/>
                    </a:cubicBezTo>
                    <a:cubicBezTo>
                      <a:pt x="1157" y="1533"/>
                      <a:pt x="1152" y="1538"/>
                      <a:pt x="1152" y="1550"/>
                    </a:cubicBezTo>
                    <a:close/>
                    <a:moveTo>
                      <a:pt x="1177" y="1330"/>
                    </a:moveTo>
                    <a:cubicBezTo>
                      <a:pt x="1169" y="1324"/>
                      <a:pt x="1163" y="1327"/>
                      <a:pt x="1160" y="1338"/>
                    </a:cubicBezTo>
                    <a:cubicBezTo>
                      <a:pt x="1154" y="1346"/>
                      <a:pt x="1154" y="1355"/>
                      <a:pt x="1160" y="1361"/>
                    </a:cubicBezTo>
                    <a:cubicBezTo>
                      <a:pt x="1169" y="1361"/>
                      <a:pt x="1171" y="1358"/>
                      <a:pt x="1174" y="1352"/>
                    </a:cubicBezTo>
                    <a:cubicBezTo>
                      <a:pt x="1174" y="1344"/>
                      <a:pt x="1177" y="1338"/>
                      <a:pt x="1177" y="1330"/>
                    </a:cubicBezTo>
                    <a:close/>
                    <a:moveTo>
                      <a:pt x="1160" y="943"/>
                    </a:moveTo>
                    <a:cubicBezTo>
                      <a:pt x="1154" y="963"/>
                      <a:pt x="1157" y="968"/>
                      <a:pt x="1169" y="963"/>
                    </a:cubicBezTo>
                    <a:cubicBezTo>
                      <a:pt x="1177" y="957"/>
                      <a:pt x="1174" y="951"/>
                      <a:pt x="1160" y="943"/>
                    </a:cubicBezTo>
                    <a:close/>
                    <a:moveTo>
                      <a:pt x="1169" y="1945"/>
                    </a:moveTo>
                    <a:cubicBezTo>
                      <a:pt x="1177" y="1942"/>
                      <a:pt x="1185" y="1945"/>
                      <a:pt x="1191" y="1948"/>
                    </a:cubicBezTo>
                    <a:cubicBezTo>
                      <a:pt x="1191" y="1939"/>
                      <a:pt x="1188" y="1936"/>
                      <a:pt x="1183" y="1933"/>
                    </a:cubicBezTo>
                    <a:cubicBezTo>
                      <a:pt x="1177" y="1933"/>
                      <a:pt x="1171" y="1931"/>
                      <a:pt x="1166" y="1928"/>
                    </a:cubicBezTo>
                    <a:cubicBezTo>
                      <a:pt x="1166" y="1931"/>
                      <a:pt x="1166" y="1933"/>
                      <a:pt x="1169" y="1936"/>
                    </a:cubicBezTo>
                    <a:cubicBezTo>
                      <a:pt x="1166" y="1939"/>
                      <a:pt x="1169" y="1942"/>
                      <a:pt x="1169" y="1945"/>
                    </a:cubicBezTo>
                    <a:close/>
                    <a:moveTo>
                      <a:pt x="1177" y="2083"/>
                    </a:moveTo>
                    <a:cubicBezTo>
                      <a:pt x="1185" y="2077"/>
                      <a:pt x="1185" y="2075"/>
                      <a:pt x="1185" y="2069"/>
                    </a:cubicBezTo>
                    <a:cubicBezTo>
                      <a:pt x="1183" y="2066"/>
                      <a:pt x="1183" y="2060"/>
                      <a:pt x="1183" y="2052"/>
                    </a:cubicBezTo>
                    <a:cubicBezTo>
                      <a:pt x="1177" y="2052"/>
                      <a:pt x="1174" y="2052"/>
                      <a:pt x="1174" y="2055"/>
                    </a:cubicBezTo>
                    <a:cubicBezTo>
                      <a:pt x="1174" y="2058"/>
                      <a:pt x="1169" y="2058"/>
                      <a:pt x="1166" y="2055"/>
                    </a:cubicBezTo>
                    <a:lnTo>
                      <a:pt x="1166" y="2077"/>
                    </a:lnTo>
                    <a:cubicBezTo>
                      <a:pt x="1166" y="2086"/>
                      <a:pt x="1169" y="2089"/>
                      <a:pt x="1177" y="2083"/>
                    </a:cubicBezTo>
                    <a:close/>
                    <a:moveTo>
                      <a:pt x="1169" y="624"/>
                    </a:moveTo>
                    <a:cubicBezTo>
                      <a:pt x="1166" y="632"/>
                      <a:pt x="1171" y="638"/>
                      <a:pt x="1185" y="638"/>
                    </a:cubicBezTo>
                    <a:cubicBezTo>
                      <a:pt x="1188" y="630"/>
                      <a:pt x="1185" y="624"/>
                      <a:pt x="1183" y="621"/>
                    </a:cubicBezTo>
                    <a:cubicBezTo>
                      <a:pt x="1177" y="618"/>
                      <a:pt x="1171" y="618"/>
                      <a:pt x="1169" y="624"/>
                    </a:cubicBezTo>
                    <a:close/>
                    <a:moveTo>
                      <a:pt x="1174" y="1685"/>
                    </a:moveTo>
                    <a:cubicBezTo>
                      <a:pt x="1169" y="1694"/>
                      <a:pt x="1174" y="1699"/>
                      <a:pt x="1185" y="1702"/>
                    </a:cubicBezTo>
                    <a:cubicBezTo>
                      <a:pt x="1191" y="1696"/>
                      <a:pt x="1191" y="1694"/>
                      <a:pt x="1188" y="1688"/>
                    </a:cubicBezTo>
                    <a:cubicBezTo>
                      <a:pt x="1183" y="1682"/>
                      <a:pt x="1180" y="1682"/>
                      <a:pt x="1174" y="1685"/>
                    </a:cubicBezTo>
                    <a:close/>
                    <a:moveTo>
                      <a:pt x="1174" y="757"/>
                    </a:moveTo>
                    <a:cubicBezTo>
                      <a:pt x="1177" y="759"/>
                      <a:pt x="1180" y="759"/>
                      <a:pt x="1183" y="759"/>
                    </a:cubicBezTo>
                    <a:cubicBezTo>
                      <a:pt x="1185" y="759"/>
                      <a:pt x="1185" y="757"/>
                      <a:pt x="1185" y="751"/>
                    </a:cubicBezTo>
                    <a:cubicBezTo>
                      <a:pt x="1177" y="751"/>
                      <a:pt x="1174" y="754"/>
                      <a:pt x="1174" y="757"/>
                    </a:cubicBezTo>
                    <a:close/>
                    <a:moveTo>
                      <a:pt x="1194" y="1092"/>
                    </a:moveTo>
                    <a:cubicBezTo>
                      <a:pt x="1185" y="1090"/>
                      <a:pt x="1180" y="1092"/>
                      <a:pt x="1180" y="1101"/>
                    </a:cubicBezTo>
                    <a:cubicBezTo>
                      <a:pt x="1183" y="1107"/>
                      <a:pt x="1185" y="1107"/>
                      <a:pt x="1191" y="1104"/>
                    </a:cubicBezTo>
                    <a:cubicBezTo>
                      <a:pt x="1194" y="1101"/>
                      <a:pt x="1194" y="1098"/>
                      <a:pt x="1194" y="1092"/>
                    </a:cubicBezTo>
                    <a:close/>
                    <a:moveTo>
                      <a:pt x="1177" y="1163"/>
                    </a:moveTo>
                    <a:cubicBezTo>
                      <a:pt x="1188" y="1163"/>
                      <a:pt x="1191" y="1160"/>
                      <a:pt x="1185" y="1155"/>
                    </a:cubicBezTo>
                    <a:cubicBezTo>
                      <a:pt x="1183" y="1149"/>
                      <a:pt x="1177" y="1152"/>
                      <a:pt x="1177" y="1163"/>
                    </a:cubicBezTo>
                    <a:close/>
                    <a:moveTo>
                      <a:pt x="1183" y="1600"/>
                    </a:moveTo>
                    <a:cubicBezTo>
                      <a:pt x="1185" y="1606"/>
                      <a:pt x="1188" y="1606"/>
                      <a:pt x="1194" y="1606"/>
                    </a:cubicBezTo>
                    <a:cubicBezTo>
                      <a:pt x="1200" y="1606"/>
                      <a:pt x="1202" y="1603"/>
                      <a:pt x="1205" y="1603"/>
                    </a:cubicBezTo>
                    <a:cubicBezTo>
                      <a:pt x="1208" y="1592"/>
                      <a:pt x="1205" y="1586"/>
                      <a:pt x="1197" y="1589"/>
                    </a:cubicBezTo>
                    <a:cubicBezTo>
                      <a:pt x="1185" y="1595"/>
                      <a:pt x="1183" y="1598"/>
                      <a:pt x="1183" y="1600"/>
                    </a:cubicBezTo>
                    <a:close/>
                    <a:moveTo>
                      <a:pt x="1188" y="2142"/>
                    </a:moveTo>
                    <a:cubicBezTo>
                      <a:pt x="1188" y="2137"/>
                      <a:pt x="1185" y="2134"/>
                      <a:pt x="1180" y="2128"/>
                    </a:cubicBezTo>
                    <a:lnTo>
                      <a:pt x="1180" y="2142"/>
                    </a:lnTo>
                    <a:lnTo>
                      <a:pt x="1188" y="2142"/>
                    </a:lnTo>
                    <a:close/>
                    <a:moveTo>
                      <a:pt x="1211" y="1191"/>
                    </a:moveTo>
                    <a:cubicBezTo>
                      <a:pt x="1208" y="1183"/>
                      <a:pt x="1200" y="1177"/>
                      <a:pt x="1185" y="1177"/>
                    </a:cubicBezTo>
                    <a:cubicBezTo>
                      <a:pt x="1183" y="1186"/>
                      <a:pt x="1185" y="1191"/>
                      <a:pt x="1194" y="1194"/>
                    </a:cubicBezTo>
                    <a:cubicBezTo>
                      <a:pt x="1200" y="1197"/>
                      <a:pt x="1205" y="1197"/>
                      <a:pt x="1211" y="1191"/>
                    </a:cubicBezTo>
                    <a:close/>
                    <a:moveTo>
                      <a:pt x="1225" y="1163"/>
                    </a:moveTo>
                    <a:cubicBezTo>
                      <a:pt x="1236" y="1155"/>
                      <a:pt x="1239" y="1152"/>
                      <a:pt x="1231" y="1149"/>
                    </a:cubicBezTo>
                    <a:cubicBezTo>
                      <a:pt x="1222" y="1149"/>
                      <a:pt x="1217" y="1146"/>
                      <a:pt x="1214" y="1143"/>
                    </a:cubicBezTo>
                    <a:cubicBezTo>
                      <a:pt x="1217" y="1135"/>
                      <a:pt x="1214" y="1130"/>
                      <a:pt x="1208" y="1124"/>
                    </a:cubicBezTo>
                    <a:cubicBezTo>
                      <a:pt x="1202" y="1119"/>
                      <a:pt x="1194" y="1118"/>
                      <a:pt x="1188" y="1121"/>
                    </a:cubicBezTo>
                    <a:cubicBezTo>
                      <a:pt x="1191" y="1126"/>
                      <a:pt x="1197" y="1135"/>
                      <a:pt x="1202" y="1149"/>
                    </a:cubicBezTo>
                    <a:cubicBezTo>
                      <a:pt x="1211" y="1163"/>
                      <a:pt x="1219" y="1169"/>
                      <a:pt x="1225" y="1163"/>
                    </a:cubicBezTo>
                    <a:close/>
                    <a:moveTo>
                      <a:pt x="1211" y="1064"/>
                    </a:moveTo>
                    <a:cubicBezTo>
                      <a:pt x="1205" y="1056"/>
                      <a:pt x="1203" y="1056"/>
                      <a:pt x="1197" y="1064"/>
                    </a:cubicBezTo>
                    <a:cubicBezTo>
                      <a:pt x="1192" y="1073"/>
                      <a:pt x="1194" y="1076"/>
                      <a:pt x="1200" y="1078"/>
                    </a:cubicBezTo>
                    <a:cubicBezTo>
                      <a:pt x="1200" y="1073"/>
                      <a:pt x="1202" y="1070"/>
                      <a:pt x="1205" y="1070"/>
                    </a:cubicBezTo>
                    <a:cubicBezTo>
                      <a:pt x="1208" y="1070"/>
                      <a:pt x="1211" y="1070"/>
                      <a:pt x="1211" y="1064"/>
                    </a:cubicBezTo>
                    <a:close/>
                    <a:moveTo>
                      <a:pt x="1222" y="816"/>
                    </a:moveTo>
                    <a:cubicBezTo>
                      <a:pt x="1225" y="807"/>
                      <a:pt x="1222" y="805"/>
                      <a:pt x="1214" y="802"/>
                    </a:cubicBezTo>
                    <a:cubicBezTo>
                      <a:pt x="1205" y="802"/>
                      <a:pt x="1200" y="802"/>
                      <a:pt x="1197" y="805"/>
                    </a:cubicBezTo>
                    <a:cubicBezTo>
                      <a:pt x="1197" y="813"/>
                      <a:pt x="1200" y="816"/>
                      <a:pt x="1205" y="819"/>
                    </a:cubicBezTo>
                    <a:cubicBezTo>
                      <a:pt x="1211" y="822"/>
                      <a:pt x="1217" y="822"/>
                      <a:pt x="1222" y="816"/>
                    </a:cubicBezTo>
                    <a:close/>
                    <a:moveTo>
                      <a:pt x="1222" y="1984"/>
                    </a:moveTo>
                    <a:cubicBezTo>
                      <a:pt x="1225" y="1976"/>
                      <a:pt x="1222" y="1973"/>
                      <a:pt x="1211" y="1970"/>
                    </a:cubicBezTo>
                    <a:cubicBezTo>
                      <a:pt x="1202" y="1967"/>
                      <a:pt x="1197" y="1970"/>
                      <a:pt x="1197" y="1979"/>
                    </a:cubicBezTo>
                    <a:cubicBezTo>
                      <a:pt x="1205" y="1981"/>
                      <a:pt x="1214" y="1984"/>
                      <a:pt x="1222" y="1984"/>
                    </a:cubicBezTo>
                    <a:close/>
                    <a:moveTo>
                      <a:pt x="1202" y="1276"/>
                    </a:moveTo>
                    <a:cubicBezTo>
                      <a:pt x="1197" y="1282"/>
                      <a:pt x="1197" y="1284"/>
                      <a:pt x="1205" y="1284"/>
                    </a:cubicBezTo>
                    <a:cubicBezTo>
                      <a:pt x="1211" y="1284"/>
                      <a:pt x="1214" y="1284"/>
                      <a:pt x="1214" y="1279"/>
                    </a:cubicBezTo>
                    <a:cubicBezTo>
                      <a:pt x="1208" y="1279"/>
                      <a:pt x="1205" y="1279"/>
                      <a:pt x="1205" y="1276"/>
                    </a:cubicBezTo>
                    <a:lnTo>
                      <a:pt x="1202" y="1276"/>
                    </a:lnTo>
                    <a:close/>
                    <a:moveTo>
                      <a:pt x="1211" y="2399"/>
                    </a:moveTo>
                    <a:cubicBezTo>
                      <a:pt x="1219" y="2399"/>
                      <a:pt x="1219" y="2393"/>
                      <a:pt x="1219" y="2385"/>
                    </a:cubicBezTo>
                    <a:cubicBezTo>
                      <a:pt x="1202" y="2379"/>
                      <a:pt x="1202" y="2385"/>
                      <a:pt x="1211" y="2399"/>
                    </a:cubicBezTo>
                    <a:close/>
                    <a:moveTo>
                      <a:pt x="1219" y="1361"/>
                    </a:moveTo>
                    <a:cubicBezTo>
                      <a:pt x="1219" y="1366"/>
                      <a:pt x="1217" y="1369"/>
                      <a:pt x="1214" y="1369"/>
                    </a:cubicBezTo>
                    <a:cubicBezTo>
                      <a:pt x="1211" y="1369"/>
                      <a:pt x="1208" y="1375"/>
                      <a:pt x="1211" y="1377"/>
                    </a:cubicBezTo>
                    <a:cubicBezTo>
                      <a:pt x="1217" y="1380"/>
                      <a:pt x="1219" y="1377"/>
                      <a:pt x="1222" y="1372"/>
                    </a:cubicBezTo>
                    <a:cubicBezTo>
                      <a:pt x="1225" y="1366"/>
                      <a:pt x="1222" y="1363"/>
                      <a:pt x="1219" y="1361"/>
                    </a:cubicBezTo>
                    <a:close/>
                    <a:moveTo>
                      <a:pt x="1211" y="875"/>
                    </a:moveTo>
                    <a:cubicBezTo>
                      <a:pt x="1219" y="875"/>
                      <a:pt x="1219" y="872"/>
                      <a:pt x="1217" y="870"/>
                    </a:cubicBezTo>
                    <a:cubicBezTo>
                      <a:pt x="1214" y="867"/>
                      <a:pt x="1211" y="867"/>
                      <a:pt x="1211" y="875"/>
                    </a:cubicBezTo>
                    <a:close/>
                    <a:moveTo>
                      <a:pt x="1231" y="1558"/>
                    </a:moveTo>
                    <a:cubicBezTo>
                      <a:pt x="1231" y="1552"/>
                      <a:pt x="1225" y="1550"/>
                      <a:pt x="1217" y="1550"/>
                    </a:cubicBezTo>
                    <a:cubicBezTo>
                      <a:pt x="1214" y="1555"/>
                      <a:pt x="1217" y="1558"/>
                      <a:pt x="1219" y="1561"/>
                    </a:cubicBezTo>
                    <a:cubicBezTo>
                      <a:pt x="1222" y="1564"/>
                      <a:pt x="1228" y="1561"/>
                      <a:pt x="1231" y="1558"/>
                    </a:cubicBezTo>
                    <a:close/>
                    <a:moveTo>
                      <a:pt x="1222" y="1809"/>
                    </a:moveTo>
                    <a:cubicBezTo>
                      <a:pt x="1214" y="1809"/>
                      <a:pt x="1214" y="1812"/>
                      <a:pt x="1214" y="1818"/>
                    </a:cubicBezTo>
                    <a:cubicBezTo>
                      <a:pt x="1219" y="1815"/>
                      <a:pt x="1222" y="1815"/>
                      <a:pt x="1222" y="1809"/>
                    </a:cubicBezTo>
                    <a:close/>
                    <a:moveTo>
                      <a:pt x="1214" y="1050"/>
                    </a:moveTo>
                    <a:cubicBezTo>
                      <a:pt x="1219" y="1053"/>
                      <a:pt x="1222" y="1051"/>
                      <a:pt x="1222" y="1045"/>
                    </a:cubicBezTo>
                    <a:cubicBezTo>
                      <a:pt x="1222" y="1040"/>
                      <a:pt x="1219" y="1036"/>
                      <a:pt x="1214" y="1039"/>
                    </a:cubicBezTo>
                    <a:lnTo>
                      <a:pt x="1214" y="1050"/>
                    </a:lnTo>
                    <a:close/>
                    <a:moveTo>
                      <a:pt x="1236" y="1397"/>
                    </a:moveTo>
                    <a:cubicBezTo>
                      <a:pt x="1231" y="1389"/>
                      <a:pt x="1228" y="1389"/>
                      <a:pt x="1222" y="1394"/>
                    </a:cubicBezTo>
                    <a:cubicBezTo>
                      <a:pt x="1217" y="1400"/>
                      <a:pt x="1214" y="1403"/>
                      <a:pt x="1214" y="1409"/>
                    </a:cubicBezTo>
                    <a:cubicBezTo>
                      <a:pt x="1222" y="1414"/>
                      <a:pt x="1228" y="1414"/>
                      <a:pt x="1231" y="1411"/>
                    </a:cubicBezTo>
                    <a:cubicBezTo>
                      <a:pt x="1239" y="1406"/>
                      <a:pt x="1239" y="1400"/>
                      <a:pt x="1236" y="1397"/>
                    </a:cubicBezTo>
                    <a:close/>
                    <a:moveTo>
                      <a:pt x="1219" y="2148"/>
                    </a:moveTo>
                    <a:cubicBezTo>
                      <a:pt x="1225" y="2148"/>
                      <a:pt x="1228" y="2145"/>
                      <a:pt x="1228" y="2139"/>
                    </a:cubicBezTo>
                    <a:cubicBezTo>
                      <a:pt x="1228" y="2134"/>
                      <a:pt x="1228" y="2131"/>
                      <a:pt x="1222" y="2131"/>
                    </a:cubicBezTo>
                    <a:cubicBezTo>
                      <a:pt x="1222" y="2134"/>
                      <a:pt x="1222" y="2137"/>
                      <a:pt x="1219" y="2137"/>
                    </a:cubicBezTo>
                    <a:lnTo>
                      <a:pt x="1219" y="2148"/>
                    </a:lnTo>
                    <a:close/>
                    <a:moveTo>
                      <a:pt x="1245" y="1310"/>
                    </a:moveTo>
                    <a:cubicBezTo>
                      <a:pt x="1248" y="1301"/>
                      <a:pt x="1245" y="1298"/>
                      <a:pt x="1239" y="1296"/>
                    </a:cubicBezTo>
                    <a:cubicBezTo>
                      <a:pt x="1233" y="1296"/>
                      <a:pt x="1228" y="1296"/>
                      <a:pt x="1225" y="1301"/>
                    </a:cubicBezTo>
                    <a:cubicBezTo>
                      <a:pt x="1231" y="1304"/>
                      <a:pt x="1233" y="1307"/>
                      <a:pt x="1233" y="1310"/>
                    </a:cubicBezTo>
                    <a:cubicBezTo>
                      <a:pt x="1236" y="1313"/>
                      <a:pt x="1239" y="1313"/>
                      <a:pt x="1245" y="1310"/>
                    </a:cubicBezTo>
                    <a:close/>
                    <a:moveTo>
                      <a:pt x="1233" y="1962"/>
                    </a:moveTo>
                    <a:cubicBezTo>
                      <a:pt x="1248" y="1967"/>
                      <a:pt x="1253" y="1962"/>
                      <a:pt x="1248" y="1945"/>
                    </a:cubicBezTo>
                    <a:cubicBezTo>
                      <a:pt x="1239" y="1942"/>
                      <a:pt x="1233" y="1945"/>
                      <a:pt x="1231" y="1948"/>
                    </a:cubicBezTo>
                    <a:cubicBezTo>
                      <a:pt x="1228" y="1953"/>
                      <a:pt x="1228" y="1956"/>
                      <a:pt x="1233" y="1962"/>
                    </a:cubicBezTo>
                    <a:close/>
                    <a:moveTo>
                      <a:pt x="1233" y="1228"/>
                    </a:moveTo>
                    <a:cubicBezTo>
                      <a:pt x="1233" y="1225"/>
                      <a:pt x="1236" y="1225"/>
                      <a:pt x="1239" y="1228"/>
                    </a:cubicBezTo>
                    <a:cubicBezTo>
                      <a:pt x="1242" y="1231"/>
                      <a:pt x="1245" y="1228"/>
                      <a:pt x="1248" y="1225"/>
                    </a:cubicBezTo>
                    <a:cubicBezTo>
                      <a:pt x="1245" y="1219"/>
                      <a:pt x="1242" y="1219"/>
                      <a:pt x="1233" y="1222"/>
                    </a:cubicBezTo>
                    <a:cubicBezTo>
                      <a:pt x="1228" y="1225"/>
                      <a:pt x="1228" y="1225"/>
                      <a:pt x="1233" y="1228"/>
                    </a:cubicBezTo>
                    <a:close/>
                    <a:moveTo>
                      <a:pt x="1233" y="728"/>
                    </a:moveTo>
                    <a:cubicBezTo>
                      <a:pt x="1231" y="734"/>
                      <a:pt x="1231" y="737"/>
                      <a:pt x="1233" y="743"/>
                    </a:cubicBezTo>
                    <a:cubicBezTo>
                      <a:pt x="1236" y="745"/>
                      <a:pt x="1239" y="748"/>
                      <a:pt x="1245" y="745"/>
                    </a:cubicBezTo>
                    <a:cubicBezTo>
                      <a:pt x="1253" y="740"/>
                      <a:pt x="1256" y="737"/>
                      <a:pt x="1253" y="731"/>
                    </a:cubicBezTo>
                    <a:cubicBezTo>
                      <a:pt x="1248" y="723"/>
                      <a:pt x="1239" y="723"/>
                      <a:pt x="1233" y="728"/>
                    </a:cubicBezTo>
                    <a:close/>
                    <a:moveTo>
                      <a:pt x="1239" y="1502"/>
                    </a:moveTo>
                    <a:cubicBezTo>
                      <a:pt x="1239" y="1507"/>
                      <a:pt x="1239" y="1510"/>
                      <a:pt x="1236" y="1510"/>
                    </a:cubicBezTo>
                    <a:cubicBezTo>
                      <a:pt x="1233" y="1510"/>
                      <a:pt x="1233" y="1516"/>
                      <a:pt x="1236" y="1519"/>
                    </a:cubicBezTo>
                    <a:cubicBezTo>
                      <a:pt x="1242" y="1521"/>
                      <a:pt x="1245" y="1519"/>
                      <a:pt x="1245" y="1510"/>
                    </a:cubicBezTo>
                    <a:cubicBezTo>
                      <a:pt x="1248" y="1507"/>
                      <a:pt x="1245" y="1502"/>
                      <a:pt x="1239" y="1502"/>
                    </a:cubicBezTo>
                    <a:close/>
                    <a:moveTo>
                      <a:pt x="1236" y="1330"/>
                    </a:moveTo>
                    <a:cubicBezTo>
                      <a:pt x="1245" y="1330"/>
                      <a:pt x="1245" y="1327"/>
                      <a:pt x="1242" y="1324"/>
                    </a:cubicBezTo>
                    <a:cubicBezTo>
                      <a:pt x="1239" y="1321"/>
                      <a:pt x="1236" y="1324"/>
                      <a:pt x="1236" y="1330"/>
                    </a:cubicBezTo>
                    <a:close/>
                    <a:moveTo>
                      <a:pt x="1239" y="562"/>
                    </a:moveTo>
                    <a:cubicBezTo>
                      <a:pt x="1248" y="562"/>
                      <a:pt x="1248" y="559"/>
                      <a:pt x="1245" y="556"/>
                    </a:cubicBezTo>
                    <a:cubicBezTo>
                      <a:pt x="1242" y="551"/>
                      <a:pt x="1239" y="553"/>
                      <a:pt x="1239" y="562"/>
                    </a:cubicBezTo>
                    <a:close/>
                    <a:moveTo>
                      <a:pt x="1245" y="1840"/>
                    </a:moveTo>
                    <a:cubicBezTo>
                      <a:pt x="1253" y="1840"/>
                      <a:pt x="1253" y="1837"/>
                      <a:pt x="1250" y="1835"/>
                    </a:cubicBezTo>
                    <a:cubicBezTo>
                      <a:pt x="1245" y="1832"/>
                      <a:pt x="1245" y="1835"/>
                      <a:pt x="1245" y="1840"/>
                    </a:cubicBezTo>
                    <a:close/>
                    <a:moveTo>
                      <a:pt x="1248" y="1265"/>
                    </a:moveTo>
                    <a:cubicBezTo>
                      <a:pt x="1242" y="1273"/>
                      <a:pt x="1248" y="1282"/>
                      <a:pt x="1264" y="1282"/>
                    </a:cubicBezTo>
                    <a:cubicBezTo>
                      <a:pt x="1281" y="1284"/>
                      <a:pt x="1287" y="1279"/>
                      <a:pt x="1287" y="1267"/>
                    </a:cubicBezTo>
                    <a:cubicBezTo>
                      <a:pt x="1281" y="1265"/>
                      <a:pt x="1276" y="1265"/>
                      <a:pt x="1267" y="1265"/>
                    </a:cubicBezTo>
                    <a:lnTo>
                      <a:pt x="1248" y="1265"/>
                    </a:lnTo>
                    <a:close/>
                    <a:moveTo>
                      <a:pt x="1256" y="881"/>
                    </a:moveTo>
                    <a:cubicBezTo>
                      <a:pt x="1259" y="875"/>
                      <a:pt x="1256" y="872"/>
                      <a:pt x="1248" y="867"/>
                    </a:cubicBezTo>
                    <a:lnTo>
                      <a:pt x="1248" y="881"/>
                    </a:lnTo>
                    <a:lnTo>
                      <a:pt x="1256" y="881"/>
                    </a:lnTo>
                    <a:close/>
                    <a:moveTo>
                      <a:pt x="1248" y="1389"/>
                    </a:moveTo>
                    <a:cubicBezTo>
                      <a:pt x="1250" y="1392"/>
                      <a:pt x="1250" y="1392"/>
                      <a:pt x="1253" y="1386"/>
                    </a:cubicBezTo>
                    <a:cubicBezTo>
                      <a:pt x="1253" y="1383"/>
                      <a:pt x="1253" y="1380"/>
                      <a:pt x="1248" y="1380"/>
                    </a:cubicBezTo>
                    <a:lnTo>
                      <a:pt x="1248" y="1389"/>
                    </a:lnTo>
                    <a:close/>
                    <a:moveTo>
                      <a:pt x="1256" y="1242"/>
                    </a:moveTo>
                    <a:cubicBezTo>
                      <a:pt x="1264" y="1248"/>
                      <a:pt x="1267" y="1248"/>
                      <a:pt x="1270" y="1245"/>
                    </a:cubicBezTo>
                    <a:cubicBezTo>
                      <a:pt x="1273" y="1242"/>
                      <a:pt x="1273" y="1239"/>
                      <a:pt x="1273" y="1236"/>
                    </a:cubicBezTo>
                    <a:cubicBezTo>
                      <a:pt x="1273" y="1234"/>
                      <a:pt x="1270" y="1234"/>
                      <a:pt x="1264" y="1234"/>
                    </a:cubicBezTo>
                    <a:cubicBezTo>
                      <a:pt x="1262" y="1234"/>
                      <a:pt x="1256" y="1236"/>
                      <a:pt x="1256" y="1242"/>
                    </a:cubicBezTo>
                    <a:close/>
                    <a:moveTo>
                      <a:pt x="1256" y="1722"/>
                    </a:moveTo>
                    <a:cubicBezTo>
                      <a:pt x="1259" y="1725"/>
                      <a:pt x="1259" y="1727"/>
                      <a:pt x="1259" y="1733"/>
                    </a:cubicBezTo>
                    <a:cubicBezTo>
                      <a:pt x="1259" y="1739"/>
                      <a:pt x="1259" y="1739"/>
                      <a:pt x="1264" y="1736"/>
                    </a:cubicBezTo>
                    <a:cubicBezTo>
                      <a:pt x="1270" y="1733"/>
                      <a:pt x="1270" y="1730"/>
                      <a:pt x="1267" y="1725"/>
                    </a:cubicBezTo>
                    <a:cubicBezTo>
                      <a:pt x="1264" y="1719"/>
                      <a:pt x="1259" y="1719"/>
                      <a:pt x="1256" y="1722"/>
                    </a:cubicBezTo>
                    <a:close/>
                    <a:moveTo>
                      <a:pt x="1270" y="2393"/>
                    </a:moveTo>
                    <a:cubicBezTo>
                      <a:pt x="1276" y="2388"/>
                      <a:pt x="1273" y="2385"/>
                      <a:pt x="1262" y="2379"/>
                    </a:cubicBezTo>
                    <a:cubicBezTo>
                      <a:pt x="1259" y="2385"/>
                      <a:pt x="1259" y="2388"/>
                      <a:pt x="1259" y="2393"/>
                    </a:cubicBezTo>
                    <a:cubicBezTo>
                      <a:pt x="1262" y="2393"/>
                      <a:pt x="1264" y="2396"/>
                      <a:pt x="1270" y="2393"/>
                    </a:cubicBezTo>
                    <a:close/>
                    <a:moveTo>
                      <a:pt x="1318" y="2286"/>
                    </a:moveTo>
                    <a:cubicBezTo>
                      <a:pt x="1321" y="2281"/>
                      <a:pt x="1315" y="2278"/>
                      <a:pt x="1304" y="2278"/>
                    </a:cubicBezTo>
                    <a:cubicBezTo>
                      <a:pt x="1301" y="2283"/>
                      <a:pt x="1304" y="2283"/>
                      <a:pt x="1307" y="2283"/>
                    </a:cubicBezTo>
                    <a:cubicBezTo>
                      <a:pt x="1310" y="2283"/>
                      <a:pt x="1315" y="2283"/>
                      <a:pt x="1318" y="2286"/>
                    </a:cubicBez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1965"/>
              </a:p>
            </p:txBody>
          </p:sp>
          <p:sp>
            <p:nvSpPr>
              <p:cNvPr id="55" name="Freeform 29">
                <a:extLst>
                  <a:ext uri="{FF2B5EF4-FFF2-40B4-BE49-F238E27FC236}">
                    <a16:creationId xmlns:a16="http://schemas.microsoft.com/office/drawing/2014/main" id="{8DEE4B6A-31D9-FA4D-A47D-FFE67A3B60DF}"/>
                  </a:ext>
                </a:extLst>
              </p:cNvPr>
              <p:cNvSpPr>
                <a:spLocks noChangeArrowheads="1"/>
              </p:cNvSpPr>
              <p:nvPr userDrawn="1"/>
            </p:nvSpPr>
            <p:spPr bwMode="auto">
              <a:xfrm>
                <a:off x="3124572" y="279516"/>
                <a:ext cx="445006" cy="864091"/>
              </a:xfrm>
              <a:custGeom>
                <a:avLst/>
                <a:gdLst>
                  <a:gd name="T0" fmla="*/ 694 w 1361"/>
                  <a:gd name="T1" fmla="*/ 1928 h 2648"/>
                  <a:gd name="T2" fmla="*/ 491 w 1361"/>
                  <a:gd name="T3" fmla="*/ 2306 h 2648"/>
                  <a:gd name="T4" fmla="*/ 8 w 1361"/>
                  <a:gd name="T5" fmla="*/ 2280 h 2648"/>
                  <a:gd name="T6" fmla="*/ 14 w 1361"/>
                  <a:gd name="T7" fmla="*/ 996 h 2648"/>
                  <a:gd name="T8" fmla="*/ 161 w 1361"/>
                  <a:gd name="T9" fmla="*/ 12 h 2648"/>
                  <a:gd name="T10" fmla="*/ 1095 w 1361"/>
                  <a:gd name="T11" fmla="*/ 113 h 2648"/>
                  <a:gd name="T12" fmla="*/ 1309 w 1361"/>
                  <a:gd name="T13" fmla="*/ 1228 h 2648"/>
                  <a:gd name="T14" fmla="*/ 1213 w 1361"/>
                  <a:gd name="T15" fmla="*/ 2080 h 2648"/>
                  <a:gd name="T16" fmla="*/ 48 w 1361"/>
                  <a:gd name="T17" fmla="*/ 971 h 2648"/>
                  <a:gd name="T18" fmla="*/ 116 w 1361"/>
                  <a:gd name="T19" fmla="*/ 599 h 2648"/>
                  <a:gd name="T20" fmla="*/ 113 w 1361"/>
                  <a:gd name="T21" fmla="*/ 1448 h 2648"/>
                  <a:gd name="T22" fmla="*/ 135 w 1361"/>
                  <a:gd name="T23" fmla="*/ 2060 h 2648"/>
                  <a:gd name="T24" fmla="*/ 144 w 1361"/>
                  <a:gd name="T25" fmla="*/ 2292 h 2648"/>
                  <a:gd name="T26" fmla="*/ 178 w 1361"/>
                  <a:gd name="T27" fmla="*/ 2145 h 2648"/>
                  <a:gd name="T28" fmla="*/ 161 w 1361"/>
                  <a:gd name="T29" fmla="*/ 1425 h 2648"/>
                  <a:gd name="T30" fmla="*/ 183 w 1361"/>
                  <a:gd name="T31" fmla="*/ 1840 h 2648"/>
                  <a:gd name="T32" fmla="*/ 197 w 1361"/>
                  <a:gd name="T33" fmla="*/ 937 h 2648"/>
                  <a:gd name="T34" fmla="*/ 211 w 1361"/>
                  <a:gd name="T35" fmla="*/ 1550 h 2648"/>
                  <a:gd name="T36" fmla="*/ 214 w 1361"/>
                  <a:gd name="T37" fmla="*/ 960 h 2648"/>
                  <a:gd name="T38" fmla="*/ 226 w 1361"/>
                  <a:gd name="T39" fmla="*/ 1454 h 2648"/>
                  <a:gd name="T40" fmla="*/ 245 w 1361"/>
                  <a:gd name="T41" fmla="*/ 254 h 2648"/>
                  <a:gd name="T42" fmla="*/ 248 w 1361"/>
                  <a:gd name="T43" fmla="*/ 1013 h 2648"/>
                  <a:gd name="T44" fmla="*/ 265 w 1361"/>
                  <a:gd name="T45" fmla="*/ 1310 h 2648"/>
                  <a:gd name="T46" fmla="*/ 265 w 1361"/>
                  <a:gd name="T47" fmla="*/ 1160 h 2648"/>
                  <a:gd name="T48" fmla="*/ 296 w 1361"/>
                  <a:gd name="T49" fmla="*/ 2314 h 2648"/>
                  <a:gd name="T50" fmla="*/ 336 w 1361"/>
                  <a:gd name="T51" fmla="*/ 1383 h 2648"/>
                  <a:gd name="T52" fmla="*/ 305 w 1361"/>
                  <a:gd name="T53" fmla="*/ 1061 h 2648"/>
                  <a:gd name="T54" fmla="*/ 347 w 1361"/>
                  <a:gd name="T55" fmla="*/ 361 h 2648"/>
                  <a:gd name="T56" fmla="*/ 324 w 1361"/>
                  <a:gd name="T57" fmla="*/ 404 h 2648"/>
                  <a:gd name="T58" fmla="*/ 324 w 1361"/>
                  <a:gd name="T59" fmla="*/ 1064 h 2648"/>
                  <a:gd name="T60" fmla="*/ 355 w 1361"/>
                  <a:gd name="T61" fmla="*/ 1245 h 2648"/>
                  <a:gd name="T62" fmla="*/ 358 w 1361"/>
                  <a:gd name="T63" fmla="*/ 898 h 2648"/>
                  <a:gd name="T64" fmla="*/ 370 w 1361"/>
                  <a:gd name="T65" fmla="*/ 2052 h 2648"/>
                  <a:gd name="T66" fmla="*/ 384 w 1361"/>
                  <a:gd name="T67" fmla="*/ 703 h 2648"/>
                  <a:gd name="T68" fmla="*/ 381 w 1361"/>
                  <a:gd name="T69" fmla="*/ 1138 h 2648"/>
                  <a:gd name="T70" fmla="*/ 384 w 1361"/>
                  <a:gd name="T71" fmla="*/ 1208 h 2648"/>
                  <a:gd name="T72" fmla="*/ 386 w 1361"/>
                  <a:gd name="T73" fmla="*/ 1293 h 2648"/>
                  <a:gd name="T74" fmla="*/ 415 w 1361"/>
                  <a:gd name="T75" fmla="*/ 1355 h 2648"/>
                  <a:gd name="T76" fmla="*/ 432 w 1361"/>
                  <a:gd name="T77" fmla="*/ 1462 h 2648"/>
                  <a:gd name="T78" fmla="*/ 849 w 1361"/>
                  <a:gd name="T79" fmla="*/ 960 h 2648"/>
                  <a:gd name="T80" fmla="*/ 474 w 1361"/>
                  <a:gd name="T81" fmla="*/ 635 h 2648"/>
                  <a:gd name="T82" fmla="*/ 499 w 1361"/>
                  <a:gd name="T83" fmla="*/ 1403 h 2648"/>
                  <a:gd name="T84" fmla="*/ 584 w 1361"/>
                  <a:gd name="T85" fmla="*/ 223 h 2648"/>
                  <a:gd name="T86" fmla="*/ 739 w 1361"/>
                  <a:gd name="T87" fmla="*/ 1394 h 2648"/>
                  <a:gd name="T88" fmla="*/ 731 w 1361"/>
                  <a:gd name="T89" fmla="*/ 1487 h 2648"/>
                  <a:gd name="T90" fmla="*/ 784 w 1361"/>
                  <a:gd name="T91" fmla="*/ 1772 h 2648"/>
                  <a:gd name="T92" fmla="*/ 810 w 1361"/>
                  <a:gd name="T93" fmla="*/ 1485 h 2648"/>
                  <a:gd name="T94" fmla="*/ 846 w 1361"/>
                  <a:gd name="T95" fmla="*/ 1609 h 2648"/>
                  <a:gd name="T96" fmla="*/ 883 w 1361"/>
                  <a:gd name="T97" fmla="*/ 1978 h 2648"/>
                  <a:gd name="T98" fmla="*/ 894 w 1361"/>
                  <a:gd name="T99" fmla="*/ 1530 h 2648"/>
                  <a:gd name="T100" fmla="*/ 909 w 1361"/>
                  <a:gd name="T101" fmla="*/ 1448 h 2648"/>
                  <a:gd name="T102" fmla="*/ 934 w 1361"/>
                  <a:gd name="T103" fmla="*/ 1623 h 2648"/>
                  <a:gd name="T104" fmla="*/ 951 w 1361"/>
                  <a:gd name="T105" fmla="*/ 1908 h 2648"/>
                  <a:gd name="T106" fmla="*/ 954 w 1361"/>
                  <a:gd name="T107" fmla="*/ 1296 h 2648"/>
                  <a:gd name="T108" fmla="*/ 968 w 1361"/>
                  <a:gd name="T109" fmla="*/ 726 h 2648"/>
                  <a:gd name="T110" fmla="*/ 1005 w 1361"/>
                  <a:gd name="T111" fmla="*/ 1033 h 2648"/>
                  <a:gd name="T112" fmla="*/ 1033 w 1361"/>
                  <a:gd name="T113" fmla="*/ 384 h 2648"/>
                  <a:gd name="T114" fmla="*/ 1036 w 1361"/>
                  <a:gd name="T115" fmla="*/ 2455 h 2648"/>
                  <a:gd name="T116" fmla="*/ 1050 w 1361"/>
                  <a:gd name="T117" fmla="*/ 1013 h 2648"/>
                  <a:gd name="T118" fmla="*/ 1092 w 1361"/>
                  <a:gd name="T119" fmla="*/ 720 h 2648"/>
                  <a:gd name="T120" fmla="*/ 1140 w 1361"/>
                  <a:gd name="T121" fmla="*/ 2148 h 2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361" h="2648">
                    <a:moveTo>
                      <a:pt x="1346" y="2574"/>
                    </a:moveTo>
                    <a:cubicBezTo>
                      <a:pt x="1352" y="2588"/>
                      <a:pt x="1349" y="2602"/>
                      <a:pt x="1343" y="2611"/>
                    </a:cubicBezTo>
                    <a:cubicBezTo>
                      <a:pt x="1335" y="2619"/>
                      <a:pt x="1326" y="2628"/>
                      <a:pt x="1315" y="2633"/>
                    </a:cubicBezTo>
                    <a:cubicBezTo>
                      <a:pt x="1304" y="2639"/>
                      <a:pt x="1289" y="2642"/>
                      <a:pt x="1275" y="2642"/>
                    </a:cubicBezTo>
                    <a:cubicBezTo>
                      <a:pt x="1260" y="2642"/>
                      <a:pt x="1250" y="2644"/>
                      <a:pt x="1239" y="2644"/>
                    </a:cubicBezTo>
                    <a:cubicBezTo>
                      <a:pt x="1205" y="2644"/>
                      <a:pt x="1171" y="2645"/>
                      <a:pt x="1140" y="2642"/>
                    </a:cubicBezTo>
                    <a:cubicBezTo>
                      <a:pt x="1109" y="2640"/>
                      <a:pt x="1075" y="2639"/>
                      <a:pt x="1041" y="2642"/>
                    </a:cubicBezTo>
                    <a:cubicBezTo>
                      <a:pt x="1019" y="2642"/>
                      <a:pt x="993" y="2642"/>
                      <a:pt x="962" y="2644"/>
                    </a:cubicBezTo>
                    <a:cubicBezTo>
                      <a:pt x="931" y="2647"/>
                      <a:pt x="906" y="2639"/>
                      <a:pt x="886" y="2619"/>
                    </a:cubicBezTo>
                    <a:cubicBezTo>
                      <a:pt x="872" y="2599"/>
                      <a:pt x="861" y="2577"/>
                      <a:pt x="858" y="2549"/>
                    </a:cubicBezTo>
                    <a:cubicBezTo>
                      <a:pt x="855" y="2529"/>
                      <a:pt x="852" y="2512"/>
                      <a:pt x="846" y="2501"/>
                    </a:cubicBezTo>
                    <a:cubicBezTo>
                      <a:pt x="841" y="2486"/>
                      <a:pt x="838" y="2470"/>
                      <a:pt x="832" y="2453"/>
                    </a:cubicBezTo>
                    <a:cubicBezTo>
                      <a:pt x="827" y="2424"/>
                      <a:pt x="821" y="2393"/>
                      <a:pt x="815" y="2362"/>
                    </a:cubicBezTo>
                    <a:cubicBezTo>
                      <a:pt x="807" y="2331"/>
                      <a:pt x="799" y="2300"/>
                      <a:pt x="787" y="2275"/>
                    </a:cubicBezTo>
                    <a:cubicBezTo>
                      <a:pt x="779" y="2252"/>
                      <a:pt x="773" y="2230"/>
                      <a:pt x="770" y="2207"/>
                    </a:cubicBezTo>
                    <a:cubicBezTo>
                      <a:pt x="765" y="2185"/>
                      <a:pt x="756" y="2162"/>
                      <a:pt x="745" y="2142"/>
                    </a:cubicBezTo>
                    <a:cubicBezTo>
                      <a:pt x="751" y="2128"/>
                      <a:pt x="748" y="2114"/>
                      <a:pt x="742" y="2100"/>
                    </a:cubicBezTo>
                    <a:cubicBezTo>
                      <a:pt x="734" y="2086"/>
                      <a:pt x="731" y="2073"/>
                      <a:pt x="728" y="2058"/>
                    </a:cubicBezTo>
                    <a:cubicBezTo>
                      <a:pt x="725" y="2044"/>
                      <a:pt x="722" y="2029"/>
                      <a:pt x="714" y="2015"/>
                    </a:cubicBezTo>
                    <a:cubicBezTo>
                      <a:pt x="708" y="2001"/>
                      <a:pt x="705" y="1987"/>
                      <a:pt x="705" y="1973"/>
                    </a:cubicBezTo>
                    <a:cubicBezTo>
                      <a:pt x="703" y="1956"/>
                      <a:pt x="700" y="1942"/>
                      <a:pt x="694" y="1928"/>
                    </a:cubicBezTo>
                    <a:cubicBezTo>
                      <a:pt x="688" y="1916"/>
                      <a:pt x="686" y="1902"/>
                      <a:pt x="680" y="1883"/>
                    </a:cubicBezTo>
                    <a:lnTo>
                      <a:pt x="663" y="1832"/>
                    </a:lnTo>
                    <a:cubicBezTo>
                      <a:pt x="657" y="1815"/>
                      <a:pt x="657" y="1798"/>
                      <a:pt x="660" y="1781"/>
                    </a:cubicBezTo>
                    <a:cubicBezTo>
                      <a:pt x="655" y="1775"/>
                      <a:pt x="652" y="1770"/>
                      <a:pt x="652" y="1764"/>
                    </a:cubicBezTo>
                    <a:cubicBezTo>
                      <a:pt x="652" y="1756"/>
                      <a:pt x="649" y="1750"/>
                      <a:pt x="646" y="1747"/>
                    </a:cubicBezTo>
                    <a:cubicBezTo>
                      <a:pt x="643" y="1741"/>
                      <a:pt x="640" y="1739"/>
                      <a:pt x="638" y="1733"/>
                    </a:cubicBezTo>
                    <a:cubicBezTo>
                      <a:pt x="635" y="1727"/>
                      <a:pt x="632" y="1725"/>
                      <a:pt x="632" y="1719"/>
                    </a:cubicBezTo>
                    <a:cubicBezTo>
                      <a:pt x="629" y="1710"/>
                      <a:pt x="629" y="1702"/>
                      <a:pt x="629" y="1696"/>
                    </a:cubicBezTo>
                    <a:cubicBezTo>
                      <a:pt x="629" y="1691"/>
                      <a:pt x="629" y="1682"/>
                      <a:pt x="626" y="1674"/>
                    </a:cubicBezTo>
                    <a:cubicBezTo>
                      <a:pt x="618" y="1660"/>
                      <a:pt x="609" y="1648"/>
                      <a:pt x="609" y="1637"/>
                    </a:cubicBezTo>
                    <a:cubicBezTo>
                      <a:pt x="604" y="1623"/>
                      <a:pt x="601" y="1612"/>
                      <a:pt x="601" y="1600"/>
                    </a:cubicBezTo>
                    <a:cubicBezTo>
                      <a:pt x="601" y="1592"/>
                      <a:pt x="592" y="1583"/>
                      <a:pt x="578" y="1575"/>
                    </a:cubicBezTo>
                    <a:cubicBezTo>
                      <a:pt x="567" y="1569"/>
                      <a:pt x="550" y="1569"/>
                      <a:pt x="533" y="1569"/>
                    </a:cubicBezTo>
                    <a:cubicBezTo>
                      <a:pt x="516" y="1569"/>
                      <a:pt x="502" y="1578"/>
                      <a:pt x="499" y="1589"/>
                    </a:cubicBezTo>
                    <a:cubicBezTo>
                      <a:pt x="491" y="1620"/>
                      <a:pt x="491" y="1651"/>
                      <a:pt x="491" y="1677"/>
                    </a:cubicBezTo>
                    <a:cubicBezTo>
                      <a:pt x="494" y="1705"/>
                      <a:pt x="494" y="1733"/>
                      <a:pt x="491" y="1764"/>
                    </a:cubicBezTo>
                    <a:cubicBezTo>
                      <a:pt x="488" y="1806"/>
                      <a:pt x="488" y="1846"/>
                      <a:pt x="491" y="1885"/>
                    </a:cubicBezTo>
                    <a:cubicBezTo>
                      <a:pt x="494" y="1925"/>
                      <a:pt x="494" y="1967"/>
                      <a:pt x="491" y="2007"/>
                    </a:cubicBezTo>
                    <a:cubicBezTo>
                      <a:pt x="488" y="2041"/>
                      <a:pt x="488" y="2074"/>
                      <a:pt x="488" y="2105"/>
                    </a:cubicBezTo>
                    <a:lnTo>
                      <a:pt x="488" y="2204"/>
                    </a:lnTo>
                    <a:cubicBezTo>
                      <a:pt x="488" y="2238"/>
                      <a:pt x="488" y="2272"/>
                      <a:pt x="491" y="2306"/>
                    </a:cubicBezTo>
                    <a:cubicBezTo>
                      <a:pt x="491" y="2340"/>
                      <a:pt x="494" y="2371"/>
                      <a:pt x="494" y="2407"/>
                    </a:cubicBezTo>
                    <a:cubicBezTo>
                      <a:pt x="491" y="2436"/>
                      <a:pt x="494" y="2470"/>
                      <a:pt x="497" y="2503"/>
                    </a:cubicBezTo>
                    <a:cubicBezTo>
                      <a:pt x="502" y="2540"/>
                      <a:pt x="499" y="2571"/>
                      <a:pt x="488" y="2599"/>
                    </a:cubicBezTo>
                    <a:cubicBezTo>
                      <a:pt x="482" y="2616"/>
                      <a:pt x="474" y="2628"/>
                      <a:pt x="463" y="2633"/>
                    </a:cubicBezTo>
                    <a:cubicBezTo>
                      <a:pt x="451" y="2639"/>
                      <a:pt x="437" y="2642"/>
                      <a:pt x="423" y="2644"/>
                    </a:cubicBezTo>
                    <a:cubicBezTo>
                      <a:pt x="409" y="2644"/>
                      <a:pt x="395" y="2645"/>
                      <a:pt x="378" y="2642"/>
                    </a:cubicBezTo>
                    <a:cubicBezTo>
                      <a:pt x="361" y="2640"/>
                      <a:pt x="347" y="2639"/>
                      <a:pt x="336" y="2642"/>
                    </a:cubicBezTo>
                    <a:cubicBezTo>
                      <a:pt x="319" y="2647"/>
                      <a:pt x="302" y="2647"/>
                      <a:pt x="288" y="2644"/>
                    </a:cubicBezTo>
                    <a:cubicBezTo>
                      <a:pt x="271" y="2642"/>
                      <a:pt x="257" y="2639"/>
                      <a:pt x="240" y="2642"/>
                    </a:cubicBezTo>
                    <a:cubicBezTo>
                      <a:pt x="206" y="2644"/>
                      <a:pt x="172" y="2644"/>
                      <a:pt x="138" y="2642"/>
                    </a:cubicBezTo>
                    <a:cubicBezTo>
                      <a:pt x="121" y="2639"/>
                      <a:pt x="104" y="2639"/>
                      <a:pt x="87" y="2639"/>
                    </a:cubicBezTo>
                    <a:cubicBezTo>
                      <a:pt x="70" y="2639"/>
                      <a:pt x="51" y="2639"/>
                      <a:pt x="34" y="2633"/>
                    </a:cubicBezTo>
                    <a:cubicBezTo>
                      <a:pt x="22" y="2613"/>
                      <a:pt x="14" y="2597"/>
                      <a:pt x="14" y="2580"/>
                    </a:cubicBezTo>
                    <a:cubicBezTo>
                      <a:pt x="14" y="2563"/>
                      <a:pt x="11" y="2546"/>
                      <a:pt x="8" y="2526"/>
                    </a:cubicBezTo>
                    <a:cubicBezTo>
                      <a:pt x="8" y="2506"/>
                      <a:pt x="8" y="2486"/>
                      <a:pt x="5" y="2470"/>
                    </a:cubicBezTo>
                    <a:cubicBezTo>
                      <a:pt x="5" y="2453"/>
                      <a:pt x="5" y="2433"/>
                      <a:pt x="8" y="2413"/>
                    </a:cubicBezTo>
                    <a:cubicBezTo>
                      <a:pt x="8" y="2405"/>
                      <a:pt x="8" y="2400"/>
                      <a:pt x="11" y="2391"/>
                    </a:cubicBezTo>
                    <a:cubicBezTo>
                      <a:pt x="14" y="2383"/>
                      <a:pt x="14" y="2374"/>
                      <a:pt x="14" y="2368"/>
                    </a:cubicBezTo>
                    <a:cubicBezTo>
                      <a:pt x="14" y="2362"/>
                      <a:pt x="14" y="2357"/>
                      <a:pt x="11" y="2351"/>
                    </a:cubicBezTo>
                    <a:cubicBezTo>
                      <a:pt x="8" y="2343"/>
                      <a:pt x="8" y="2337"/>
                      <a:pt x="8" y="2334"/>
                    </a:cubicBezTo>
                    <a:cubicBezTo>
                      <a:pt x="5" y="2314"/>
                      <a:pt x="5" y="2297"/>
                      <a:pt x="8" y="2280"/>
                    </a:cubicBezTo>
                    <a:lnTo>
                      <a:pt x="17" y="2230"/>
                    </a:lnTo>
                    <a:cubicBezTo>
                      <a:pt x="17" y="2210"/>
                      <a:pt x="17" y="2190"/>
                      <a:pt x="14" y="2170"/>
                    </a:cubicBezTo>
                    <a:cubicBezTo>
                      <a:pt x="14" y="2151"/>
                      <a:pt x="11" y="2131"/>
                      <a:pt x="11" y="2111"/>
                    </a:cubicBezTo>
                    <a:cubicBezTo>
                      <a:pt x="11" y="2080"/>
                      <a:pt x="11" y="2046"/>
                      <a:pt x="14" y="2007"/>
                    </a:cubicBezTo>
                    <a:cubicBezTo>
                      <a:pt x="17" y="1970"/>
                      <a:pt x="11" y="1936"/>
                      <a:pt x="0" y="1905"/>
                    </a:cubicBezTo>
                    <a:cubicBezTo>
                      <a:pt x="8" y="1897"/>
                      <a:pt x="11" y="1888"/>
                      <a:pt x="14" y="1871"/>
                    </a:cubicBezTo>
                    <a:cubicBezTo>
                      <a:pt x="17" y="1857"/>
                      <a:pt x="14" y="1846"/>
                      <a:pt x="3" y="1835"/>
                    </a:cubicBezTo>
                    <a:cubicBezTo>
                      <a:pt x="8" y="1812"/>
                      <a:pt x="11" y="1789"/>
                      <a:pt x="11" y="1767"/>
                    </a:cubicBezTo>
                    <a:cubicBezTo>
                      <a:pt x="11" y="1744"/>
                      <a:pt x="11" y="1722"/>
                      <a:pt x="8" y="1699"/>
                    </a:cubicBezTo>
                    <a:cubicBezTo>
                      <a:pt x="8" y="1679"/>
                      <a:pt x="8" y="1662"/>
                      <a:pt x="11" y="1646"/>
                    </a:cubicBezTo>
                    <a:cubicBezTo>
                      <a:pt x="11" y="1629"/>
                      <a:pt x="14" y="1612"/>
                      <a:pt x="17" y="1595"/>
                    </a:cubicBezTo>
                    <a:cubicBezTo>
                      <a:pt x="17" y="1590"/>
                      <a:pt x="17" y="1586"/>
                      <a:pt x="16" y="1582"/>
                    </a:cubicBezTo>
                    <a:cubicBezTo>
                      <a:pt x="16" y="1581"/>
                      <a:pt x="16" y="1581"/>
                      <a:pt x="17" y="1581"/>
                    </a:cubicBezTo>
                    <a:cubicBezTo>
                      <a:pt x="17" y="1578"/>
                      <a:pt x="17" y="1575"/>
                      <a:pt x="13" y="1573"/>
                    </a:cubicBezTo>
                    <a:cubicBezTo>
                      <a:pt x="11" y="1567"/>
                      <a:pt x="11" y="1563"/>
                      <a:pt x="11" y="1561"/>
                    </a:cubicBezTo>
                    <a:lnTo>
                      <a:pt x="11" y="1510"/>
                    </a:lnTo>
                    <a:cubicBezTo>
                      <a:pt x="14" y="1476"/>
                      <a:pt x="17" y="1440"/>
                      <a:pt x="20" y="1400"/>
                    </a:cubicBezTo>
                    <a:cubicBezTo>
                      <a:pt x="22" y="1361"/>
                      <a:pt x="20" y="1324"/>
                      <a:pt x="11" y="1290"/>
                    </a:cubicBezTo>
                    <a:cubicBezTo>
                      <a:pt x="5" y="1265"/>
                      <a:pt x="8" y="1236"/>
                      <a:pt x="14" y="1205"/>
                    </a:cubicBezTo>
                    <a:cubicBezTo>
                      <a:pt x="22" y="1177"/>
                      <a:pt x="22" y="1146"/>
                      <a:pt x="17" y="1118"/>
                    </a:cubicBezTo>
                    <a:cubicBezTo>
                      <a:pt x="11" y="1075"/>
                      <a:pt x="11" y="1036"/>
                      <a:pt x="14" y="996"/>
                    </a:cubicBezTo>
                    <a:cubicBezTo>
                      <a:pt x="17" y="957"/>
                      <a:pt x="17" y="915"/>
                      <a:pt x="14" y="875"/>
                    </a:cubicBezTo>
                    <a:cubicBezTo>
                      <a:pt x="11" y="858"/>
                      <a:pt x="8" y="841"/>
                      <a:pt x="8" y="827"/>
                    </a:cubicBezTo>
                    <a:cubicBezTo>
                      <a:pt x="8" y="810"/>
                      <a:pt x="8" y="796"/>
                      <a:pt x="11" y="779"/>
                    </a:cubicBezTo>
                    <a:cubicBezTo>
                      <a:pt x="11" y="771"/>
                      <a:pt x="11" y="762"/>
                      <a:pt x="14" y="754"/>
                    </a:cubicBezTo>
                    <a:cubicBezTo>
                      <a:pt x="14" y="745"/>
                      <a:pt x="17" y="740"/>
                      <a:pt x="17" y="731"/>
                    </a:cubicBezTo>
                    <a:cubicBezTo>
                      <a:pt x="17" y="723"/>
                      <a:pt x="14" y="717"/>
                      <a:pt x="11" y="709"/>
                    </a:cubicBezTo>
                    <a:cubicBezTo>
                      <a:pt x="8" y="700"/>
                      <a:pt x="8" y="694"/>
                      <a:pt x="14" y="686"/>
                    </a:cubicBezTo>
                    <a:cubicBezTo>
                      <a:pt x="19" y="675"/>
                      <a:pt x="20" y="662"/>
                      <a:pt x="20" y="650"/>
                    </a:cubicBezTo>
                    <a:cubicBezTo>
                      <a:pt x="22" y="654"/>
                      <a:pt x="25" y="656"/>
                      <a:pt x="28" y="658"/>
                    </a:cubicBezTo>
                    <a:cubicBezTo>
                      <a:pt x="34" y="652"/>
                      <a:pt x="34" y="649"/>
                      <a:pt x="31" y="644"/>
                    </a:cubicBezTo>
                    <a:cubicBezTo>
                      <a:pt x="28" y="639"/>
                      <a:pt x="24" y="638"/>
                      <a:pt x="19" y="640"/>
                    </a:cubicBezTo>
                    <a:cubicBezTo>
                      <a:pt x="18" y="631"/>
                      <a:pt x="16" y="620"/>
                      <a:pt x="14" y="610"/>
                    </a:cubicBezTo>
                    <a:cubicBezTo>
                      <a:pt x="11" y="590"/>
                      <a:pt x="11" y="573"/>
                      <a:pt x="17" y="556"/>
                    </a:cubicBezTo>
                    <a:cubicBezTo>
                      <a:pt x="20" y="539"/>
                      <a:pt x="22" y="522"/>
                      <a:pt x="22" y="503"/>
                    </a:cubicBezTo>
                    <a:cubicBezTo>
                      <a:pt x="17" y="435"/>
                      <a:pt x="17" y="367"/>
                      <a:pt x="17" y="299"/>
                    </a:cubicBezTo>
                    <a:cubicBezTo>
                      <a:pt x="17" y="232"/>
                      <a:pt x="17" y="164"/>
                      <a:pt x="14" y="96"/>
                    </a:cubicBezTo>
                    <a:cubicBezTo>
                      <a:pt x="14" y="82"/>
                      <a:pt x="17" y="65"/>
                      <a:pt x="20" y="51"/>
                    </a:cubicBezTo>
                    <a:cubicBezTo>
                      <a:pt x="22" y="34"/>
                      <a:pt x="34" y="26"/>
                      <a:pt x="48" y="20"/>
                    </a:cubicBezTo>
                    <a:cubicBezTo>
                      <a:pt x="56" y="14"/>
                      <a:pt x="67" y="12"/>
                      <a:pt x="87" y="6"/>
                    </a:cubicBezTo>
                    <a:cubicBezTo>
                      <a:pt x="106" y="0"/>
                      <a:pt x="118" y="3"/>
                      <a:pt x="127" y="3"/>
                    </a:cubicBezTo>
                    <a:cubicBezTo>
                      <a:pt x="138" y="12"/>
                      <a:pt x="149" y="12"/>
                      <a:pt x="161" y="12"/>
                    </a:cubicBezTo>
                    <a:cubicBezTo>
                      <a:pt x="169" y="9"/>
                      <a:pt x="183" y="9"/>
                      <a:pt x="197" y="12"/>
                    </a:cubicBezTo>
                    <a:cubicBezTo>
                      <a:pt x="217" y="12"/>
                      <a:pt x="237" y="12"/>
                      <a:pt x="257" y="14"/>
                    </a:cubicBezTo>
                    <a:cubicBezTo>
                      <a:pt x="276" y="14"/>
                      <a:pt x="296" y="14"/>
                      <a:pt x="316" y="9"/>
                    </a:cubicBezTo>
                    <a:cubicBezTo>
                      <a:pt x="327" y="12"/>
                      <a:pt x="341" y="14"/>
                      <a:pt x="353" y="17"/>
                    </a:cubicBezTo>
                    <a:cubicBezTo>
                      <a:pt x="364" y="20"/>
                      <a:pt x="378" y="17"/>
                      <a:pt x="389" y="6"/>
                    </a:cubicBezTo>
                    <a:cubicBezTo>
                      <a:pt x="403" y="12"/>
                      <a:pt x="420" y="14"/>
                      <a:pt x="437" y="14"/>
                    </a:cubicBezTo>
                    <a:lnTo>
                      <a:pt x="488" y="14"/>
                    </a:lnTo>
                    <a:cubicBezTo>
                      <a:pt x="525" y="12"/>
                      <a:pt x="561" y="12"/>
                      <a:pt x="595" y="17"/>
                    </a:cubicBezTo>
                    <a:cubicBezTo>
                      <a:pt x="629" y="20"/>
                      <a:pt x="666" y="23"/>
                      <a:pt x="703" y="20"/>
                    </a:cubicBezTo>
                    <a:cubicBezTo>
                      <a:pt x="719" y="20"/>
                      <a:pt x="734" y="20"/>
                      <a:pt x="748" y="17"/>
                    </a:cubicBezTo>
                    <a:cubicBezTo>
                      <a:pt x="759" y="14"/>
                      <a:pt x="773" y="14"/>
                      <a:pt x="793" y="17"/>
                    </a:cubicBezTo>
                    <a:cubicBezTo>
                      <a:pt x="801" y="20"/>
                      <a:pt x="809" y="20"/>
                      <a:pt x="818" y="20"/>
                    </a:cubicBezTo>
                    <a:cubicBezTo>
                      <a:pt x="826" y="20"/>
                      <a:pt x="832" y="17"/>
                      <a:pt x="841" y="17"/>
                    </a:cubicBezTo>
                    <a:cubicBezTo>
                      <a:pt x="849" y="20"/>
                      <a:pt x="855" y="23"/>
                      <a:pt x="858" y="26"/>
                    </a:cubicBezTo>
                    <a:lnTo>
                      <a:pt x="875" y="34"/>
                    </a:lnTo>
                    <a:cubicBezTo>
                      <a:pt x="883" y="34"/>
                      <a:pt x="889" y="34"/>
                      <a:pt x="894" y="31"/>
                    </a:cubicBezTo>
                    <a:cubicBezTo>
                      <a:pt x="900" y="31"/>
                      <a:pt x="905" y="32"/>
                      <a:pt x="911" y="37"/>
                    </a:cubicBezTo>
                    <a:cubicBezTo>
                      <a:pt x="919" y="46"/>
                      <a:pt x="931" y="51"/>
                      <a:pt x="940" y="51"/>
                    </a:cubicBezTo>
                    <a:cubicBezTo>
                      <a:pt x="951" y="51"/>
                      <a:pt x="965" y="54"/>
                      <a:pt x="985" y="60"/>
                    </a:cubicBezTo>
                    <a:cubicBezTo>
                      <a:pt x="1002" y="65"/>
                      <a:pt x="1013" y="68"/>
                      <a:pt x="1021" y="74"/>
                    </a:cubicBezTo>
                    <a:cubicBezTo>
                      <a:pt x="1044" y="88"/>
                      <a:pt x="1067" y="102"/>
                      <a:pt x="1095" y="113"/>
                    </a:cubicBezTo>
                    <a:cubicBezTo>
                      <a:pt x="1120" y="124"/>
                      <a:pt x="1143" y="141"/>
                      <a:pt x="1160" y="161"/>
                    </a:cubicBezTo>
                    <a:cubicBezTo>
                      <a:pt x="1182" y="187"/>
                      <a:pt x="1202" y="215"/>
                      <a:pt x="1222" y="237"/>
                    </a:cubicBezTo>
                    <a:cubicBezTo>
                      <a:pt x="1242" y="263"/>
                      <a:pt x="1259" y="291"/>
                      <a:pt x="1273" y="325"/>
                    </a:cubicBezTo>
                    <a:lnTo>
                      <a:pt x="1318" y="424"/>
                    </a:lnTo>
                    <a:cubicBezTo>
                      <a:pt x="1323" y="435"/>
                      <a:pt x="1323" y="449"/>
                      <a:pt x="1323" y="463"/>
                    </a:cubicBezTo>
                    <a:cubicBezTo>
                      <a:pt x="1323" y="477"/>
                      <a:pt x="1323" y="491"/>
                      <a:pt x="1329" y="508"/>
                    </a:cubicBezTo>
                    <a:cubicBezTo>
                      <a:pt x="1332" y="522"/>
                      <a:pt x="1335" y="536"/>
                      <a:pt x="1338" y="548"/>
                    </a:cubicBezTo>
                    <a:cubicBezTo>
                      <a:pt x="1340" y="559"/>
                      <a:pt x="1343" y="573"/>
                      <a:pt x="1346" y="587"/>
                    </a:cubicBezTo>
                    <a:cubicBezTo>
                      <a:pt x="1346" y="607"/>
                      <a:pt x="1346" y="627"/>
                      <a:pt x="1349" y="647"/>
                    </a:cubicBezTo>
                    <a:cubicBezTo>
                      <a:pt x="1352" y="666"/>
                      <a:pt x="1352" y="686"/>
                      <a:pt x="1349" y="706"/>
                    </a:cubicBezTo>
                    <a:cubicBezTo>
                      <a:pt x="1349" y="726"/>
                      <a:pt x="1352" y="740"/>
                      <a:pt x="1357" y="745"/>
                    </a:cubicBezTo>
                    <a:cubicBezTo>
                      <a:pt x="1352" y="765"/>
                      <a:pt x="1349" y="779"/>
                      <a:pt x="1349" y="790"/>
                    </a:cubicBezTo>
                    <a:lnTo>
                      <a:pt x="1357" y="850"/>
                    </a:lnTo>
                    <a:cubicBezTo>
                      <a:pt x="1360" y="869"/>
                      <a:pt x="1360" y="889"/>
                      <a:pt x="1357" y="909"/>
                    </a:cubicBezTo>
                    <a:cubicBezTo>
                      <a:pt x="1354" y="929"/>
                      <a:pt x="1354" y="946"/>
                      <a:pt x="1354" y="963"/>
                    </a:cubicBezTo>
                    <a:lnTo>
                      <a:pt x="1354" y="1016"/>
                    </a:lnTo>
                    <a:lnTo>
                      <a:pt x="1346" y="1059"/>
                    </a:lnTo>
                    <a:cubicBezTo>
                      <a:pt x="1343" y="1073"/>
                      <a:pt x="1340" y="1084"/>
                      <a:pt x="1338" y="1098"/>
                    </a:cubicBezTo>
                    <a:cubicBezTo>
                      <a:pt x="1335" y="1112"/>
                      <a:pt x="1335" y="1126"/>
                      <a:pt x="1335" y="1143"/>
                    </a:cubicBezTo>
                    <a:cubicBezTo>
                      <a:pt x="1335" y="1157"/>
                      <a:pt x="1332" y="1171"/>
                      <a:pt x="1326" y="1183"/>
                    </a:cubicBezTo>
                    <a:cubicBezTo>
                      <a:pt x="1321" y="1194"/>
                      <a:pt x="1315" y="1211"/>
                      <a:pt x="1309" y="1228"/>
                    </a:cubicBezTo>
                    <a:cubicBezTo>
                      <a:pt x="1301" y="1245"/>
                      <a:pt x="1298" y="1262"/>
                      <a:pt x="1298" y="1276"/>
                    </a:cubicBezTo>
                    <a:cubicBezTo>
                      <a:pt x="1290" y="1287"/>
                      <a:pt x="1284" y="1298"/>
                      <a:pt x="1275" y="1310"/>
                    </a:cubicBezTo>
                    <a:cubicBezTo>
                      <a:pt x="1267" y="1318"/>
                      <a:pt x="1264" y="1329"/>
                      <a:pt x="1261" y="1344"/>
                    </a:cubicBezTo>
                    <a:cubicBezTo>
                      <a:pt x="1250" y="1352"/>
                      <a:pt x="1239" y="1360"/>
                      <a:pt x="1233" y="1377"/>
                    </a:cubicBezTo>
                    <a:cubicBezTo>
                      <a:pt x="1227" y="1392"/>
                      <a:pt x="1216" y="1394"/>
                      <a:pt x="1199" y="1389"/>
                    </a:cubicBezTo>
                    <a:cubicBezTo>
                      <a:pt x="1196" y="1392"/>
                      <a:pt x="1199" y="1397"/>
                      <a:pt x="1208" y="1403"/>
                    </a:cubicBezTo>
                    <a:cubicBezTo>
                      <a:pt x="1205" y="1411"/>
                      <a:pt x="1199" y="1420"/>
                      <a:pt x="1185" y="1431"/>
                    </a:cubicBezTo>
                    <a:cubicBezTo>
                      <a:pt x="1174" y="1439"/>
                      <a:pt x="1163" y="1451"/>
                      <a:pt x="1154" y="1459"/>
                    </a:cubicBezTo>
                    <a:cubicBezTo>
                      <a:pt x="1146" y="1468"/>
                      <a:pt x="1134" y="1477"/>
                      <a:pt x="1123" y="1482"/>
                    </a:cubicBezTo>
                    <a:cubicBezTo>
                      <a:pt x="1100" y="1494"/>
                      <a:pt x="1083" y="1507"/>
                      <a:pt x="1072" y="1521"/>
                    </a:cubicBezTo>
                    <a:cubicBezTo>
                      <a:pt x="1060" y="1535"/>
                      <a:pt x="1058" y="1555"/>
                      <a:pt x="1069" y="1581"/>
                    </a:cubicBezTo>
                    <a:cubicBezTo>
                      <a:pt x="1078" y="1606"/>
                      <a:pt x="1086" y="1629"/>
                      <a:pt x="1092" y="1654"/>
                    </a:cubicBezTo>
                    <a:cubicBezTo>
                      <a:pt x="1098" y="1679"/>
                      <a:pt x="1103" y="1702"/>
                      <a:pt x="1115" y="1725"/>
                    </a:cubicBezTo>
                    <a:cubicBezTo>
                      <a:pt x="1120" y="1741"/>
                      <a:pt x="1123" y="1758"/>
                      <a:pt x="1129" y="1772"/>
                    </a:cubicBezTo>
                    <a:cubicBezTo>
                      <a:pt x="1134" y="1789"/>
                      <a:pt x="1137" y="1804"/>
                      <a:pt x="1143" y="1820"/>
                    </a:cubicBezTo>
                    <a:cubicBezTo>
                      <a:pt x="1148" y="1829"/>
                      <a:pt x="1151" y="1837"/>
                      <a:pt x="1151" y="1846"/>
                    </a:cubicBezTo>
                    <a:cubicBezTo>
                      <a:pt x="1151" y="1854"/>
                      <a:pt x="1154" y="1860"/>
                      <a:pt x="1160" y="1868"/>
                    </a:cubicBezTo>
                    <a:cubicBezTo>
                      <a:pt x="1163" y="1877"/>
                      <a:pt x="1163" y="1885"/>
                      <a:pt x="1163" y="1891"/>
                    </a:cubicBezTo>
                    <a:cubicBezTo>
                      <a:pt x="1163" y="1897"/>
                      <a:pt x="1163" y="1905"/>
                      <a:pt x="1168" y="1911"/>
                    </a:cubicBezTo>
                    <a:cubicBezTo>
                      <a:pt x="1179" y="1936"/>
                      <a:pt x="1191" y="1964"/>
                      <a:pt x="1196" y="1995"/>
                    </a:cubicBezTo>
                    <a:cubicBezTo>
                      <a:pt x="1205" y="2024"/>
                      <a:pt x="1211" y="2052"/>
                      <a:pt x="1213" y="2080"/>
                    </a:cubicBezTo>
                    <a:cubicBezTo>
                      <a:pt x="1222" y="2108"/>
                      <a:pt x="1230" y="2134"/>
                      <a:pt x="1239" y="2162"/>
                    </a:cubicBezTo>
                    <a:cubicBezTo>
                      <a:pt x="1247" y="2190"/>
                      <a:pt x="1259" y="2218"/>
                      <a:pt x="1267" y="2244"/>
                    </a:cubicBezTo>
                    <a:cubicBezTo>
                      <a:pt x="1287" y="2306"/>
                      <a:pt x="1304" y="2365"/>
                      <a:pt x="1321" y="2424"/>
                    </a:cubicBezTo>
                    <a:cubicBezTo>
                      <a:pt x="1309" y="2455"/>
                      <a:pt x="1326" y="2515"/>
                      <a:pt x="1346" y="2574"/>
                    </a:cubicBezTo>
                    <a:close/>
                    <a:moveTo>
                      <a:pt x="14" y="1578"/>
                    </a:moveTo>
                    <a:cubicBezTo>
                      <a:pt x="13" y="1576"/>
                      <a:pt x="13" y="1574"/>
                      <a:pt x="13" y="1573"/>
                    </a:cubicBezTo>
                    <a:cubicBezTo>
                      <a:pt x="12" y="1573"/>
                      <a:pt x="12" y="1572"/>
                      <a:pt x="11" y="1572"/>
                    </a:cubicBezTo>
                    <a:lnTo>
                      <a:pt x="11" y="1581"/>
                    </a:lnTo>
                    <a:cubicBezTo>
                      <a:pt x="13" y="1583"/>
                      <a:pt x="14" y="1583"/>
                      <a:pt x="16" y="1582"/>
                    </a:cubicBezTo>
                    <a:cubicBezTo>
                      <a:pt x="15" y="1580"/>
                      <a:pt x="15" y="1579"/>
                      <a:pt x="14" y="1578"/>
                    </a:cubicBezTo>
                    <a:close/>
                    <a:moveTo>
                      <a:pt x="20" y="649"/>
                    </a:moveTo>
                    <a:cubicBezTo>
                      <a:pt x="20" y="646"/>
                      <a:pt x="19" y="643"/>
                      <a:pt x="19" y="640"/>
                    </a:cubicBezTo>
                    <a:cubicBezTo>
                      <a:pt x="18" y="640"/>
                      <a:pt x="18" y="640"/>
                      <a:pt x="17" y="641"/>
                    </a:cubicBezTo>
                    <a:cubicBezTo>
                      <a:pt x="17" y="645"/>
                      <a:pt x="18" y="648"/>
                      <a:pt x="20" y="650"/>
                    </a:cubicBezTo>
                    <a:cubicBezTo>
                      <a:pt x="20" y="650"/>
                      <a:pt x="20" y="650"/>
                      <a:pt x="20" y="649"/>
                    </a:cubicBezTo>
                    <a:close/>
                    <a:moveTo>
                      <a:pt x="39" y="1905"/>
                    </a:moveTo>
                    <a:cubicBezTo>
                      <a:pt x="48" y="1905"/>
                      <a:pt x="53" y="1899"/>
                      <a:pt x="51" y="1891"/>
                    </a:cubicBezTo>
                    <a:cubicBezTo>
                      <a:pt x="45" y="1891"/>
                      <a:pt x="39" y="1894"/>
                      <a:pt x="39" y="1905"/>
                    </a:cubicBezTo>
                    <a:close/>
                    <a:moveTo>
                      <a:pt x="48" y="982"/>
                    </a:moveTo>
                    <a:cubicBezTo>
                      <a:pt x="53" y="985"/>
                      <a:pt x="56" y="983"/>
                      <a:pt x="56" y="977"/>
                    </a:cubicBezTo>
                    <a:cubicBezTo>
                      <a:pt x="56" y="972"/>
                      <a:pt x="53" y="968"/>
                      <a:pt x="48" y="971"/>
                    </a:cubicBezTo>
                    <a:lnTo>
                      <a:pt x="48" y="982"/>
                    </a:lnTo>
                    <a:close/>
                    <a:moveTo>
                      <a:pt x="65" y="1084"/>
                    </a:moveTo>
                    <a:cubicBezTo>
                      <a:pt x="68" y="1084"/>
                      <a:pt x="70" y="1081"/>
                      <a:pt x="76" y="1075"/>
                    </a:cubicBezTo>
                    <a:cubicBezTo>
                      <a:pt x="68" y="1075"/>
                      <a:pt x="62" y="1078"/>
                      <a:pt x="65" y="1084"/>
                    </a:cubicBezTo>
                    <a:close/>
                    <a:moveTo>
                      <a:pt x="84" y="1329"/>
                    </a:moveTo>
                    <a:cubicBezTo>
                      <a:pt x="87" y="1332"/>
                      <a:pt x="90" y="1332"/>
                      <a:pt x="96" y="1332"/>
                    </a:cubicBezTo>
                    <a:cubicBezTo>
                      <a:pt x="96" y="1327"/>
                      <a:pt x="93" y="1324"/>
                      <a:pt x="87" y="1324"/>
                    </a:cubicBezTo>
                    <a:lnTo>
                      <a:pt x="84" y="1329"/>
                    </a:lnTo>
                    <a:close/>
                    <a:moveTo>
                      <a:pt x="101" y="847"/>
                    </a:moveTo>
                    <a:cubicBezTo>
                      <a:pt x="96" y="853"/>
                      <a:pt x="96" y="855"/>
                      <a:pt x="99" y="855"/>
                    </a:cubicBezTo>
                    <a:cubicBezTo>
                      <a:pt x="101" y="855"/>
                      <a:pt x="101" y="861"/>
                      <a:pt x="101" y="864"/>
                    </a:cubicBezTo>
                    <a:cubicBezTo>
                      <a:pt x="107" y="867"/>
                      <a:pt x="110" y="864"/>
                      <a:pt x="110" y="855"/>
                    </a:cubicBezTo>
                    <a:cubicBezTo>
                      <a:pt x="110" y="847"/>
                      <a:pt x="107" y="844"/>
                      <a:pt x="101" y="847"/>
                    </a:cubicBezTo>
                    <a:close/>
                    <a:moveTo>
                      <a:pt x="99" y="946"/>
                    </a:moveTo>
                    <a:cubicBezTo>
                      <a:pt x="104" y="948"/>
                      <a:pt x="104" y="954"/>
                      <a:pt x="104" y="960"/>
                    </a:cubicBezTo>
                    <a:cubicBezTo>
                      <a:pt x="104" y="968"/>
                      <a:pt x="107" y="968"/>
                      <a:pt x="113" y="968"/>
                    </a:cubicBezTo>
                    <a:cubicBezTo>
                      <a:pt x="116" y="960"/>
                      <a:pt x="116" y="954"/>
                      <a:pt x="110" y="948"/>
                    </a:cubicBezTo>
                    <a:cubicBezTo>
                      <a:pt x="107" y="940"/>
                      <a:pt x="104" y="940"/>
                      <a:pt x="99" y="946"/>
                    </a:cubicBezTo>
                    <a:close/>
                    <a:moveTo>
                      <a:pt x="107" y="590"/>
                    </a:moveTo>
                    <a:cubicBezTo>
                      <a:pt x="101" y="596"/>
                      <a:pt x="101" y="599"/>
                      <a:pt x="104" y="604"/>
                    </a:cubicBezTo>
                    <a:cubicBezTo>
                      <a:pt x="113" y="607"/>
                      <a:pt x="116" y="604"/>
                      <a:pt x="116" y="599"/>
                    </a:cubicBezTo>
                    <a:cubicBezTo>
                      <a:pt x="113" y="593"/>
                      <a:pt x="110" y="590"/>
                      <a:pt x="107" y="590"/>
                    </a:cubicBezTo>
                    <a:close/>
                    <a:moveTo>
                      <a:pt x="110" y="1482"/>
                    </a:moveTo>
                    <a:cubicBezTo>
                      <a:pt x="104" y="1485"/>
                      <a:pt x="104" y="1487"/>
                      <a:pt x="104" y="1490"/>
                    </a:cubicBezTo>
                    <a:cubicBezTo>
                      <a:pt x="104" y="1493"/>
                      <a:pt x="107" y="1493"/>
                      <a:pt x="113" y="1493"/>
                    </a:cubicBezTo>
                    <a:cubicBezTo>
                      <a:pt x="121" y="1485"/>
                      <a:pt x="118" y="1482"/>
                      <a:pt x="110" y="1482"/>
                    </a:cubicBezTo>
                    <a:close/>
                    <a:moveTo>
                      <a:pt x="121" y="977"/>
                    </a:moveTo>
                    <a:cubicBezTo>
                      <a:pt x="116" y="974"/>
                      <a:pt x="113" y="971"/>
                      <a:pt x="107" y="971"/>
                    </a:cubicBezTo>
                    <a:cubicBezTo>
                      <a:pt x="104" y="971"/>
                      <a:pt x="101" y="974"/>
                      <a:pt x="104" y="985"/>
                    </a:cubicBezTo>
                    <a:cubicBezTo>
                      <a:pt x="110" y="982"/>
                      <a:pt x="113" y="982"/>
                      <a:pt x="113" y="982"/>
                    </a:cubicBezTo>
                    <a:cubicBezTo>
                      <a:pt x="116" y="985"/>
                      <a:pt x="118" y="982"/>
                      <a:pt x="121" y="977"/>
                    </a:cubicBezTo>
                    <a:close/>
                    <a:moveTo>
                      <a:pt x="107" y="1408"/>
                    </a:moveTo>
                    <a:cubicBezTo>
                      <a:pt x="113" y="1408"/>
                      <a:pt x="116" y="1406"/>
                      <a:pt x="116" y="1400"/>
                    </a:cubicBezTo>
                    <a:lnTo>
                      <a:pt x="107" y="1397"/>
                    </a:lnTo>
                    <a:lnTo>
                      <a:pt x="107" y="1408"/>
                    </a:lnTo>
                    <a:close/>
                    <a:moveTo>
                      <a:pt x="124" y="1891"/>
                    </a:moveTo>
                    <a:cubicBezTo>
                      <a:pt x="127" y="1885"/>
                      <a:pt x="127" y="1883"/>
                      <a:pt x="124" y="1880"/>
                    </a:cubicBezTo>
                    <a:cubicBezTo>
                      <a:pt x="121" y="1877"/>
                      <a:pt x="118" y="1877"/>
                      <a:pt x="113" y="1880"/>
                    </a:cubicBezTo>
                    <a:cubicBezTo>
                      <a:pt x="107" y="1891"/>
                      <a:pt x="113" y="1894"/>
                      <a:pt x="124" y="1891"/>
                    </a:cubicBezTo>
                    <a:close/>
                    <a:moveTo>
                      <a:pt x="124" y="1448"/>
                    </a:moveTo>
                    <a:cubicBezTo>
                      <a:pt x="124" y="1442"/>
                      <a:pt x="121" y="1439"/>
                      <a:pt x="113" y="1439"/>
                    </a:cubicBezTo>
                    <a:lnTo>
                      <a:pt x="113" y="1448"/>
                    </a:lnTo>
                    <a:lnTo>
                      <a:pt x="124" y="1448"/>
                    </a:lnTo>
                    <a:close/>
                    <a:moveTo>
                      <a:pt x="135" y="409"/>
                    </a:moveTo>
                    <a:cubicBezTo>
                      <a:pt x="127" y="407"/>
                      <a:pt x="120" y="409"/>
                      <a:pt x="118" y="415"/>
                    </a:cubicBezTo>
                    <a:cubicBezTo>
                      <a:pt x="115" y="421"/>
                      <a:pt x="113" y="426"/>
                      <a:pt x="116" y="432"/>
                    </a:cubicBezTo>
                    <a:cubicBezTo>
                      <a:pt x="130" y="426"/>
                      <a:pt x="135" y="418"/>
                      <a:pt x="135" y="409"/>
                    </a:cubicBezTo>
                    <a:close/>
                    <a:moveTo>
                      <a:pt x="116" y="1095"/>
                    </a:moveTo>
                    <a:cubicBezTo>
                      <a:pt x="124" y="1095"/>
                      <a:pt x="130" y="1092"/>
                      <a:pt x="130" y="1084"/>
                    </a:cubicBezTo>
                    <a:cubicBezTo>
                      <a:pt x="124" y="1084"/>
                      <a:pt x="121" y="1084"/>
                      <a:pt x="116" y="1081"/>
                    </a:cubicBezTo>
                    <a:lnTo>
                      <a:pt x="116" y="1095"/>
                    </a:lnTo>
                    <a:close/>
                    <a:moveTo>
                      <a:pt x="124" y="1854"/>
                    </a:moveTo>
                    <a:cubicBezTo>
                      <a:pt x="141" y="1854"/>
                      <a:pt x="149" y="1849"/>
                      <a:pt x="147" y="1840"/>
                    </a:cubicBezTo>
                    <a:cubicBezTo>
                      <a:pt x="132" y="1843"/>
                      <a:pt x="124" y="1849"/>
                      <a:pt x="124" y="1854"/>
                    </a:cubicBezTo>
                    <a:close/>
                    <a:moveTo>
                      <a:pt x="132" y="1504"/>
                    </a:moveTo>
                    <a:cubicBezTo>
                      <a:pt x="132" y="1513"/>
                      <a:pt x="138" y="1516"/>
                      <a:pt x="149" y="1516"/>
                    </a:cubicBezTo>
                    <a:cubicBezTo>
                      <a:pt x="149" y="1502"/>
                      <a:pt x="144" y="1499"/>
                      <a:pt x="132" y="1504"/>
                    </a:cubicBezTo>
                    <a:close/>
                    <a:moveTo>
                      <a:pt x="135" y="1730"/>
                    </a:moveTo>
                    <a:cubicBezTo>
                      <a:pt x="135" y="1736"/>
                      <a:pt x="135" y="1739"/>
                      <a:pt x="132" y="1739"/>
                    </a:cubicBezTo>
                    <a:cubicBezTo>
                      <a:pt x="132" y="1739"/>
                      <a:pt x="130" y="1741"/>
                      <a:pt x="130" y="1747"/>
                    </a:cubicBezTo>
                    <a:cubicBezTo>
                      <a:pt x="135" y="1747"/>
                      <a:pt x="138" y="1744"/>
                      <a:pt x="138" y="1741"/>
                    </a:cubicBezTo>
                    <a:cubicBezTo>
                      <a:pt x="141" y="1736"/>
                      <a:pt x="141" y="1733"/>
                      <a:pt x="135" y="1730"/>
                    </a:cubicBezTo>
                    <a:close/>
                    <a:moveTo>
                      <a:pt x="135" y="2060"/>
                    </a:moveTo>
                    <a:cubicBezTo>
                      <a:pt x="141" y="2063"/>
                      <a:pt x="144" y="2061"/>
                      <a:pt x="144" y="2055"/>
                    </a:cubicBezTo>
                    <a:cubicBezTo>
                      <a:pt x="144" y="2050"/>
                      <a:pt x="144" y="2046"/>
                      <a:pt x="138" y="2046"/>
                    </a:cubicBezTo>
                    <a:cubicBezTo>
                      <a:pt x="135" y="2049"/>
                      <a:pt x="135" y="2055"/>
                      <a:pt x="135" y="2060"/>
                    </a:cubicBezTo>
                    <a:close/>
                    <a:moveTo>
                      <a:pt x="138" y="1132"/>
                    </a:moveTo>
                    <a:cubicBezTo>
                      <a:pt x="135" y="1138"/>
                      <a:pt x="135" y="1140"/>
                      <a:pt x="138" y="1146"/>
                    </a:cubicBezTo>
                    <a:cubicBezTo>
                      <a:pt x="141" y="1149"/>
                      <a:pt x="144" y="1149"/>
                      <a:pt x="147" y="1143"/>
                    </a:cubicBezTo>
                    <a:cubicBezTo>
                      <a:pt x="141" y="1143"/>
                      <a:pt x="141" y="1140"/>
                      <a:pt x="144" y="1135"/>
                    </a:cubicBezTo>
                    <a:cubicBezTo>
                      <a:pt x="144" y="1126"/>
                      <a:pt x="144" y="1126"/>
                      <a:pt x="138" y="1132"/>
                    </a:cubicBezTo>
                    <a:close/>
                    <a:moveTo>
                      <a:pt x="149" y="596"/>
                    </a:moveTo>
                    <a:cubicBezTo>
                      <a:pt x="144" y="596"/>
                      <a:pt x="141" y="599"/>
                      <a:pt x="138" y="607"/>
                    </a:cubicBezTo>
                    <a:cubicBezTo>
                      <a:pt x="135" y="615"/>
                      <a:pt x="138" y="615"/>
                      <a:pt x="147" y="615"/>
                    </a:cubicBezTo>
                    <a:cubicBezTo>
                      <a:pt x="149" y="610"/>
                      <a:pt x="149" y="604"/>
                      <a:pt x="149" y="596"/>
                    </a:cubicBezTo>
                    <a:close/>
                    <a:moveTo>
                      <a:pt x="138" y="1586"/>
                    </a:moveTo>
                    <a:cubicBezTo>
                      <a:pt x="144" y="1589"/>
                      <a:pt x="147" y="1587"/>
                      <a:pt x="147" y="1581"/>
                    </a:cubicBezTo>
                    <a:cubicBezTo>
                      <a:pt x="147" y="1576"/>
                      <a:pt x="144" y="1572"/>
                      <a:pt x="138" y="1575"/>
                    </a:cubicBezTo>
                    <a:lnTo>
                      <a:pt x="138" y="1586"/>
                    </a:lnTo>
                    <a:close/>
                    <a:moveTo>
                      <a:pt x="149" y="2309"/>
                    </a:moveTo>
                    <a:cubicBezTo>
                      <a:pt x="152" y="2306"/>
                      <a:pt x="152" y="2306"/>
                      <a:pt x="152" y="2303"/>
                    </a:cubicBezTo>
                    <a:cubicBezTo>
                      <a:pt x="152" y="2303"/>
                      <a:pt x="152" y="2300"/>
                      <a:pt x="155" y="2297"/>
                    </a:cubicBezTo>
                    <a:cubicBezTo>
                      <a:pt x="152" y="2295"/>
                      <a:pt x="149" y="2295"/>
                      <a:pt x="149" y="2295"/>
                    </a:cubicBezTo>
                    <a:cubicBezTo>
                      <a:pt x="149" y="2295"/>
                      <a:pt x="147" y="2295"/>
                      <a:pt x="144" y="2292"/>
                    </a:cubicBezTo>
                    <a:cubicBezTo>
                      <a:pt x="144" y="2295"/>
                      <a:pt x="144" y="2297"/>
                      <a:pt x="141" y="2297"/>
                    </a:cubicBezTo>
                    <a:cubicBezTo>
                      <a:pt x="141" y="2297"/>
                      <a:pt x="138" y="2300"/>
                      <a:pt x="138" y="2303"/>
                    </a:cubicBezTo>
                    <a:lnTo>
                      <a:pt x="149" y="2309"/>
                    </a:lnTo>
                    <a:close/>
                    <a:moveTo>
                      <a:pt x="152" y="562"/>
                    </a:moveTo>
                    <a:cubicBezTo>
                      <a:pt x="144" y="562"/>
                      <a:pt x="144" y="565"/>
                      <a:pt x="144" y="570"/>
                    </a:cubicBezTo>
                    <a:cubicBezTo>
                      <a:pt x="149" y="570"/>
                      <a:pt x="152" y="568"/>
                      <a:pt x="152" y="562"/>
                    </a:cubicBezTo>
                    <a:close/>
                    <a:moveTo>
                      <a:pt x="147" y="878"/>
                    </a:moveTo>
                    <a:cubicBezTo>
                      <a:pt x="152" y="884"/>
                      <a:pt x="158" y="884"/>
                      <a:pt x="164" y="878"/>
                    </a:cubicBezTo>
                    <a:cubicBezTo>
                      <a:pt x="172" y="872"/>
                      <a:pt x="171" y="870"/>
                      <a:pt x="166" y="864"/>
                    </a:cubicBezTo>
                    <a:cubicBezTo>
                      <a:pt x="160" y="859"/>
                      <a:pt x="158" y="858"/>
                      <a:pt x="152" y="864"/>
                    </a:cubicBezTo>
                    <a:cubicBezTo>
                      <a:pt x="149" y="869"/>
                      <a:pt x="147" y="875"/>
                      <a:pt x="147" y="878"/>
                    </a:cubicBezTo>
                    <a:close/>
                    <a:moveTo>
                      <a:pt x="195" y="737"/>
                    </a:moveTo>
                    <a:cubicBezTo>
                      <a:pt x="186" y="740"/>
                      <a:pt x="178" y="740"/>
                      <a:pt x="169" y="737"/>
                    </a:cubicBezTo>
                    <a:cubicBezTo>
                      <a:pt x="161" y="734"/>
                      <a:pt x="155" y="737"/>
                      <a:pt x="152" y="740"/>
                    </a:cubicBezTo>
                    <a:cubicBezTo>
                      <a:pt x="158" y="745"/>
                      <a:pt x="166" y="748"/>
                      <a:pt x="175" y="751"/>
                    </a:cubicBezTo>
                    <a:cubicBezTo>
                      <a:pt x="183" y="754"/>
                      <a:pt x="192" y="748"/>
                      <a:pt x="195" y="737"/>
                    </a:cubicBezTo>
                    <a:close/>
                    <a:moveTo>
                      <a:pt x="152" y="762"/>
                    </a:moveTo>
                    <a:cubicBezTo>
                      <a:pt x="149" y="774"/>
                      <a:pt x="152" y="782"/>
                      <a:pt x="164" y="782"/>
                    </a:cubicBezTo>
                    <a:cubicBezTo>
                      <a:pt x="172" y="782"/>
                      <a:pt x="178" y="779"/>
                      <a:pt x="178" y="768"/>
                    </a:cubicBezTo>
                    <a:cubicBezTo>
                      <a:pt x="175" y="759"/>
                      <a:pt x="166" y="757"/>
                      <a:pt x="152" y="762"/>
                    </a:cubicBezTo>
                    <a:close/>
                    <a:moveTo>
                      <a:pt x="178" y="2145"/>
                    </a:moveTo>
                    <a:cubicBezTo>
                      <a:pt x="189" y="2145"/>
                      <a:pt x="197" y="2139"/>
                      <a:pt x="200" y="2128"/>
                    </a:cubicBezTo>
                    <a:cubicBezTo>
                      <a:pt x="203" y="2117"/>
                      <a:pt x="200" y="2105"/>
                      <a:pt x="197" y="2094"/>
                    </a:cubicBezTo>
                    <a:cubicBezTo>
                      <a:pt x="195" y="2094"/>
                      <a:pt x="186" y="2094"/>
                      <a:pt x="169" y="2091"/>
                    </a:cubicBezTo>
                    <a:cubicBezTo>
                      <a:pt x="152" y="2089"/>
                      <a:pt x="149" y="2094"/>
                      <a:pt x="161" y="2105"/>
                    </a:cubicBezTo>
                    <a:cubicBezTo>
                      <a:pt x="166" y="2108"/>
                      <a:pt x="169" y="2105"/>
                      <a:pt x="172" y="2103"/>
                    </a:cubicBezTo>
                    <a:cubicBezTo>
                      <a:pt x="175" y="2097"/>
                      <a:pt x="178" y="2097"/>
                      <a:pt x="183" y="2100"/>
                    </a:cubicBezTo>
                    <a:cubicBezTo>
                      <a:pt x="186" y="2114"/>
                      <a:pt x="186" y="2131"/>
                      <a:pt x="178" y="2145"/>
                    </a:cubicBezTo>
                    <a:close/>
                    <a:moveTo>
                      <a:pt x="158" y="689"/>
                    </a:moveTo>
                    <a:cubicBezTo>
                      <a:pt x="155" y="694"/>
                      <a:pt x="158" y="697"/>
                      <a:pt x="161" y="697"/>
                    </a:cubicBezTo>
                    <a:cubicBezTo>
                      <a:pt x="166" y="697"/>
                      <a:pt x="169" y="697"/>
                      <a:pt x="169" y="692"/>
                    </a:cubicBezTo>
                    <a:cubicBezTo>
                      <a:pt x="166" y="692"/>
                      <a:pt x="166" y="692"/>
                      <a:pt x="166" y="689"/>
                    </a:cubicBezTo>
                    <a:lnTo>
                      <a:pt x="158" y="689"/>
                    </a:lnTo>
                    <a:close/>
                    <a:moveTo>
                      <a:pt x="158" y="1722"/>
                    </a:moveTo>
                    <a:cubicBezTo>
                      <a:pt x="161" y="1730"/>
                      <a:pt x="164" y="1739"/>
                      <a:pt x="166" y="1739"/>
                    </a:cubicBezTo>
                    <a:cubicBezTo>
                      <a:pt x="169" y="1741"/>
                      <a:pt x="175" y="1744"/>
                      <a:pt x="180" y="1750"/>
                    </a:cubicBezTo>
                    <a:cubicBezTo>
                      <a:pt x="180" y="1733"/>
                      <a:pt x="175" y="1722"/>
                      <a:pt x="158" y="1722"/>
                    </a:cubicBezTo>
                    <a:close/>
                    <a:moveTo>
                      <a:pt x="161" y="1425"/>
                    </a:moveTo>
                    <a:cubicBezTo>
                      <a:pt x="155" y="1431"/>
                      <a:pt x="158" y="1434"/>
                      <a:pt x="166" y="1437"/>
                    </a:cubicBezTo>
                    <a:cubicBezTo>
                      <a:pt x="175" y="1439"/>
                      <a:pt x="183" y="1439"/>
                      <a:pt x="189" y="1439"/>
                    </a:cubicBezTo>
                    <a:cubicBezTo>
                      <a:pt x="192" y="1431"/>
                      <a:pt x="189" y="1425"/>
                      <a:pt x="180" y="1423"/>
                    </a:cubicBezTo>
                    <a:cubicBezTo>
                      <a:pt x="172" y="1423"/>
                      <a:pt x="166" y="1423"/>
                      <a:pt x="161" y="1425"/>
                    </a:cubicBezTo>
                    <a:close/>
                    <a:moveTo>
                      <a:pt x="161" y="525"/>
                    </a:moveTo>
                    <a:cubicBezTo>
                      <a:pt x="155" y="531"/>
                      <a:pt x="158" y="534"/>
                      <a:pt x="169" y="539"/>
                    </a:cubicBezTo>
                    <a:cubicBezTo>
                      <a:pt x="166" y="531"/>
                      <a:pt x="166" y="525"/>
                      <a:pt x="161" y="525"/>
                    </a:cubicBezTo>
                    <a:close/>
                    <a:moveTo>
                      <a:pt x="161" y="1036"/>
                    </a:moveTo>
                    <a:cubicBezTo>
                      <a:pt x="166" y="1036"/>
                      <a:pt x="169" y="1039"/>
                      <a:pt x="169" y="1044"/>
                    </a:cubicBezTo>
                    <a:cubicBezTo>
                      <a:pt x="169" y="1050"/>
                      <a:pt x="172" y="1044"/>
                      <a:pt x="178" y="1033"/>
                    </a:cubicBezTo>
                    <a:cubicBezTo>
                      <a:pt x="175" y="1027"/>
                      <a:pt x="172" y="1027"/>
                      <a:pt x="169" y="1030"/>
                    </a:cubicBezTo>
                    <a:cubicBezTo>
                      <a:pt x="166" y="1030"/>
                      <a:pt x="164" y="1033"/>
                      <a:pt x="161" y="1036"/>
                    </a:cubicBezTo>
                    <a:close/>
                    <a:moveTo>
                      <a:pt x="178" y="1073"/>
                    </a:moveTo>
                    <a:cubicBezTo>
                      <a:pt x="183" y="1067"/>
                      <a:pt x="183" y="1061"/>
                      <a:pt x="180" y="1056"/>
                    </a:cubicBezTo>
                    <a:cubicBezTo>
                      <a:pt x="178" y="1050"/>
                      <a:pt x="172" y="1050"/>
                      <a:pt x="164" y="1059"/>
                    </a:cubicBezTo>
                    <a:cubicBezTo>
                      <a:pt x="164" y="1064"/>
                      <a:pt x="169" y="1067"/>
                      <a:pt x="178" y="1073"/>
                    </a:cubicBezTo>
                    <a:close/>
                    <a:moveTo>
                      <a:pt x="172" y="1329"/>
                    </a:moveTo>
                    <a:lnTo>
                      <a:pt x="189" y="1338"/>
                    </a:lnTo>
                    <a:cubicBezTo>
                      <a:pt x="195" y="1341"/>
                      <a:pt x="203" y="1344"/>
                      <a:pt x="211" y="1346"/>
                    </a:cubicBezTo>
                    <a:cubicBezTo>
                      <a:pt x="209" y="1338"/>
                      <a:pt x="203" y="1329"/>
                      <a:pt x="192" y="1318"/>
                    </a:cubicBezTo>
                    <a:cubicBezTo>
                      <a:pt x="180" y="1304"/>
                      <a:pt x="175" y="1310"/>
                      <a:pt x="172" y="1329"/>
                    </a:cubicBezTo>
                    <a:close/>
                    <a:moveTo>
                      <a:pt x="186" y="1829"/>
                    </a:moveTo>
                    <a:cubicBezTo>
                      <a:pt x="180" y="1823"/>
                      <a:pt x="178" y="1823"/>
                      <a:pt x="175" y="1826"/>
                    </a:cubicBezTo>
                    <a:cubicBezTo>
                      <a:pt x="172" y="1829"/>
                      <a:pt x="172" y="1832"/>
                      <a:pt x="172" y="1837"/>
                    </a:cubicBezTo>
                    <a:cubicBezTo>
                      <a:pt x="175" y="1843"/>
                      <a:pt x="178" y="1843"/>
                      <a:pt x="183" y="1840"/>
                    </a:cubicBezTo>
                    <a:cubicBezTo>
                      <a:pt x="186" y="1837"/>
                      <a:pt x="189" y="1832"/>
                      <a:pt x="186" y="1829"/>
                    </a:cubicBezTo>
                    <a:close/>
                    <a:moveTo>
                      <a:pt x="195" y="1716"/>
                    </a:moveTo>
                    <a:cubicBezTo>
                      <a:pt x="195" y="1708"/>
                      <a:pt x="192" y="1702"/>
                      <a:pt x="189" y="1702"/>
                    </a:cubicBezTo>
                    <a:cubicBezTo>
                      <a:pt x="186" y="1702"/>
                      <a:pt x="182" y="1702"/>
                      <a:pt x="180" y="1705"/>
                    </a:cubicBezTo>
                    <a:cubicBezTo>
                      <a:pt x="177" y="1708"/>
                      <a:pt x="178" y="1710"/>
                      <a:pt x="178" y="1713"/>
                    </a:cubicBezTo>
                    <a:cubicBezTo>
                      <a:pt x="178" y="1713"/>
                      <a:pt x="183" y="1716"/>
                      <a:pt x="195" y="1716"/>
                    </a:cubicBezTo>
                    <a:close/>
                    <a:moveTo>
                      <a:pt x="192" y="1914"/>
                    </a:moveTo>
                    <a:cubicBezTo>
                      <a:pt x="195" y="1922"/>
                      <a:pt x="200" y="1925"/>
                      <a:pt x="206" y="1919"/>
                    </a:cubicBezTo>
                    <a:cubicBezTo>
                      <a:pt x="200" y="1914"/>
                      <a:pt x="197" y="1908"/>
                      <a:pt x="195" y="1902"/>
                    </a:cubicBezTo>
                    <a:cubicBezTo>
                      <a:pt x="192" y="1894"/>
                      <a:pt x="186" y="1891"/>
                      <a:pt x="180" y="1888"/>
                    </a:cubicBezTo>
                    <a:lnTo>
                      <a:pt x="180" y="1904"/>
                    </a:lnTo>
                    <a:cubicBezTo>
                      <a:pt x="184" y="1904"/>
                      <a:pt x="187" y="1907"/>
                      <a:pt x="192" y="1914"/>
                    </a:cubicBezTo>
                    <a:close/>
                    <a:moveTo>
                      <a:pt x="186" y="1592"/>
                    </a:moveTo>
                    <a:cubicBezTo>
                      <a:pt x="183" y="1603"/>
                      <a:pt x="189" y="1612"/>
                      <a:pt x="200" y="1614"/>
                    </a:cubicBezTo>
                    <a:cubicBezTo>
                      <a:pt x="211" y="1617"/>
                      <a:pt x="220" y="1614"/>
                      <a:pt x="223" y="1600"/>
                    </a:cubicBezTo>
                    <a:lnTo>
                      <a:pt x="206" y="1592"/>
                    </a:lnTo>
                    <a:lnTo>
                      <a:pt x="186" y="1592"/>
                    </a:lnTo>
                    <a:close/>
                    <a:moveTo>
                      <a:pt x="197" y="937"/>
                    </a:moveTo>
                    <a:cubicBezTo>
                      <a:pt x="197" y="932"/>
                      <a:pt x="195" y="929"/>
                      <a:pt x="186" y="929"/>
                    </a:cubicBezTo>
                    <a:lnTo>
                      <a:pt x="186" y="937"/>
                    </a:lnTo>
                    <a:lnTo>
                      <a:pt x="197" y="937"/>
                    </a:lnTo>
                    <a:close/>
                    <a:moveTo>
                      <a:pt x="197" y="658"/>
                    </a:moveTo>
                    <a:cubicBezTo>
                      <a:pt x="197" y="663"/>
                      <a:pt x="195" y="666"/>
                      <a:pt x="192" y="672"/>
                    </a:cubicBezTo>
                    <a:cubicBezTo>
                      <a:pt x="189" y="678"/>
                      <a:pt x="189" y="678"/>
                      <a:pt x="195" y="680"/>
                    </a:cubicBezTo>
                    <a:cubicBezTo>
                      <a:pt x="203" y="680"/>
                      <a:pt x="206" y="678"/>
                      <a:pt x="209" y="672"/>
                    </a:cubicBezTo>
                    <a:cubicBezTo>
                      <a:pt x="206" y="663"/>
                      <a:pt x="203" y="658"/>
                      <a:pt x="197" y="658"/>
                    </a:cubicBezTo>
                    <a:close/>
                    <a:moveTo>
                      <a:pt x="189" y="1050"/>
                    </a:moveTo>
                    <a:cubicBezTo>
                      <a:pt x="197" y="1059"/>
                      <a:pt x="206" y="1056"/>
                      <a:pt x="214" y="1042"/>
                    </a:cubicBezTo>
                    <a:cubicBezTo>
                      <a:pt x="223" y="1027"/>
                      <a:pt x="223" y="1019"/>
                      <a:pt x="214" y="1013"/>
                    </a:cubicBezTo>
                    <a:cubicBezTo>
                      <a:pt x="211" y="1022"/>
                      <a:pt x="209" y="1030"/>
                      <a:pt x="203" y="1036"/>
                    </a:cubicBezTo>
                    <a:cubicBezTo>
                      <a:pt x="200" y="1042"/>
                      <a:pt x="195" y="1047"/>
                      <a:pt x="189" y="1050"/>
                    </a:cubicBezTo>
                    <a:close/>
                    <a:moveTo>
                      <a:pt x="195" y="1459"/>
                    </a:moveTo>
                    <a:cubicBezTo>
                      <a:pt x="192" y="1465"/>
                      <a:pt x="194" y="1468"/>
                      <a:pt x="200" y="1468"/>
                    </a:cubicBezTo>
                    <a:cubicBezTo>
                      <a:pt x="205" y="1468"/>
                      <a:pt x="209" y="1465"/>
                      <a:pt x="209" y="1459"/>
                    </a:cubicBezTo>
                    <a:cubicBezTo>
                      <a:pt x="203" y="1459"/>
                      <a:pt x="200" y="1459"/>
                      <a:pt x="200" y="1456"/>
                    </a:cubicBezTo>
                    <a:cubicBezTo>
                      <a:pt x="200" y="1454"/>
                      <a:pt x="197" y="1454"/>
                      <a:pt x="195" y="1459"/>
                    </a:cubicBezTo>
                    <a:close/>
                    <a:moveTo>
                      <a:pt x="195" y="1174"/>
                    </a:moveTo>
                    <a:cubicBezTo>
                      <a:pt x="203" y="1174"/>
                      <a:pt x="203" y="1171"/>
                      <a:pt x="200" y="1169"/>
                    </a:cubicBezTo>
                    <a:cubicBezTo>
                      <a:pt x="195" y="1166"/>
                      <a:pt x="195" y="1169"/>
                      <a:pt x="195" y="1174"/>
                    </a:cubicBezTo>
                    <a:close/>
                    <a:moveTo>
                      <a:pt x="209" y="1519"/>
                    </a:moveTo>
                    <a:cubicBezTo>
                      <a:pt x="200" y="1527"/>
                      <a:pt x="195" y="1538"/>
                      <a:pt x="195" y="1547"/>
                    </a:cubicBezTo>
                    <a:cubicBezTo>
                      <a:pt x="203" y="1547"/>
                      <a:pt x="208" y="1548"/>
                      <a:pt x="211" y="1550"/>
                    </a:cubicBezTo>
                    <a:cubicBezTo>
                      <a:pt x="213" y="1553"/>
                      <a:pt x="217" y="1547"/>
                      <a:pt x="220" y="1535"/>
                    </a:cubicBezTo>
                    <a:cubicBezTo>
                      <a:pt x="220" y="1527"/>
                      <a:pt x="220" y="1519"/>
                      <a:pt x="217" y="1510"/>
                    </a:cubicBezTo>
                    <a:cubicBezTo>
                      <a:pt x="214" y="1502"/>
                      <a:pt x="214" y="1496"/>
                      <a:pt x="214" y="1487"/>
                    </a:cubicBezTo>
                    <a:cubicBezTo>
                      <a:pt x="195" y="1487"/>
                      <a:pt x="195" y="1499"/>
                      <a:pt x="209" y="1519"/>
                    </a:cubicBezTo>
                    <a:close/>
                    <a:moveTo>
                      <a:pt x="203" y="737"/>
                    </a:moveTo>
                    <a:cubicBezTo>
                      <a:pt x="209" y="740"/>
                      <a:pt x="211" y="740"/>
                      <a:pt x="211" y="734"/>
                    </a:cubicBezTo>
                    <a:cubicBezTo>
                      <a:pt x="211" y="731"/>
                      <a:pt x="211" y="726"/>
                      <a:pt x="209" y="720"/>
                    </a:cubicBezTo>
                    <a:cubicBezTo>
                      <a:pt x="203" y="720"/>
                      <a:pt x="200" y="720"/>
                      <a:pt x="197" y="723"/>
                    </a:cubicBezTo>
                    <a:cubicBezTo>
                      <a:pt x="197" y="728"/>
                      <a:pt x="200" y="731"/>
                      <a:pt x="203" y="737"/>
                    </a:cubicBezTo>
                    <a:close/>
                    <a:moveTo>
                      <a:pt x="220" y="463"/>
                    </a:moveTo>
                    <a:cubicBezTo>
                      <a:pt x="214" y="460"/>
                      <a:pt x="211" y="460"/>
                      <a:pt x="206" y="463"/>
                    </a:cubicBezTo>
                    <a:cubicBezTo>
                      <a:pt x="200" y="466"/>
                      <a:pt x="200" y="469"/>
                      <a:pt x="206" y="474"/>
                    </a:cubicBezTo>
                    <a:cubicBezTo>
                      <a:pt x="206" y="469"/>
                      <a:pt x="209" y="469"/>
                      <a:pt x="214" y="472"/>
                    </a:cubicBezTo>
                    <a:cubicBezTo>
                      <a:pt x="220" y="474"/>
                      <a:pt x="220" y="472"/>
                      <a:pt x="220" y="463"/>
                    </a:cubicBezTo>
                    <a:close/>
                    <a:moveTo>
                      <a:pt x="203" y="915"/>
                    </a:moveTo>
                    <a:cubicBezTo>
                      <a:pt x="220" y="915"/>
                      <a:pt x="226" y="912"/>
                      <a:pt x="217" y="900"/>
                    </a:cubicBezTo>
                    <a:cubicBezTo>
                      <a:pt x="209" y="895"/>
                      <a:pt x="203" y="898"/>
                      <a:pt x="203" y="915"/>
                    </a:cubicBezTo>
                    <a:close/>
                    <a:moveTo>
                      <a:pt x="203" y="968"/>
                    </a:moveTo>
                    <a:cubicBezTo>
                      <a:pt x="206" y="985"/>
                      <a:pt x="211" y="991"/>
                      <a:pt x="220" y="985"/>
                    </a:cubicBezTo>
                    <a:cubicBezTo>
                      <a:pt x="228" y="980"/>
                      <a:pt x="231" y="971"/>
                      <a:pt x="228" y="957"/>
                    </a:cubicBezTo>
                    <a:cubicBezTo>
                      <a:pt x="220" y="957"/>
                      <a:pt x="217" y="957"/>
                      <a:pt x="214" y="960"/>
                    </a:cubicBezTo>
                    <a:cubicBezTo>
                      <a:pt x="211" y="963"/>
                      <a:pt x="209" y="965"/>
                      <a:pt x="203" y="968"/>
                    </a:cubicBezTo>
                    <a:close/>
                    <a:moveTo>
                      <a:pt x="220" y="1572"/>
                    </a:moveTo>
                    <a:cubicBezTo>
                      <a:pt x="217" y="1572"/>
                      <a:pt x="214" y="1572"/>
                      <a:pt x="214" y="1575"/>
                    </a:cubicBezTo>
                    <a:cubicBezTo>
                      <a:pt x="214" y="1575"/>
                      <a:pt x="211" y="1578"/>
                      <a:pt x="209" y="1578"/>
                    </a:cubicBezTo>
                    <a:cubicBezTo>
                      <a:pt x="209" y="1583"/>
                      <a:pt x="209" y="1586"/>
                      <a:pt x="211" y="1589"/>
                    </a:cubicBezTo>
                    <a:cubicBezTo>
                      <a:pt x="220" y="1586"/>
                      <a:pt x="223" y="1583"/>
                      <a:pt x="220" y="1572"/>
                    </a:cubicBezTo>
                    <a:close/>
                    <a:moveTo>
                      <a:pt x="223" y="412"/>
                    </a:moveTo>
                    <a:cubicBezTo>
                      <a:pt x="217" y="421"/>
                      <a:pt x="217" y="429"/>
                      <a:pt x="223" y="429"/>
                    </a:cubicBezTo>
                    <a:cubicBezTo>
                      <a:pt x="226" y="426"/>
                      <a:pt x="226" y="424"/>
                      <a:pt x="228" y="421"/>
                    </a:cubicBezTo>
                    <a:cubicBezTo>
                      <a:pt x="228" y="418"/>
                      <a:pt x="228" y="415"/>
                      <a:pt x="223" y="412"/>
                    </a:cubicBezTo>
                    <a:close/>
                    <a:moveTo>
                      <a:pt x="240" y="1761"/>
                    </a:moveTo>
                    <a:cubicBezTo>
                      <a:pt x="231" y="1767"/>
                      <a:pt x="223" y="1772"/>
                      <a:pt x="223" y="1778"/>
                    </a:cubicBezTo>
                    <a:cubicBezTo>
                      <a:pt x="220" y="1784"/>
                      <a:pt x="226" y="1787"/>
                      <a:pt x="240" y="1787"/>
                    </a:cubicBezTo>
                    <a:cubicBezTo>
                      <a:pt x="237" y="1781"/>
                      <a:pt x="237" y="1778"/>
                      <a:pt x="243" y="1772"/>
                    </a:cubicBezTo>
                    <a:cubicBezTo>
                      <a:pt x="245" y="1772"/>
                      <a:pt x="245" y="1767"/>
                      <a:pt x="240" y="1761"/>
                    </a:cubicBezTo>
                    <a:close/>
                    <a:moveTo>
                      <a:pt x="226" y="1454"/>
                    </a:moveTo>
                    <a:cubicBezTo>
                      <a:pt x="220" y="1468"/>
                      <a:pt x="226" y="1476"/>
                      <a:pt x="240" y="1476"/>
                    </a:cubicBezTo>
                    <a:cubicBezTo>
                      <a:pt x="254" y="1476"/>
                      <a:pt x="265" y="1476"/>
                      <a:pt x="276" y="1471"/>
                    </a:cubicBezTo>
                    <a:cubicBezTo>
                      <a:pt x="274" y="1462"/>
                      <a:pt x="268" y="1459"/>
                      <a:pt x="254" y="1459"/>
                    </a:cubicBezTo>
                    <a:cubicBezTo>
                      <a:pt x="245" y="1462"/>
                      <a:pt x="240" y="1459"/>
                      <a:pt x="237" y="1456"/>
                    </a:cubicBezTo>
                    <a:cubicBezTo>
                      <a:pt x="234" y="1451"/>
                      <a:pt x="231" y="1451"/>
                      <a:pt x="226" y="1454"/>
                    </a:cubicBezTo>
                    <a:close/>
                    <a:moveTo>
                      <a:pt x="228" y="1434"/>
                    </a:moveTo>
                    <a:cubicBezTo>
                      <a:pt x="228" y="1428"/>
                      <a:pt x="231" y="1428"/>
                      <a:pt x="240" y="1428"/>
                    </a:cubicBezTo>
                    <a:cubicBezTo>
                      <a:pt x="248" y="1428"/>
                      <a:pt x="248" y="1425"/>
                      <a:pt x="243" y="1414"/>
                    </a:cubicBezTo>
                    <a:cubicBezTo>
                      <a:pt x="237" y="1414"/>
                      <a:pt x="234" y="1417"/>
                      <a:pt x="228" y="1420"/>
                    </a:cubicBezTo>
                    <a:cubicBezTo>
                      <a:pt x="226" y="1425"/>
                      <a:pt x="226" y="1428"/>
                      <a:pt x="228" y="1434"/>
                    </a:cubicBezTo>
                    <a:close/>
                    <a:moveTo>
                      <a:pt x="265" y="1329"/>
                    </a:moveTo>
                    <a:cubicBezTo>
                      <a:pt x="259" y="1329"/>
                      <a:pt x="254" y="1335"/>
                      <a:pt x="243" y="1346"/>
                    </a:cubicBezTo>
                    <a:cubicBezTo>
                      <a:pt x="234" y="1358"/>
                      <a:pt x="226" y="1366"/>
                      <a:pt x="226" y="1372"/>
                    </a:cubicBezTo>
                    <a:cubicBezTo>
                      <a:pt x="234" y="1363"/>
                      <a:pt x="248" y="1360"/>
                      <a:pt x="265" y="1360"/>
                    </a:cubicBezTo>
                    <a:cubicBezTo>
                      <a:pt x="268" y="1355"/>
                      <a:pt x="268" y="1349"/>
                      <a:pt x="265" y="1344"/>
                    </a:cubicBezTo>
                    <a:lnTo>
                      <a:pt x="265" y="1329"/>
                    </a:lnTo>
                    <a:close/>
                    <a:moveTo>
                      <a:pt x="234" y="1530"/>
                    </a:moveTo>
                    <a:cubicBezTo>
                      <a:pt x="228" y="1547"/>
                      <a:pt x="234" y="1558"/>
                      <a:pt x="248" y="1566"/>
                    </a:cubicBezTo>
                    <a:cubicBezTo>
                      <a:pt x="262" y="1575"/>
                      <a:pt x="274" y="1583"/>
                      <a:pt x="276" y="1592"/>
                    </a:cubicBezTo>
                    <a:cubicBezTo>
                      <a:pt x="285" y="1581"/>
                      <a:pt x="282" y="1566"/>
                      <a:pt x="268" y="1555"/>
                    </a:cubicBezTo>
                    <a:cubicBezTo>
                      <a:pt x="251" y="1541"/>
                      <a:pt x="240" y="1533"/>
                      <a:pt x="234" y="1530"/>
                    </a:cubicBezTo>
                    <a:close/>
                    <a:moveTo>
                      <a:pt x="237" y="728"/>
                    </a:moveTo>
                    <a:cubicBezTo>
                      <a:pt x="228" y="737"/>
                      <a:pt x="231" y="740"/>
                      <a:pt x="240" y="740"/>
                    </a:cubicBezTo>
                    <a:cubicBezTo>
                      <a:pt x="248" y="734"/>
                      <a:pt x="245" y="728"/>
                      <a:pt x="237" y="728"/>
                    </a:cubicBezTo>
                    <a:close/>
                    <a:moveTo>
                      <a:pt x="234" y="260"/>
                    </a:moveTo>
                    <a:cubicBezTo>
                      <a:pt x="243" y="263"/>
                      <a:pt x="245" y="260"/>
                      <a:pt x="245" y="254"/>
                    </a:cubicBezTo>
                    <a:cubicBezTo>
                      <a:pt x="245" y="249"/>
                      <a:pt x="243" y="246"/>
                      <a:pt x="234" y="246"/>
                    </a:cubicBezTo>
                    <a:lnTo>
                      <a:pt x="234" y="260"/>
                    </a:lnTo>
                    <a:close/>
                    <a:moveTo>
                      <a:pt x="234" y="1708"/>
                    </a:moveTo>
                    <a:cubicBezTo>
                      <a:pt x="240" y="1708"/>
                      <a:pt x="243" y="1705"/>
                      <a:pt x="245" y="1699"/>
                    </a:cubicBezTo>
                    <a:cubicBezTo>
                      <a:pt x="237" y="1699"/>
                      <a:pt x="234" y="1702"/>
                      <a:pt x="234" y="1708"/>
                    </a:cubicBezTo>
                    <a:close/>
                    <a:moveTo>
                      <a:pt x="257" y="1519"/>
                    </a:moveTo>
                    <a:cubicBezTo>
                      <a:pt x="259" y="1513"/>
                      <a:pt x="257" y="1510"/>
                      <a:pt x="254" y="1510"/>
                    </a:cubicBezTo>
                    <a:cubicBezTo>
                      <a:pt x="248" y="1510"/>
                      <a:pt x="245" y="1507"/>
                      <a:pt x="240" y="1507"/>
                    </a:cubicBezTo>
                    <a:cubicBezTo>
                      <a:pt x="237" y="1521"/>
                      <a:pt x="243" y="1524"/>
                      <a:pt x="257" y="1519"/>
                    </a:cubicBezTo>
                    <a:close/>
                    <a:moveTo>
                      <a:pt x="240" y="2159"/>
                    </a:moveTo>
                    <a:cubicBezTo>
                      <a:pt x="240" y="2168"/>
                      <a:pt x="248" y="2173"/>
                      <a:pt x="262" y="2176"/>
                    </a:cubicBezTo>
                    <a:cubicBezTo>
                      <a:pt x="259" y="2170"/>
                      <a:pt x="254" y="2165"/>
                      <a:pt x="240" y="2159"/>
                    </a:cubicBezTo>
                    <a:close/>
                    <a:moveTo>
                      <a:pt x="245" y="2216"/>
                    </a:moveTo>
                    <a:cubicBezTo>
                      <a:pt x="243" y="2224"/>
                      <a:pt x="248" y="2227"/>
                      <a:pt x="259" y="2227"/>
                    </a:cubicBezTo>
                    <a:cubicBezTo>
                      <a:pt x="259" y="2221"/>
                      <a:pt x="257" y="2218"/>
                      <a:pt x="254" y="2216"/>
                    </a:cubicBezTo>
                    <a:cubicBezTo>
                      <a:pt x="251" y="2213"/>
                      <a:pt x="245" y="2213"/>
                      <a:pt x="245" y="2216"/>
                    </a:cubicBezTo>
                    <a:close/>
                    <a:moveTo>
                      <a:pt x="248" y="1013"/>
                    </a:moveTo>
                    <a:cubicBezTo>
                      <a:pt x="245" y="1022"/>
                      <a:pt x="248" y="1025"/>
                      <a:pt x="257" y="1025"/>
                    </a:cubicBezTo>
                    <a:cubicBezTo>
                      <a:pt x="265" y="1025"/>
                      <a:pt x="268" y="1022"/>
                      <a:pt x="265" y="1013"/>
                    </a:cubicBezTo>
                    <a:cubicBezTo>
                      <a:pt x="259" y="1013"/>
                      <a:pt x="257" y="1014"/>
                      <a:pt x="257" y="1011"/>
                    </a:cubicBezTo>
                    <a:cubicBezTo>
                      <a:pt x="257" y="1009"/>
                      <a:pt x="254" y="1011"/>
                      <a:pt x="248" y="1013"/>
                    </a:cubicBezTo>
                    <a:close/>
                    <a:moveTo>
                      <a:pt x="248" y="1795"/>
                    </a:moveTo>
                    <a:cubicBezTo>
                      <a:pt x="257" y="1801"/>
                      <a:pt x="259" y="1798"/>
                      <a:pt x="262" y="1792"/>
                    </a:cubicBezTo>
                    <a:cubicBezTo>
                      <a:pt x="262" y="1784"/>
                      <a:pt x="262" y="1781"/>
                      <a:pt x="257" y="1781"/>
                    </a:cubicBezTo>
                    <a:cubicBezTo>
                      <a:pt x="251" y="1787"/>
                      <a:pt x="248" y="1789"/>
                      <a:pt x="248" y="1795"/>
                    </a:cubicBezTo>
                    <a:close/>
                    <a:moveTo>
                      <a:pt x="274" y="615"/>
                    </a:moveTo>
                    <a:cubicBezTo>
                      <a:pt x="265" y="615"/>
                      <a:pt x="259" y="618"/>
                      <a:pt x="257" y="624"/>
                    </a:cubicBezTo>
                    <a:cubicBezTo>
                      <a:pt x="251" y="630"/>
                      <a:pt x="251" y="632"/>
                      <a:pt x="257" y="638"/>
                    </a:cubicBezTo>
                    <a:cubicBezTo>
                      <a:pt x="271" y="638"/>
                      <a:pt x="276" y="632"/>
                      <a:pt x="274" y="615"/>
                    </a:cubicBezTo>
                    <a:close/>
                    <a:moveTo>
                      <a:pt x="282" y="900"/>
                    </a:moveTo>
                    <a:cubicBezTo>
                      <a:pt x="279" y="909"/>
                      <a:pt x="273" y="909"/>
                      <a:pt x="265" y="903"/>
                    </a:cubicBezTo>
                    <a:cubicBezTo>
                      <a:pt x="256" y="898"/>
                      <a:pt x="251" y="900"/>
                      <a:pt x="251" y="917"/>
                    </a:cubicBezTo>
                    <a:cubicBezTo>
                      <a:pt x="257" y="920"/>
                      <a:pt x="262" y="920"/>
                      <a:pt x="268" y="917"/>
                    </a:cubicBezTo>
                    <a:cubicBezTo>
                      <a:pt x="274" y="915"/>
                      <a:pt x="282" y="915"/>
                      <a:pt x="288" y="917"/>
                    </a:cubicBezTo>
                    <a:cubicBezTo>
                      <a:pt x="288" y="909"/>
                      <a:pt x="285" y="903"/>
                      <a:pt x="282" y="900"/>
                    </a:cubicBezTo>
                    <a:close/>
                    <a:moveTo>
                      <a:pt x="276" y="1138"/>
                    </a:moveTo>
                    <a:cubicBezTo>
                      <a:pt x="288" y="1138"/>
                      <a:pt x="296" y="1132"/>
                      <a:pt x="299" y="1123"/>
                    </a:cubicBezTo>
                    <a:cubicBezTo>
                      <a:pt x="291" y="1129"/>
                      <a:pt x="281" y="1129"/>
                      <a:pt x="276" y="1123"/>
                    </a:cubicBezTo>
                    <a:cubicBezTo>
                      <a:pt x="270" y="1118"/>
                      <a:pt x="262" y="1115"/>
                      <a:pt x="254" y="1115"/>
                    </a:cubicBezTo>
                    <a:cubicBezTo>
                      <a:pt x="254" y="1123"/>
                      <a:pt x="256" y="1126"/>
                      <a:pt x="262" y="1129"/>
                    </a:cubicBezTo>
                    <a:cubicBezTo>
                      <a:pt x="267" y="1132"/>
                      <a:pt x="274" y="1135"/>
                      <a:pt x="276" y="1138"/>
                    </a:cubicBezTo>
                    <a:close/>
                    <a:moveTo>
                      <a:pt x="265" y="1310"/>
                    </a:moveTo>
                    <a:cubicBezTo>
                      <a:pt x="271" y="1304"/>
                      <a:pt x="271" y="1301"/>
                      <a:pt x="265" y="1298"/>
                    </a:cubicBezTo>
                    <a:cubicBezTo>
                      <a:pt x="259" y="1296"/>
                      <a:pt x="257" y="1296"/>
                      <a:pt x="251" y="1296"/>
                    </a:cubicBezTo>
                    <a:cubicBezTo>
                      <a:pt x="257" y="1304"/>
                      <a:pt x="262" y="1310"/>
                      <a:pt x="265" y="1310"/>
                    </a:cubicBezTo>
                    <a:close/>
                    <a:moveTo>
                      <a:pt x="251" y="1372"/>
                    </a:moveTo>
                    <a:cubicBezTo>
                      <a:pt x="259" y="1380"/>
                      <a:pt x="268" y="1397"/>
                      <a:pt x="276" y="1423"/>
                    </a:cubicBezTo>
                    <a:cubicBezTo>
                      <a:pt x="285" y="1414"/>
                      <a:pt x="288" y="1403"/>
                      <a:pt x="279" y="1392"/>
                    </a:cubicBezTo>
                    <a:cubicBezTo>
                      <a:pt x="274" y="1380"/>
                      <a:pt x="265" y="1375"/>
                      <a:pt x="251" y="1372"/>
                    </a:cubicBezTo>
                    <a:close/>
                    <a:moveTo>
                      <a:pt x="271" y="1270"/>
                    </a:moveTo>
                    <a:cubicBezTo>
                      <a:pt x="274" y="1262"/>
                      <a:pt x="274" y="1259"/>
                      <a:pt x="268" y="1256"/>
                    </a:cubicBezTo>
                    <a:cubicBezTo>
                      <a:pt x="265" y="1256"/>
                      <a:pt x="259" y="1253"/>
                      <a:pt x="254" y="1250"/>
                    </a:cubicBezTo>
                    <a:cubicBezTo>
                      <a:pt x="257" y="1256"/>
                      <a:pt x="257" y="1259"/>
                      <a:pt x="257" y="1265"/>
                    </a:cubicBezTo>
                    <a:cubicBezTo>
                      <a:pt x="259" y="1270"/>
                      <a:pt x="262" y="1273"/>
                      <a:pt x="271" y="1270"/>
                    </a:cubicBezTo>
                    <a:close/>
                    <a:moveTo>
                      <a:pt x="276" y="765"/>
                    </a:moveTo>
                    <a:lnTo>
                      <a:pt x="259" y="765"/>
                    </a:lnTo>
                    <a:cubicBezTo>
                      <a:pt x="254" y="765"/>
                      <a:pt x="254" y="768"/>
                      <a:pt x="262" y="776"/>
                    </a:cubicBezTo>
                    <a:cubicBezTo>
                      <a:pt x="268" y="776"/>
                      <a:pt x="274" y="774"/>
                      <a:pt x="276" y="765"/>
                    </a:cubicBezTo>
                    <a:close/>
                    <a:moveTo>
                      <a:pt x="265" y="1160"/>
                    </a:moveTo>
                    <a:cubicBezTo>
                      <a:pt x="265" y="1166"/>
                      <a:pt x="265" y="1169"/>
                      <a:pt x="268" y="1171"/>
                    </a:cubicBezTo>
                    <a:cubicBezTo>
                      <a:pt x="271" y="1174"/>
                      <a:pt x="274" y="1171"/>
                      <a:pt x="279" y="1169"/>
                    </a:cubicBezTo>
                    <a:cubicBezTo>
                      <a:pt x="279" y="1163"/>
                      <a:pt x="276" y="1160"/>
                      <a:pt x="274" y="1157"/>
                    </a:cubicBezTo>
                    <a:cubicBezTo>
                      <a:pt x="271" y="1154"/>
                      <a:pt x="268" y="1154"/>
                      <a:pt x="265" y="1160"/>
                    </a:cubicBezTo>
                    <a:close/>
                    <a:moveTo>
                      <a:pt x="276" y="1617"/>
                    </a:moveTo>
                    <a:cubicBezTo>
                      <a:pt x="285" y="1620"/>
                      <a:pt x="291" y="1618"/>
                      <a:pt x="291" y="1609"/>
                    </a:cubicBezTo>
                    <a:cubicBezTo>
                      <a:pt x="291" y="1601"/>
                      <a:pt x="288" y="1598"/>
                      <a:pt x="279" y="1598"/>
                    </a:cubicBezTo>
                    <a:cubicBezTo>
                      <a:pt x="279" y="1603"/>
                      <a:pt x="279" y="1606"/>
                      <a:pt x="276" y="1606"/>
                    </a:cubicBezTo>
                    <a:cubicBezTo>
                      <a:pt x="274" y="1609"/>
                      <a:pt x="274" y="1612"/>
                      <a:pt x="276" y="1617"/>
                    </a:cubicBezTo>
                    <a:close/>
                    <a:moveTo>
                      <a:pt x="276" y="675"/>
                    </a:moveTo>
                    <a:cubicBezTo>
                      <a:pt x="288" y="680"/>
                      <a:pt x="296" y="680"/>
                      <a:pt x="296" y="678"/>
                    </a:cubicBezTo>
                    <a:cubicBezTo>
                      <a:pt x="296" y="675"/>
                      <a:pt x="296" y="669"/>
                      <a:pt x="293" y="666"/>
                    </a:cubicBezTo>
                    <a:cubicBezTo>
                      <a:pt x="291" y="663"/>
                      <a:pt x="285" y="661"/>
                      <a:pt x="279" y="661"/>
                    </a:cubicBezTo>
                    <a:cubicBezTo>
                      <a:pt x="276" y="661"/>
                      <a:pt x="274" y="666"/>
                      <a:pt x="276" y="675"/>
                    </a:cubicBezTo>
                    <a:close/>
                    <a:moveTo>
                      <a:pt x="276" y="996"/>
                    </a:moveTo>
                    <a:cubicBezTo>
                      <a:pt x="276" y="1005"/>
                      <a:pt x="279" y="1008"/>
                      <a:pt x="285" y="1008"/>
                    </a:cubicBezTo>
                    <a:cubicBezTo>
                      <a:pt x="291" y="1008"/>
                      <a:pt x="293" y="1005"/>
                      <a:pt x="293" y="999"/>
                    </a:cubicBezTo>
                    <a:cubicBezTo>
                      <a:pt x="296" y="996"/>
                      <a:pt x="291" y="996"/>
                      <a:pt x="276" y="996"/>
                    </a:cubicBezTo>
                    <a:close/>
                    <a:moveTo>
                      <a:pt x="307" y="1967"/>
                    </a:moveTo>
                    <a:cubicBezTo>
                      <a:pt x="313" y="1962"/>
                      <a:pt x="313" y="1956"/>
                      <a:pt x="307" y="1950"/>
                    </a:cubicBezTo>
                    <a:cubicBezTo>
                      <a:pt x="302" y="1942"/>
                      <a:pt x="296" y="1942"/>
                      <a:pt x="291" y="1942"/>
                    </a:cubicBezTo>
                    <a:cubicBezTo>
                      <a:pt x="285" y="1947"/>
                      <a:pt x="285" y="1953"/>
                      <a:pt x="288" y="1959"/>
                    </a:cubicBezTo>
                    <a:cubicBezTo>
                      <a:pt x="291" y="1967"/>
                      <a:pt x="296" y="1970"/>
                      <a:pt x="307" y="1967"/>
                    </a:cubicBezTo>
                    <a:close/>
                    <a:moveTo>
                      <a:pt x="288" y="2303"/>
                    </a:moveTo>
                    <a:cubicBezTo>
                      <a:pt x="279" y="2311"/>
                      <a:pt x="282" y="2314"/>
                      <a:pt x="296" y="2314"/>
                    </a:cubicBezTo>
                    <a:cubicBezTo>
                      <a:pt x="296" y="2306"/>
                      <a:pt x="293" y="2303"/>
                      <a:pt x="288" y="2303"/>
                    </a:cubicBezTo>
                    <a:close/>
                    <a:moveTo>
                      <a:pt x="285" y="1473"/>
                    </a:moveTo>
                    <a:cubicBezTo>
                      <a:pt x="285" y="1482"/>
                      <a:pt x="293" y="1487"/>
                      <a:pt x="307" y="1487"/>
                    </a:cubicBezTo>
                    <a:cubicBezTo>
                      <a:pt x="307" y="1473"/>
                      <a:pt x="299" y="1471"/>
                      <a:pt x="285" y="1473"/>
                    </a:cubicBezTo>
                    <a:close/>
                    <a:moveTo>
                      <a:pt x="288" y="1039"/>
                    </a:moveTo>
                    <a:cubicBezTo>
                      <a:pt x="293" y="1044"/>
                      <a:pt x="296" y="1042"/>
                      <a:pt x="296" y="1036"/>
                    </a:cubicBezTo>
                    <a:cubicBezTo>
                      <a:pt x="296" y="1030"/>
                      <a:pt x="293" y="1027"/>
                      <a:pt x="288" y="1033"/>
                    </a:cubicBezTo>
                    <a:lnTo>
                      <a:pt x="288" y="1039"/>
                    </a:lnTo>
                    <a:close/>
                    <a:moveTo>
                      <a:pt x="288" y="1693"/>
                    </a:moveTo>
                    <a:cubicBezTo>
                      <a:pt x="296" y="1693"/>
                      <a:pt x="296" y="1691"/>
                      <a:pt x="293" y="1688"/>
                    </a:cubicBezTo>
                    <a:cubicBezTo>
                      <a:pt x="291" y="1685"/>
                      <a:pt x="288" y="1685"/>
                      <a:pt x="288" y="1693"/>
                    </a:cubicBezTo>
                    <a:close/>
                    <a:moveTo>
                      <a:pt x="296" y="1722"/>
                    </a:moveTo>
                    <a:cubicBezTo>
                      <a:pt x="293" y="1725"/>
                      <a:pt x="293" y="1727"/>
                      <a:pt x="293" y="1727"/>
                    </a:cubicBezTo>
                    <a:cubicBezTo>
                      <a:pt x="293" y="1727"/>
                      <a:pt x="293" y="1730"/>
                      <a:pt x="291" y="1733"/>
                    </a:cubicBezTo>
                    <a:cubicBezTo>
                      <a:pt x="293" y="1736"/>
                      <a:pt x="299" y="1736"/>
                      <a:pt x="305" y="1736"/>
                    </a:cubicBezTo>
                    <a:cubicBezTo>
                      <a:pt x="302" y="1730"/>
                      <a:pt x="299" y="1725"/>
                      <a:pt x="296" y="1722"/>
                    </a:cubicBezTo>
                    <a:close/>
                    <a:moveTo>
                      <a:pt x="336" y="1383"/>
                    </a:moveTo>
                    <a:cubicBezTo>
                      <a:pt x="330" y="1372"/>
                      <a:pt x="327" y="1360"/>
                      <a:pt x="322" y="1352"/>
                    </a:cubicBezTo>
                    <a:cubicBezTo>
                      <a:pt x="316" y="1344"/>
                      <a:pt x="307" y="1341"/>
                      <a:pt x="293" y="1346"/>
                    </a:cubicBezTo>
                    <a:cubicBezTo>
                      <a:pt x="293" y="1358"/>
                      <a:pt x="296" y="1372"/>
                      <a:pt x="305" y="1383"/>
                    </a:cubicBezTo>
                    <a:cubicBezTo>
                      <a:pt x="310" y="1394"/>
                      <a:pt x="322" y="1394"/>
                      <a:pt x="336" y="1383"/>
                    </a:cubicBezTo>
                    <a:close/>
                    <a:moveTo>
                      <a:pt x="296" y="2015"/>
                    </a:moveTo>
                    <a:cubicBezTo>
                      <a:pt x="302" y="2015"/>
                      <a:pt x="305" y="2012"/>
                      <a:pt x="307" y="2007"/>
                    </a:cubicBezTo>
                    <a:cubicBezTo>
                      <a:pt x="310" y="2001"/>
                      <a:pt x="307" y="1995"/>
                      <a:pt x="305" y="1993"/>
                    </a:cubicBezTo>
                    <a:cubicBezTo>
                      <a:pt x="302" y="1998"/>
                      <a:pt x="299" y="2001"/>
                      <a:pt x="296" y="2004"/>
                    </a:cubicBezTo>
                    <a:cubicBezTo>
                      <a:pt x="293" y="2007"/>
                      <a:pt x="293" y="2010"/>
                      <a:pt x="296" y="2015"/>
                    </a:cubicBezTo>
                    <a:close/>
                    <a:moveTo>
                      <a:pt x="302" y="305"/>
                    </a:moveTo>
                    <a:cubicBezTo>
                      <a:pt x="302" y="311"/>
                      <a:pt x="299" y="311"/>
                      <a:pt x="296" y="311"/>
                    </a:cubicBezTo>
                    <a:cubicBezTo>
                      <a:pt x="293" y="311"/>
                      <a:pt x="291" y="311"/>
                      <a:pt x="293" y="316"/>
                    </a:cubicBezTo>
                    <a:lnTo>
                      <a:pt x="305" y="316"/>
                    </a:lnTo>
                    <a:cubicBezTo>
                      <a:pt x="307" y="314"/>
                      <a:pt x="305" y="308"/>
                      <a:pt x="302" y="305"/>
                    </a:cubicBezTo>
                    <a:close/>
                    <a:moveTo>
                      <a:pt x="296" y="522"/>
                    </a:moveTo>
                    <a:cubicBezTo>
                      <a:pt x="305" y="522"/>
                      <a:pt x="307" y="522"/>
                      <a:pt x="305" y="525"/>
                    </a:cubicBezTo>
                    <a:cubicBezTo>
                      <a:pt x="305" y="528"/>
                      <a:pt x="307" y="525"/>
                      <a:pt x="313" y="522"/>
                    </a:cubicBezTo>
                    <a:cubicBezTo>
                      <a:pt x="313" y="514"/>
                      <a:pt x="310" y="508"/>
                      <a:pt x="302" y="508"/>
                    </a:cubicBezTo>
                    <a:cubicBezTo>
                      <a:pt x="296" y="508"/>
                      <a:pt x="293" y="511"/>
                      <a:pt x="296" y="522"/>
                    </a:cubicBezTo>
                    <a:close/>
                    <a:moveTo>
                      <a:pt x="307" y="336"/>
                    </a:moveTo>
                    <a:cubicBezTo>
                      <a:pt x="310" y="333"/>
                      <a:pt x="309" y="331"/>
                      <a:pt x="307" y="328"/>
                    </a:cubicBezTo>
                    <a:cubicBezTo>
                      <a:pt x="304" y="326"/>
                      <a:pt x="302" y="322"/>
                      <a:pt x="296" y="322"/>
                    </a:cubicBezTo>
                    <a:cubicBezTo>
                      <a:pt x="296" y="330"/>
                      <a:pt x="299" y="336"/>
                      <a:pt x="307" y="336"/>
                    </a:cubicBezTo>
                    <a:close/>
                    <a:moveTo>
                      <a:pt x="299" y="1059"/>
                    </a:moveTo>
                    <a:cubicBezTo>
                      <a:pt x="296" y="1064"/>
                      <a:pt x="299" y="1064"/>
                      <a:pt x="305" y="1061"/>
                    </a:cubicBezTo>
                    <a:cubicBezTo>
                      <a:pt x="310" y="1059"/>
                      <a:pt x="313" y="1056"/>
                      <a:pt x="310" y="1053"/>
                    </a:cubicBezTo>
                    <a:cubicBezTo>
                      <a:pt x="302" y="1047"/>
                      <a:pt x="299" y="1047"/>
                      <a:pt x="299" y="1059"/>
                    </a:cubicBezTo>
                    <a:close/>
                    <a:moveTo>
                      <a:pt x="307" y="1437"/>
                    </a:moveTo>
                    <a:cubicBezTo>
                      <a:pt x="299" y="1445"/>
                      <a:pt x="299" y="1454"/>
                      <a:pt x="310" y="1459"/>
                    </a:cubicBezTo>
                    <a:cubicBezTo>
                      <a:pt x="319" y="1451"/>
                      <a:pt x="316" y="1442"/>
                      <a:pt x="307" y="1437"/>
                    </a:cubicBezTo>
                    <a:close/>
                    <a:moveTo>
                      <a:pt x="302" y="1758"/>
                    </a:moveTo>
                    <a:cubicBezTo>
                      <a:pt x="299" y="1767"/>
                      <a:pt x="302" y="1770"/>
                      <a:pt x="305" y="1772"/>
                    </a:cubicBezTo>
                    <a:cubicBezTo>
                      <a:pt x="310" y="1772"/>
                      <a:pt x="313" y="1772"/>
                      <a:pt x="316" y="1767"/>
                    </a:cubicBezTo>
                    <a:cubicBezTo>
                      <a:pt x="319" y="1761"/>
                      <a:pt x="316" y="1758"/>
                      <a:pt x="313" y="1758"/>
                    </a:cubicBezTo>
                    <a:cubicBezTo>
                      <a:pt x="307" y="1756"/>
                      <a:pt x="305" y="1756"/>
                      <a:pt x="302" y="1758"/>
                    </a:cubicBezTo>
                    <a:close/>
                    <a:moveTo>
                      <a:pt x="313" y="1143"/>
                    </a:moveTo>
                    <a:cubicBezTo>
                      <a:pt x="319" y="1143"/>
                      <a:pt x="322" y="1138"/>
                      <a:pt x="319" y="1129"/>
                    </a:cubicBezTo>
                    <a:cubicBezTo>
                      <a:pt x="316" y="1129"/>
                      <a:pt x="316" y="1129"/>
                      <a:pt x="316" y="1132"/>
                    </a:cubicBezTo>
                    <a:cubicBezTo>
                      <a:pt x="316" y="1132"/>
                      <a:pt x="316" y="1135"/>
                      <a:pt x="313" y="1135"/>
                    </a:cubicBezTo>
                    <a:lnTo>
                      <a:pt x="307" y="1135"/>
                    </a:lnTo>
                    <a:cubicBezTo>
                      <a:pt x="305" y="1143"/>
                      <a:pt x="307" y="1146"/>
                      <a:pt x="313" y="1143"/>
                    </a:cubicBezTo>
                    <a:close/>
                    <a:moveTo>
                      <a:pt x="307" y="1657"/>
                    </a:moveTo>
                    <a:cubicBezTo>
                      <a:pt x="305" y="1662"/>
                      <a:pt x="307" y="1668"/>
                      <a:pt x="319" y="1674"/>
                    </a:cubicBezTo>
                    <a:cubicBezTo>
                      <a:pt x="327" y="1665"/>
                      <a:pt x="330" y="1660"/>
                      <a:pt x="330" y="1657"/>
                    </a:cubicBezTo>
                    <a:lnTo>
                      <a:pt x="307" y="1657"/>
                    </a:lnTo>
                    <a:close/>
                    <a:moveTo>
                      <a:pt x="347" y="361"/>
                    </a:moveTo>
                    <a:cubicBezTo>
                      <a:pt x="350" y="342"/>
                      <a:pt x="344" y="336"/>
                      <a:pt x="333" y="345"/>
                    </a:cubicBezTo>
                    <a:cubicBezTo>
                      <a:pt x="322" y="353"/>
                      <a:pt x="313" y="359"/>
                      <a:pt x="307" y="364"/>
                    </a:cubicBezTo>
                    <a:cubicBezTo>
                      <a:pt x="316" y="361"/>
                      <a:pt x="324" y="361"/>
                      <a:pt x="330" y="364"/>
                    </a:cubicBezTo>
                    <a:cubicBezTo>
                      <a:pt x="336" y="367"/>
                      <a:pt x="341" y="367"/>
                      <a:pt x="347" y="361"/>
                    </a:cubicBezTo>
                    <a:close/>
                    <a:moveTo>
                      <a:pt x="310" y="1623"/>
                    </a:moveTo>
                    <a:cubicBezTo>
                      <a:pt x="319" y="1623"/>
                      <a:pt x="322" y="1620"/>
                      <a:pt x="319" y="1617"/>
                    </a:cubicBezTo>
                    <a:cubicBezTo>
                      <a:pt x="313" y="1614"/>
                      <a:pt x="310" y="1617"/>
                      <a:pt x="310" y="1623"/>
                    </a:cubicBezTo>
                    <a:close/>
                    <a:moveTo>
                      <a:pt x="344" y="1843"/>
                    </a:moveTo>
                    <a:cubicBezTo>
                      <a:pt x="341" y="1837"/>
                      <a:pt x="336" y="1835"/>
                      <a:pt x="330" y="1832"/>
                    </a:cubicBezTo>
                    <a:cubicBezTo>
                      <a:pt x="322" y="1829"/>
                      <a:pt x="316" y="1832"/>
                      <a:pt x="313" y="1835"/>
                    </a:cubicBezTo>
                    <a:cubicBezTo>
                      <a:pt x="319" y="1840"/>
                      <a:pt x="322" y="1843"/>
                      <a:pt x="322" y="1849"/>
                    </a:cubicBezTo>
                    <a:cubicBezTo>
                      <a:pt x="322" y="1852"/>
                      <a:pt x="327" y="1854"/>
                      <a:pt x="336" y="1854"/>
                    </a:cubicBezTo>
                    <a:cubicBezTo>
                      <a:pt x="336" y="1849"/>
                      <a:pt x="338" y="1849"/>
                      <a:pt x="341" y="1849"/>
                    </a:cubicBezTo>
                    <a:cubicBezTo>
                      <a:pt x="341" y="1849"/>
                      <a:pt x="344" y="1849"/>
                      <a:pt x="344" y="1843"/>
                    </a:cubicBezTo>
                    <a:close/>
                    <a:moveTo>
                      <a:pt x="319" y="2247"/>
                    </a:moveTo>
                    <a:cubicBezTo>
                      <a:pt x="316" y="2252"/>
                      <a:pt x="318" y="2255"/>
                      <a:pt x="327" y="2255"/>
                    </a:cubicBezTo>
                    <a:cubicBezTo>
                      <a:pt x="335" y="2255"/>
                      <a:pt x="341" y="2252"/>
                      <a:pt x="344" y="2247"/>
                    </a:cubicBezTo>
                    <a:cubicBezTo>
                      <a:pt x="338" y="2247"/>
                      <a:pt x="336" y="2247"/>
                      <a:pt x="330" y="2244"/>
                    </a:cubicBezTo>
                    <a:cubicBezTo>
                      <a:pt x="327" y="2241"/>
                      <a:pt x="322" y="2244"/>
                      <a:pt x="319" y="2247"/>
                    </a:cubicBezTo>
                    <a:close/>
                    <a:moveTo>
                      <a:pt x="319" y="409"/>
                    </a:moveTo>
                    <a:cubicBezTo>
                      <a:pt x="327" y="409"/>
                      <a:pt x="327" y="407"/>
                      <a:pt x="324" y="404"/>
                    </a:cubicBezTo>
                    <a:cubicBezTo>
                      <a:pt x="319" y="398"/>
                      <a:pt x="319" y="401"/>
                      <a:pt x="319" y="409"/>
                    </a:cubicBezTo>
                    <a:close/>
                    <a:moveTo>
                      <a:pt x="324" y="1163"/>
                    </a:moveTo>
                    <a:cubicBezTo>
                      <a:pt x="324" y="1160"/>
                      <a:pt x="324" y="1160"/>
                      <a:pt x="327" y="1160"/>
                    </a:cubicBezTo>
                    <a:cubicBezTo>
                      <a:pt x="330" y="1160"/>
                      <a:pt x="330" y="1157"/>
                      <a:pt x="330" y="1152"/>
                    </a:cubicBezTo>
                    <a:cubicBezTo>
                      <a:pt x="322" y="1143"/>
                      <a:pt x="319" y="1146"/>
                      <a:pt x="316" y="1154"/>
                    </a:cubicBezTo>
                    <a:cubicBezTo>
                      <a:pt x="319" y="1163"/>
                      <a:pt x="319" y="1163"/>
                      <a:pt x="324" y="1163"/>
                    </a:cubicBezTo>
                    <a:close/>
                    <a:moveTo>
                      <a:pt x="319" y="1287"/>
                    </a:moveTo>
                    <a:cubicBezTo>
                      <a:pt x="324" y="1290"/>
                      <a:pt x="327" y="1287"/>
                      <a:pt x="327" y="1281"/>
                    </a:cubicBezTo>
                    <a:cubicBezTo>
                      <a:pt x="327" y="1276"/>
                      <a:pt x="324" y="1273"/>
                      <a:pt x="319" y="1276"/>
                    </a:cubicBezTo>
                    <a:lnTo>
                      <a:pt x="319" y="1287"/>
                    </a:lnTo>
                    <a:close/>
                    <a:moveTo>
                      <a:pt x="319" y="1417"/>
                    </a:moveTo>
                    <a:cubicBezTo>
                      <a:pt x="327" y="1423"/>
                      <a:pt x="333" y="1423"/>
                      <a:pt x="336" y="1420"/>
                    </a:cubicBezTo>
                    <a:cubicBezTo>
                      <a:pt x="338" y="1411"/>
                      <a:pt x="336" y="1408"/>
                      <a:pt x="327" y="1408"/>
                    </a:cubicBezTo>
                    <a:cubicBezTo>
                      <a:pt x="322" y="1408"/>
                      <a:pt x="319" y="1411"/>
                      <a:pt x="319" y="1417"/>
                    </a:cubicBezTo>
                    <a:close/>
                    <a:moveTo>
                      <a:pt x="319" y="2032"/>
                    </a:moveTo>
                    <a:cubicBezTo>
                      <a:pt x="338" y="2038"/>
                      <a:pt x="347" y="2032"/>
                      <a:pt x="344" y="2018"/>
                    </a:cubicBezTo>
                    <a:cubicBezTo>
                      <a:pt x="336" y="2024"/>
                      <a:pt x="330" y="2024"/>
                      <a:pt x="327" y="2024"/>
                    </a:cubicBezTo>
                    <a:cubicBezTo>
                      <a:pt x="322" y="2021"/>
                      <a:pt x="319" y="2026"/>
                      <a:pt x="319" y="2032"/>
                    </a:cubicBezTo>
                    <a:close/>
                    <a:moveTo>
                      <a:pt x="344" y="1064"/>
                    </a:moveTo>
                    <a:cubicBezTo>
                      <a:pt x="344" y="1053"/>
                      <a:pt x="336" y="1047"/>
                      <a:pt x="322" y="1047"/>
                    </a:cubicBezTo>
                    <a:cubicBezTo>
                      <a:pt x="324" y="1053"/>
                      <a:pt x="324" y="1059"/>
                      <a:pt x="324" y="1064"/>
                    </a:cubicBezTo>
                    <a:lnTo>
                      <a:pt x="344" y="1064"/>
                    </a:lnTo>
                    <a:close/>
                    <a:moveTo>
                      <a:pt x="350" y="1708"/>
                    </a:moveTo>
                    <a:cubicBezTo>
                      <a:pt x="341" y="1705"/>
                      <a:pt x="338" y="1708"/>
                      <a:pt x="336" y="1716"/>
                    </a:cubicBezTo>
                    <a:cubicBezTo>
                      <a:pt x="336" y="1725"/>
                      <a:pt x="330" y="1727"/>
                      <a:pt x="322" y="1727"/>
                    </a:cubicBezTo>
                    <a:cubicBezTo>
                      <a:pt x="327" y="1741"/>
                      <a:pt x="333" y="1750"/>
                      <a:pt x="341" y="1747"/>
                    </a:cubicBezTo>
                    <a:cubicBezTo>
                      <a:pt x="350" y="1747"/>
                      <a:pt x="355" y="1739"/>
                      <a:pt x="361" y="1727"/>
                    </a:cubicBezTo>
                    <a:cubicBezTo>
                      <a:pt x="364" y="1719"/>
                      <a:pt x="364" y="1713"/>
                      <a:pt x="358" y="1713"/>
                    </a:cubicBezTo>
                    <a:cubicBezTo>
                      <a:pt x="358" y="1710"/>
                      <a:pt x="355" y="1710"/>
                      <a:pt x="350" y="1708"/>
                    </a:cubicBezTo>
                    <a:close/>
                    <a:moveTo>
                      <a:pt x="327" y="601"/>
                    </a:moveTo>
                    <a:cubicBezTo>
                      <a:pt x="324" y="607"/>
                      <a:pt x="327" y="607"/>
                      <a:pt x="336" y="607"/>
                    </a:cubicBezTo>
                    <a:cubicBezTo>
                      <a:pt x="344" y="607"/>
                      <a:pt x="347" y="604"/>
                      <a:pt x="341" y="599"/>
                    </a:cubicBezTo>
                    <a:cubicBezTo>
                      <a:pt x="336" y="599"/>
                      <a:pt x="330" y="599"/>
                      <a:pt x="327" y="601"/>
                    </a:cubicBezTo>
                    <a:close/>
                    <a:moveTo>
                      <a:pt x="327" y="635"/>
                    </a:moveTo>
                    <a:cubicBezTo>
                      <a:pt x="327" y="644"/>
                      <a:pt x="327" y="649"/>
                      <a:pt x="330" y="649"/>
                    </a:cubicBezTo>
                    <a:lnTo>
                      <a:pt x="341" y="638"/>
                    </a:lnTo>
                    <a:cubicBezTo>
                      <a:pt x="338" y="635"/>
                      <a:pt x="333" y="635"/>
                      <a:pt x="327" y="635"/>
                    </a:cubicBezTo>
                    <a:close/>
                    <a:moveTo>
                      <a:pt x="338" y="1493"/>
                    </a:moveTo>
                    <a:cubicBezTo>
                      <a:pt x="330" y="1493"/>
                      <a:pt x="327" y="1499"/>
                      <a:pt x="327" y="1507"/>
                    </a:cubicBezTo>
                    <a:cubicBezTo>
                      <a:pt x="336" y="1507"/>
                      <a:pt x="338" y="1502"/>
                      <a:pt x="338" y="1493"/>
                    </a:cubicBezTo>
                    <a:close/>
                    <a:moveTo>
                      <a:pt x="333" y="1248"/>
                    </a:moveTo>
                    <a:cubicBezTo>
                      <a:pt x="344" y="1259"/>
                      <a:pt x="352" y="1259"/>
                      <a:pt x="355" y="1245"/>
                    </a:cubicBezTo>
                    <a:cubicBezTo>
                      <a:pt x="357" y="1231"/>
                      <a:pt x="361" y="1222"/>
                      <a:pt x="367" y="1217"/>
                    </a:cubicBezTo>
                    <a:cubicBezTo>
                      <a:pt x="355" y="1217"/>
                      <a:pt x="350" y="1222"/>
                      <a:pt x="350" y="1231"/>
                    </a:cubicBezTo>
                    <a:cubicBezTo>
                      <a:pt x="350" y="1239"/>
                      <a:pt x="344" y="1245"/>
                      <a:pt x="333" y="1248"/>
                    </a:cubicBezTo>
                    <a:close/>
                    <a:moveTo>
                      <a:pt x="344" y="1541"/>
                    </a:moveTo>
                    <a:cubicBezTo>
                      <a:pt x="353" y="1535"/>
                      <a:pt x="355" y="1530"/>
                      <a:pt x="350" y="1519"/>
                    </a:cubicBezTo>
                    <a:cubicBezTo>
                      <a:pt x="344" y="1510"/>
                      <a:pt x="338" y="1510"/>
                      <a:pt x="333" y="1519"/>
                    </a:cubicBezTo>
                    <a:cubicBezTo>
                      <a:pt x="338" y="1521"/>
                      <a:pt x="341" y="1524"/>
                      <a:pt x="341" y="1527"/>
                    </a:cubicBezTo>
                    <a:cubicBezTo>
                      <a:pt x="338" y="1530"/>
                      <a:pt x="341" y="1535"/>
                      <a:pt x="344" y="1541"/>
                    </a:cubicBezTo>
                    <a:close/>
                    <a:moveTo>
                      <a:pt x="338" y="2153"/>
                    </a:moveTo>
                    <a:cubicBezTo>
                      <a:pt x="347" y="2159"/>
                      <a:pt x="350" y="2156"/>
                      <a:pt x="350" y="2151"/>
                    </a:cubicBezTo>
                    <a:cubicBezTo>
                      <a:pt x="347" y="2145"/>
                      <a:pt x="344" y="2145"/>
                      <a:pt x="341" y="2145"/>
                    </a:cubicBezTo>
                    <a:cubicBezTo>
                      <a:pt x="338" y="2145"/>
                      <a:pt x="336" y="2148"/>
                      <a:pt x="338" y="2153"/>
                    </a:cubicBezTo>
                    <a:close/>
                    <a:moveTo>
                      <a:pt x="344" y="393"/>
                    </a:moveTo>
                    <a:cubicBezTo>
                      <a:pt x="338" y="398"/>
                      <a:pt x="338" y="401"/>
                      <a:pt x="347" y="401"/>
                    </a:cubicBezTo>
                    <a:cubicBezTo>
                      <a:pt x="350" y="401"/>
                      <a:pt x="350" y="398"/>
                      <a:pt x="344" y="393"/>
                    </a:cubicBezTo>
                    <a:close/>
                    <a:moveTo>
                      <a:pt x="344" y="1126"/>
                    </a:moveTo>
                    <a:cubicBezTo>
                      <a:pt x="338" y="1138"/>
                      <a:pt x="341" y="1143"/>
                      <a:pt x="350" y="1143"/>
                    </a:cubicBezTo>
                    <a:cubicBezTo>
                      <a:pt x="358" y="1143"/>
                      <a:pt x="361" y="1138"/>
                      <a:pt x="358" y="1126"/>
                    </a:cubicBezTo>
                    <a:lnTo>
                      <a:pt x="344" y="1126"/>
                    </a:lnTo>
                    <a:close/>
                    <a:moveTo>
                      <a:pt x="347" y="909"/>
                    </a:moveTo>
                    <a:cubicBezTo>
                      <a:pt x="355" y="909"/>
                      <a:pt x="361" y="906"/>
                      <a:pt x="358" y="898"/>
                    </a:cubicBezTo>
                    <a:cubicBezTo>
                      <a:pt x="353" y="898"/>
                      <a:pt x="350" y="898"/>
                      <a:pt x="344" y="900"/>
                    </a:cubicBezTo>
                    <a:cubicBezTo>
                      <a:pt x="344" y="900"/>
                      <a:pt x="347" y="903"/>
                      <a:pt x="347" y="909"/>
                    </a:cubicBezTo>
                    <a:close/>
                    <a:moveTo>
                      <a:pt x="350" y="1806"/>
                    </a:moveTo>
                    <a:cubicBezTo>
                      <a:pt x="347" y="1809"/>
                      <a:pt x="347" y="1812"/>
                      <a:pt x="350" y="1820"/>
                    </a:cubicBezTo>
                    <a:cubicBezTo>
                      <a:pt x="353" y="1826"/>
                      <a:pt x="358" y="1829"/>
                      <a:pt x="364" y="1826"/>
                    </a:cubicBezTo>
                    <a:cubicBezTo>
                      <a:pt x="370" y="1820"/>
                      <a:pt x="370" y="1818"/>
                      <a:pt x="364" y="1812"/>
                    </a:cubicBezTo>
                    <a:cubicBezTo>
                      <a:pt x="361" y="1809"/>
                      <a:pt x="355" y="1806"/>
                      <a:pt x="350" y="1806"/>
                    </a:cubicBezTo>
                    <a:close/>
                    <a:moveTo>
                      <a:pt x="401" y="483"/>
                    </a:moveTo>
                    <a:cubicBezTo>
                      <a:pt x="401" y="474"/>
                      <a:pt x="395" y="469"/>
                      <a:pt x="384" y="469"/>
                    </a:cubicBezTo>
                    <a:cubicBezTo>
                      <a:pt x="372" y="469"/>
                      <a:pt x="364" y="474"/>
                      <a:pt x="358" y="477"/>
                    </a:cubicBezTo>
                    <a:cubicBezTo>
                      <a:pt x="367" y="480"/>
                      <a:pt x="372" y="480"/>
                      <a:pt x="381" y="480"/>
                    </a:cubicBezTo>
                    <a:cubicBezTo>
                      <a:pt x="389" y="483"/>
                      <a:pt x="398" y="483"/>
                      <a:pt x="401" y="483"/>
                    </a:cubicBezTo>
                    <a:close/>
                    <a:moveTo>
                      <a:pt x="361" y="1296"/>
                    </a:moveTo>
                    <a:cubicBezTo>
                      <a:pt x="370" y="1298"/>
                      <a:pt x="375" y="1298"/>
                      <a:pt x="375" y="1293"/>
                    </a:cubicBezTo>
                    <a:cubicBezTo>
                      <a:pt x="375" y="1290"/>
                      <a:pt x="374" y="1287"/>
                      <a:pt x="372" y="1284"/>
                    </a:cubicBezTo>
                    <a:cubicBezTo>
                      <a:pt x="369" y="1281"/>
                      <a:pt x="367" y="1281"/>
                      <a:pt x="364" y="1281"/>
                    </a:cubicBezTo>
                    <a:cubicBezTo>
                      <a:pt x="358" y="1284"/>
                      <a:pt x="358" y="1287"/>
                      <a:pt x="361" y="1296"/>
                    </a:cubicBezTo>
                    <a:close/>
                    <a:moveTo>
                      <a:pt x="370" y="2052"/>
                    </a:moveTo>
                    <a:cubicBezTo>
                      <a:pt x="370" y="2043"/>
                      <a:pt x="367" y="2041"/>
                      <a:pt x="361" y="2041"/>
                    </a:cubicBezTo>
                    <a:lnTo>
                      <a:pt x="361" y="2049"/>
                    </a:lnTo>
                    <a:cubicBezTo>
                      <a:pt x="364" y="2046"/>
                      <a:pt x="367" y="2049"/>
                      <a:pt x="370" y="2052"/>
                    </a:cubicBezTo>
                    <a:close/>
                    <a:moveTo>
                      <a:pt x="364" y="1581"/>
                    </a:moveTo>
                    <a:cubicBezTo>
                      <a:pt x="358" y="1589"/>
                      <a:pt x="361" y="1592"/>
                      <a:pt x="367" y="1595"/>
                    </a:cubicBezTo>
                    <a:cubicBezTo>
                      <a:pt x="375" y="1595"/>
                      <a:pt x="378" y="1595"/>
                      <a:pt x="378" y="1589"/>
                    </a:cubicBezTo>
                    <a:cubicBezTo>
                      <a:pt x="375" y="1586"/>
                      <a:pt x="372" y="1583"/>
                      <a:pt x="372" y="1581"/>
                    </a:cubicBezTo>
                    <a:cubicBezTo>
                      <a:pt x="372" y="1578"/>
                      <a:pt x="370" y="1578"/>
                      <a:pt x="364" y="1581"/>
                    </a:cubicBezTo>
                    <a:close/>
                    <a:moveTo>
                      <a:pt x="364" y="1050"/>
                    </a:moveTo>
                    <a:cubicBezTo>
                      <a:pt x="375" y="1050"/>
                      <a:pt x="377" y="1048"/>
                      <a:pt x="372" y="1042"/>
                    </a:cubicBezTo>
                    <a:cubicBezTo>
                      <a:pt x="366" y="1037"/>
                      <a:pt x="364" y="1039"/>
                      <a:pt x="364" y="1050"/>
                    </a:cubicBezTo>
                    <a:close/>
                    <a:moveTo>
                      <a:pt x="375" y="1397"/>
                    </a:moveTo>
                    <a:cubicBezTo>
                      <a:pt x="372" y="1403"/>
                      <a:pt x="370" y="1406"/>
                      <a:pt x="370" y="1406"/>
                    </a:cubicBezTo>
                    <a:cubicBezTo>
                      <a:pt x="370" y="1406"/>
                      <a:pt x="367" y="1411"/>
                      <a:pt x="364" y="1414"/>
                    </a:cubicBezTo>
                    <a:cubicBezTo>
                      <a:pt x="370" y="1414"/>
                      <a:pt x="375" y="1411"/>
                      <a:pt x="381" y="1408"/>
                    </a:cubicBezTo>
                    <a:cubicBezTo>
                      <a:pt x="389" y="1406"/>
                      <a:pt x="389" y="1403"/>
                      <a:pt x="375" y="1397"/>
                    </a:cubicBezTo>
                    <a:close/>
                    <a:moveTo>
                      <a:pt x="372" y="1544"/>
                    </a:moveTo>
                    <a:cubicBezTo>
                      <a:pt x="367" y="1547"/>
                      <a:pt x="367" y="1550"/>
                      <a:pt x="370" y="1552"/>
                    </a:cubicBezTo>
                    <a:cubicBezTo>
                      <a:pt x="372" y="1555"/>
                      <a:pt x="372" y="1558"/>
                      <a:pt x="372" y="1561"/>
                    </a:cubicBezTo>
                    <a:cubicBezTo>
                      <a:pt x="378" y="1564"/>
                      <a:pt x="381" y="1561"/>
                      <a:pt x="381" y="1552"/>
                    </a:cubicBezTo>
                    <a:cubicBezTo>
                      <a:pt x="378" y="1544"/>
                      <a:pt x="378" y="1541"/>
                      <a:pt x="372" y="1544"/>
                    </a:cubicBezTo>
                    <a:close/>
                    <a:moveTo>
                      <a:pt x="370" y="694"/>
                    </a:moveTo>
                    <a:cubicBezTo>
                      <a:pt x="370" y="703"/>
                      <a:pt x="369" y="709"/>
                      <a:pt x="372" y="706"/>
                    </a:cubicBezTo>
                    <a:cubicBezTo>
                      <a:pt x="374" y="703"/>
                      <a:pt x="378" y="703"/>
                      <a:pt x="384" y="703"/>
                    </a:cubicBezTo>
                    <a:cubicBezTo>
                      <a:pt x="384" y="697"/>
                      <a:pt x="381" y="694"/>
                      <a:pt x="378" y="692"/>
                    </a:cubicBezTo>
                    <a:cubicBezTo>
                      <a:pt x="375" y="686"/>
                      <a:pt x="370" y="689"/>
                      <a:pt x="370" y="694"/>
                    </a:cubicBezTo>
                    <a:close/>
                    <a:moveTo>
                      <a:pt x="372" y="1431"/>
                    </a:moveTo>
                    <a:cubicBezTo>
                      <a:pt x="367" y="1439"/>
                      <a:pt x="370" y="1448"/>
                      <a:pt x="375" y="1456"/>
                    </a:cubicBezTo>
                    <a:cubicBezTo>
                      <a:pt x="384" y="1465"/>
                      <a:pt x="392" y="1465"/>
                      <a:pt x="401" y="1459"/>
                    </a:cubicBezTo>
                    <a:cubicBezTo>
                      <a:pt x="398" y="1445"/>
                      <a:pt x="389" y="1434"/>
                      <a:pt x="372" y="1431"/>
                    </a:cubicBezTo>
                    <a:close/>
                    <a:moveTo>
                      <a:pt x="378" y="271"/>
                    </a:moveTo>
                    <a:cubicBezTo>
                      <a:pt x="378" y="263"/>
                      <a:pt x="378" y="257"/>
                      <a:pt x="375" y="257"/>
                    </a:cubicBezTo>
                    <a:cubicBezTo>
                      <a:pt x="372" y="257"/>
                      <a:pt x="370" y="257"/>
                      <a:pt x="370" y="260"/>
                    </a:cubicBezTo>
                    <a:lnTo>
                      <a:pt x="370" y="268"/>
                    </a:lnTo>
                    <a:cubicBezTo>
                      <a:pt x="372" y="271"/>
                      <a:pt x="375" y="271"/>
                      <a:pt x="378" y="271"/>
                    </a:cubicBezTo>
                    <a:close/>
                    <a:moveTo>
                      <a:pt x="372" y="1654"/>
                    </a:moveTo>
                    <a:cubicBezTo>
                      <a:pt x="367" y="1668"/>
                      <a:pt x="372" y="1674"/>
                      <a:pt x="386" y="1668"/>
                    </a:cubicBezTo>
                    <a:cubicBezTo>
                      <a:pt x="386" y="1657"/>
                      <a:pt x="386" y="1651"/>
                      <a:pt x="384" y="1651"/>
                    </a:cubicBezTo>
                    <a:cubicBezTo>
                      <a:pt x="381" y="1651"/>
                      <a:pt x="378" y="1654"/>
                      <a:pt x="372" y="1654"/>
                    </a:cubicBezTo>
                    <a:close/>
                    <a:moveTo>
                      <a:pt x="401" y="1123"/>
                    </a:moveTo>
                    <a:cubicBezTo>
                      <a:pt x="392" y="1121"/>
                      <a:pt x="389" y="1118"/>
                      <a:pt x="386" y="1109"/>
                    </a:cubicBezTo>
                    <a:cubicBezTo>
                      <a:pt x="384" y="1104"/>
                      <a:pt x="381" y="1098"/>
                      <a:pt x="375" y="1095"/>
                    </a:cubicBezTo>
                    <a:cubicBezTo>
                      <a:pt x="370" y="1101"/>
                      <a:pt x="370" y="1107"/>
                      <a:pt x="375" y="1112"/>
                    </a:cubicBezTo>
                    <a:cubicBezTo>
                      <a:pt x="381" y="1118"/>
                      <a:pt x="384" y="1123"/>
                      <a:pt x="384" y="1129"/>
                    </a:cubicBezTo>
                    <a:cubicBezTo>
                      <a:pt x="384" y="1132"/>
                      <a:pt x="384" y="1135"/>
                      <a:pt x="381" y="1138"/>
                    </a:cubicBezTo>
                    <a:cubicBezTo>
                      <a:pt x="381" y="1140"/>
                      <a:pt x="381" y="1143"/>
                      <a:pt x="386" y="1146"/>
                    </a:cubicBezTo>
                    <a:cubicBezTo>
                      <a:pt x="389" y="1140"/>
                      <a:pt x="392" y="1138"/>
                      <a:pt x="395" y="1135"/>
                    </a:cubicBezTo>
                    <a:cubicBezTo>
                      <a:pt x="401" y="1132"/>
                      <a:pt x="401" y="1129"/>
                      <a:pt x="401" y="1123"/>
                    </a:cubicBezTo>
                    <a:close/>
                    <a:moveTo>
                      <a:pt x="409" y="359"/>
                    </a:moveTo>
                    <a:cubicBezTo>
                      <a:pt x="409" y="347"/>
                      <a:pt x="403" y="339"/>
                      <a:pt x="395" y="336"/>
                    </a:cubicBezTo>
                    <a:cubicBezTo>
                      <a:pt x="386" y="333"/>
                      <a:pt x="378" y="330"/>
                      <a:pt x="372" y="330"/>
                    </a:cubicBezTo>
                    <a:cubicBezTo>
                      <a:pt x="372" y="342"/>
                      <a:pt x="375" y="350"/>
                      <a:pt x="386" y="350"/>
                    </a:cubicBezTo>
                    <a:cubicBezTo>
                      <a:pt x="392" y="350"/>
                      <a:pt x="401" y="353"/>
                      <a:pt x="409" y="359"/>
                    </a:cubicBezTo>
                    <a:close/>
                    <a:moveTo>
                      <a:pt x="375" y="1473"/>
                    </a:moveTo>
                    <a:cubicBezTo>
                      <a:pt x="370" y="1479"/>
                      <a:pt x="372" y="1485"/>
                      <a:pt x="378" y="1490"/>
                    </a:cubicBezTo>
                    <a:cubicBezTo>
                      <a:pt x="386" y="1496"/>
                      <a:pt x="392" y="1496"/>
                      <a:pt x="395" y="1493"/>
                    </a:cubicBezTo>
                    <a:cubicBezTo>
                      <a:pt x="395" y="1485"/>
                      <a:pt x="389" y="1479"/>
                      <a:pt x="375" y="1473"/>
                    </a:cubicBezTo>
                    <a:close/>
                    <a:moveTo>
                      <a:pt x="375" y="1270"/>
                    </a:moveTo>
                    <a:cubicBezTo>
                      <a:pt x="384" y="1273"/>
                      <a:pt x="389" y="1271"/>
                      <a:pt x="389" y="1262"/>
                    </a:cubicBezTo>
                    <a:cubicBezTo>
                      <a:pt x="389" y="1254"/>
                      <a:pt x="384" y="1250"/>
                      <a:pt x="375" y="1248"/>
                    </a:cubicBezTo>
                    <a:cubicBezTo>
                      <a:pt x="372" y="1253"/>
                      <a:pt x="372" y="1256"/>
                      <a:pt x="372" y="1259"/>
                    </a:cubicBezTo>
                    <a:cubicBezTo>
                      <a:pt x="375" y="1262"/>
                      <a:pt x="375" y="1265"/>
                      <a:pt x="375" y="1270"/>
                    </a:cubicBezTo>
                    <a:close/>
                    <a:moveTo>
                      <a:pt x="384" y="1208"/>
                    </a:moveTo>
                    <a:cubicBezTo>
                      <a:pt x="378" y="1214"/>
                      <a:pt x="378" y="1219"/>
                      <a:pt x="381" y="1225"/>
                    </a:cubicBezTo>
                    <a:cubicBezTo>
                      <a:pt x="384" y="1231"/>
                      <a:pt x="389" y="1231"/>
                      <a:pt x="395" y="1228"/>
                    </a:cubicBezTo>
                    <a:cubicBezTo>
                      <a:pt x="395" y="1219"/>
                      <a:pt x="389" y="1214"/>
                      <a:pt x="384" y="1208"/>
                    </a:cubicBezTo>
                    <a:close/>
                    <a:moveTo>
                      <a:pt x="395" y="1840"/>
                    </a:moveTo>
                    <a:cubicBezTo>
                      <a:pt x="395" y="1832"/>
                      <a:pt x="389" y="1829"/>
                      <a:pt x="381" y="1829"/>
                    </a:cubicBezTo>
                    <a:cubicBezTo>
                      <a:pt x="378" y="1846"/>
                      <a:pt x="384" y="1849"/>
                      <a:pt x="395" y="1840"/>
                    </a:cubicBezTo>
                    <a:close/>
                    <a:moveTo>
                      <a:pt x="398" y="1174"/>
                    </a:moveTo>
                    <a:cubicBezTo>
                      <a:pt x="386" y="1169"/>
                      <a:pt x="381" y="1171"/>
                      <a:pt x="384" y="1183"/>
                    </a:cubicBezTo>
                    <a:cubicBezTo>
                      <a:pt x="386" y="1191"/>
                      <a:pt x="392" y="1197"/>
                      <a:pt x="398" y="1197"/>
                    </a:cubicBezTo>
                    <a:cubicBezTo>
                      <a:pt x="398" y="1191"/>
                      <a:pt x="401" y="1188"/>
                      <a:pt x="403" y="1186"/>
                    </a:cubicBezTo>
                    <a:cubicBezTo>
                      <a:pt x="406" y="1183"/>
                      <a:pt x="406" y="1180"/>
                      <a:pt x="398" y="1174"/>
                    </a:cubicBezTo>
                    <a:close/>
                    <a:moveTo>
                      <a:pt x="384" y="1710"/>
                    </a:moveTo>
                    <a:cubicBezTo>
                      <a:pt x="386" y="1713"/>
                      <a:pt x="392" y="1713"/>
                      <a:pt x="398" y="1713"/>
                    </a:cubicBezTo>
                    <a:cubicBezTo>
                      <a:pt x="398" y="1705"/>
                      <a:pt x="395" y="1702"/>
                      <a:pt x="392" y="1702"/>
                    </a:cubicBezTo>
                    <a:cubicBezTo>
                      <a:pt x="389" y="1702"/>
                      <a:pt x="386" y="1708"/>
                      <a:pt x="384" y="1710"/>
                    </a:cubicBezTo>
                    <a:close/>
                    <a:moveTo>
                      <a:pt x="386" y="694"/>
                    </a:moveTo>
                    <a:cubicBezTo>
                      <a:pt x="384" y="700"/>
                      <a:pt x="383" y="703"/>
                      <a:pt x="389" y="703"/>
                    </a:cubicBezTo>
                    <a:cubicBezTo>
                      <a:pt x="394" y="703"/>
                      <a:pt x="395" y="703"/>
                      <a:pt x="398" y="706"/>
                    </a:cubicBezTo>
                    <a:cubicBezTo>
                      <a:pt x="398" y="694"/>
                      <a:pt x="395" y="692"/>
                      <a:pt x="386" y="694"/>
                    </a:cubicBezTo>
                    <a:close/>
                    <a:moveTo>
                      <a:pt x="386" y="1293"/>
                    </a:moveTo>
                    <a:cubicBezTo>
                      <a:pt x="392" y="1298"/>
                      <a:pt x="395" y="1298"/>
                      <a:pt x="398" y="1296"/>
                    </a:cubicBezTo>
                    <a:cubicBezTo>
                      <a:pt x="401" y="1293"/>
                      <a:pt x="403" y="1290"/>
                      <a:pt x="409" y="1290"/>
                    </a:cubicBezTo>
                    <a:cubicBezTo>
                      <a:pt x="409" y="1281"/>
                      <a:pt x="403" y="1276"/>
                      <a:pt x="395" y="1276"/>
                    </a:cubicBezTo>
                    <a:cubicBezTo>
                      <a:pt x="386" y="1276"/>
                      <a:pt x="384" y="1281"/>
                      <a:pt x="386" y="1293"/>
                    </a:cubicBezTo>
                    <a:close/>
                    <a:moveTo>
                      <a:pt x="386" y="1758"/>
                    </a:moveTo>
                    <a:cubicBezTo>
                      <a:pt x="386" y="1767"/>
                      <a:pt x="389" y="1772"/>
                      <a:pt x="395" y="1772"/>
                    </a:cubicBezTo>
                    <a:cubicBezTo>
                      <a:pt x="395" y="1770"/>
                      <a:pt x="392" y="1764"/>
                      <a:pt x="386" y="1758"/>
                    </a:cubicBezTo>
                    <a:close/>
                    <a:moveTo>
                      <a:pt x="409" y="1558"/>
                    </a:moveTo>
                    <a:cubicBezTo>
                      <a:pt x="403" y="1552"/>
                      <a:pt x="401" y="1552"/>
                      <a:pt x="398" y="1555"/>
                    </a:cubicBezTo>
                    <a:lnTo>
                      <a:pt x="398" y="1558"/>
                    </a:lnTo>
                    <a:lnTo>
                      <a:pt x="409" y="1558"/>
                    </a:lnTo>
                    <a:close/>
                    <a:moveTo>
                      <a:pt x="409" y="1231"/>
                    </a:moveTo>
                    <a:cubicBezTo>
                      <a:pt x="418" y="1233"/>
                      <a:pt x="426" y="1233"/>
                      <a:pt x="426" y="1231"/>
                    </a:cubicBezTo>
                    <a:cubicBezTo>
                      <a:pt x="429" y="1228"/>
                      <a:pt x="429" y="1225"/>
                      <a:pt x="426" y="1222"/>
                    </a:cubicBezTo>
                    <a:cubicBezTo>
                      <a:pt x="423" y="1219"/>
                      <a:pt x="420" y="1219"/>
                      <a:pt x="415" y="1219"/>
                    </a:cubicBezTo>
                    <a:cubicBezTo>
                      <a:pt x="412" y="1219"/>
                      <a:pt x="409" y="1222"/>
                      <a:pt x="409" y="1231"/>
                    </a:cubicBezTo>
                    <a:close/>
                    <a:moveTo>
                      <a:pt x="409" y="1287"/>
                    </a:moveTo>
                    <a:cubicBezTo>
                      <a:pt x="409" y="1301"/>
                      <a:pt x="412" y="1307"/>
                      <a:pt x="420" y="1304"/>
                    </a:cubicBezTo>
                    <a:cubicBezTo>
                      <a:pt x="426" y="1298"/>
                      <a:pt x="426" y="1296"/>
                      <a:pt x="423" y="1290"/>
                    </a:cubicBezTo>
                    <a:cubicBezTo>
                      <a:pt x="418" y="1290"/>
                      <a:pt x="415" y="1287"/>
                      <a:pt x="409" y="1287"/>
                    </a:cubicBezTo>
                    <a:close/>
                    <a:moveTo>
                      <a:pt x="415" y="1355"/>
                    </a:moveTo>
                    <a:cubicBezTo>
                      <a:pt x="409" y="1360"/>
                      <a:pt x="409" y="1363"/>
                      <a:pt x="412" y="1369"/>
                    </a:cubicBezTo>
                    <a:cubicBezTo>
                      <a:pt x="415" y="1375"/>
                      <a:pt x="420" y="1377"/>
                      <a:pt x="429" y="1377"/>
                    </a:cubicBezTo>
                    <a:cubicBezTo>
                      <a:pt x="434" y="1372"/>
                      <a:pt x="434" y="1369"/>
                      <a:pt x="429" y="1363"/>
                    </a:cubicBezTo>
                    <a:cubicBezTo>
                      <a:pt x="426" y="1355"/>
                      <a:pt x="420" y="1355"/>
                      <a:pt x="415" y="1355"/>
                    </a:cubicBezTo>
                    <a:close/>
                    <a:moveTo>
                      <a:pt x="412" y="280"/>
                    </a:moveTo>
                    <a:cubicBezTo>
                      <a:pt x="418" y="285"/>
                      <a:pt x="426" y="285"/>
                      <a:pt x="434" y="285"/>
                    </a:cubicBezTo>
                    <a:cubicBezTo>
                      <a:pt x="446" y="285"/>
                      <a:pt x="451" y="280"/>
                      <a:pt x="451" y="268"/>
                    </a:cubicBezTo>
                    <a:cubicBezTo>
                      <a:pt x="443" y="268"/>
                      <a:pt x="437" y="263"/>
                      <a:pt x="437" y="254"/>
                    </a:cubicBezTo>
                    <a:cubicBezTo>
                      <a:pt x="437" y="246"/>
                      <a:pt x="432" y="237"/>
                      <a:pt x="423" y="237"/>
                    </a:cubicBezTo>
                    <a:cubicBezTo>
                      <a:pt x="423" y="257"/>
                      <a:pt x="420" y="271"/>
                      <a:pt x="412" y="280"/>
                    </a:cubicBezTo>
                    <a:close/>
                    <a:moveTo>
                      <a:pt x="437" y="1270"/>
                    </a:moveTo>
                    <a:cubicBezTo>
                      <a:pt x="434" y="1270"/>
                      <a:pt x="432" y="1267"/>
                      <a:pt x="426" y="1262"/>
                    </a:cubicBezTo>
                    <a:cubicBezTo>
                      <a:pt x="426" y="1265"/>
                      <a:pt x="426" y="1267"/>
                      <a:pt x="423" y="1267"/>
                    </a:cubicBezTo>
                    <a:cubicBezTo>
                      <a:pt x="423" y="1267"/>
                      <a:pt x="420" y="1270"/>
                      <a:pt x="420" y="1273"/>
                    </a:cubicBezTo>
                    <a:cubicBezTo>
                      <a:pt x="423" y="1273"/>
                      <a:pt x="426" y="1273"/>
                      <a:pt x="429" y="1276"/>
                    </a:cubicBezTo>
                    <a:cubicBezTo>
                      <a:pt x="432" y="1276"/>
                      <a:pt x="434" y="1276"/>
                      <a:pt x="437" y="1270"/>
                    </a:cubicBezTo>
                    <a:close/>
                    <a:moveTo>
                      <a:pt x="440" y="212"/>
                    </a:moveTo>
                    <a:cubicBezTo>
                      <a:pt x="440" y="203"/>
                      <a:pt x="434" y="201"/>
                      <a:pt x="426" y="201"/>
                    </a:cubicBezTo>
                    <a:cubicBezTo>
                      <a:pt x="426" y="212"/>
                      <a:pt x="432" y="218"/>
                      <a:pt x="440" y="212"/>
                    </a:cubicBezTo>
                    <a:close/>
                    <a:moveTo>
                      <a:pt x="434" y="1431"/>
                    </a:moveTo>
                    <a:cubicBezTo>
                      <a:pt x="446" y="1434"/>
                      <a:pt x="451" y="1428"/>
                      <a:pt x="449" y="1414"/>
                    </a:cubicBezTo>
                    <a:cubicBezTo>
                      <a:pt x="446" y="1400"/>
                      <a:pt x="440" y="1394"/>
                      <a:pt x="432" y="1394"/>
                    </a:cubicBezTo>
                    <a:cubicBezTo>
                      <a:pt x="429" y="1403"/>
                      <a:pt x="429" y="1408"/>
                      <a:pt x="432" y="1414"/>
                    </a:cubicBezTo>
                    <a:cubicBezTo>
                      <a:pt x="432" y="1420"/>
                      <a:pt x="434" y="1425"/>
                      <a:pt x="434" y="1431"/>
                    </a:cubicBezTo>
                    <a:close/>
                    <a:moveTo>
                      <a:pt x="432" y="1462"/>
                    </a:moveTo>
                    <a:cubicBezTo>
                      <a:pt x="440" y="1462"/>
                      <a:pt x="440" y="1459"/>
                      <a:pt x="437" y="1456"/>
                    </a:cubicBezTo>
                    <a:cubicBezTo>
                      <a:pt x="432" y="1454"/>
                      <a:pt x="432" y="1456"/>
                      <a:pt x="432" y="1462"/>
                    </a:cubicBezTo>
                    <a:close/>
                    <a:moveTo>
                      <a:pt x="451" y="1270"/>
                    </a:moveTo>
                    <a:cubicBezTo>
                      <a:pt x="460" y="1273"/>
                      <a:pt x="465" y="1270"/>
                      <a:pt x="465" y="1259"/>
                    </a:cubicBezTo>
                    <a:cubicBezTo>
                      <a:pt x="457" y="1256"/>
                      <a:pt x="451" y="1259"/>
                      <a:pt x="451" y="1270"/>
                    </a:cubicBezTo>
                    <a:close/>
                    <a:moveTo>
                      <a:pt x="463" y="1487"/>
                    </a:moveTo>
                    <a:cubicBezTo>
                      <a:pt x="468" y="1490"/>
                      <a:pt x="471" y="1487"/>
                      <a:pt x="471" y="1479"/>
                    </a:cubicBezTo>
                    <a:cubicBezTo>
                      <a:pt x="471" y="1471"/>
                      <a:pt x="471" y="1468"/>
                      <a:pt x="468" y="1468"/>
                    </a:cubicBezTo>
                    <a:cubicBezTo>
                      <a:pt x="468" y="1473"/>
                      <a:pt x="468" y="1476"/>
                      <a:pt x="465" y="1476"/>
                    </a:cubicBezTo>
                    <a:cubicBezTo>
                      <a:pt x="460" y="1482"/>
                      <a:pt x="460" y="1485"/>
                      <a:pt x="463" y="1487"/>
                    </a:cubicBezTo>
                    <a:close/>
                    <a:moveTo>
                      <a:pt x="474" y="1380"/>
                    </a:moveTo>
                    <a:cubicBezTo>
                      <a:pt x="474" y="1375"/>
                      <a:pt x="471" y="1372"/>
                      <a:pt x="465" y="1372"/>
                    </a:cubicBezTo>
                    <a:lnTo>
                      <a:pt x="465" y="1380"/>
                    </a:lnTo>
                    <a:lnTo>
                      <a:pt x="474" y="1380"/>
                    </a:lnTo>
                    <a:close/>
                    <a:moveTo>
                      <a:pt x="643" y="1160"/>
                    </a:moveTo>
                    <a:cubicBezTo>
                      <a:pt x="652" y="1163"/>
                      <a:pt x="663" y="1163"/>
                      <a:pt x="672" y="1160"/>
                    </a:cubicBezTo>
                    <a:cubicBezTo>
                      <a:pt x="680" y="1157"/>
                      <a:pt x="691" y="1157"/>
                      <a:pt x="700" y="1157"/>
                    </a:cubicBezTo>
                    <a:cubicBezTo>
                      <a:pt x="719" y="1152"/>
                      <a:pt x="739" y="1146"/>
                      <a:pt x="759" y="1135"/>
                    </a:cubicBezTo>
                    <a:cubicBezTo>
                      <a:pt x="779" y="1126"/>
                      <a:pt x="793" y="1112"/>
                      <a:pt x="807" y="1098"/>
                    </a:cubicBezTo>
                    <a:cubicBezTo>
                      <a:pt x="832" y="1061"/>
                      <a:pt x="841" y="1025"/>
                      <a:pt x="841" y="988"/>
                    </a:cubicBezTo>
                    <a:cubicBezTo>
                      <a:pt x="841" y="977"/>
                      <a:pt x="844" y="965"/>
                      <a:pt x="849" y="960"/>
                    </a:cubicBezTo>
                    <a:cubicBezTo>
                      <a:pt x="855" y="951"/>
                      <a:pt x="855" y="943"/>
                      <a:pt x="852" y="932"/>
                    </a:cubicBezTo>
                    <a:cubicBezTo>
                      <a:pt x="846" y="920"/>
                      <a:pt x="846" y="906"/>
                      <a:pt x="849" y="892"/>
                    </a:cubicBezTo>
                    <a:cubicBezTo>
                      <a:pt x="852" y="878"/>
                      <a:pt x="855" y="867"/>
                      <a:pt x="855" y="853"/>
                    </a:cubicBezTo>
                    <a:cubicBezTo>
                      <a:pt x="855" y="841"/>
                      <a:pt x="855" y="827"/>
                      <a:pt x="852" y="816"/>
                    </a:cubicBezTo>
                    <a:cubicBezTo>
                      <a:pt x="852" y="805"/>
                      <a:pt x="852" y="790"/>
                      <a:pt x="855" y="779"/>
                    </a:cubicBezTo>
                    <a:cubicBezTo>
                      <a:pt x="858" y="771"/>
                      <a:pt x="858" y="763"/>
                      <a:pt x="852" y="754"/>
                    </a:cubicBezTo>
                    <a:cubicBezTo>
                      <a:pt x="846" y="746"/>
                      <a:pt x="846" y="737"/>
                      <a:pt x="849" y="726"/>
                    </a:cubicBezTo>
                    <a:cubicBezTo>
                      <a:pt x="852" y="703"/>
                      <a:pt x="849" y="680"/>
                      <a:pt x="846" y="658"/>
                    </a:cubicBezTo>
                    <a:cubicBezTo>
                      <a:pt x="841" y="635"/>
                      <a:pt x="838" y="613"/>
                      <a:pt x="835" y="590"/>
                    </a:cubicBezTo>
                    <a:cubicBezTo>
                      <a:pt x="835" y="570"/>
                      <a:pt x="832" y="551"/>
                      <a:pt x="824" y="525"/>
                    </a:cubicBezTo>
                    <a:cubicBezTo>
                      <a:pt x="815" y="503"/>
                      <a:pt x="807" y="483"/>
                      <a:pt x="790" y="469"/>
                    </a:cubicBezTo>
                    <a:cubicBezTo>
                      <a:pt x="782" y="460"/>
                      <a:pt x="779" y="452"/>
                      <a:pt x="779" y="446"/>
                    </a:cubicBezTo>
                    <a:cubicBezTo>
                      <a:pt x="779" y="441"/>
                      <a:pt x="773" y="435"/>
                      <a:pt x="762" y="432"/>
                    </a:cubicBezTo>
                    <a:cubicBezTo>
                      <a:pt x="751" y="429"/>
                      <a:pt x="736" y="427"/>
                      <a:pt x="725" y="424"/>
                    </a:cubicBezTo>
                    <a:cubicBezTo>
                      <a:pt x="714" y="422"/>
                      <a:pt x="700" y="418"/>
                      <a:pt x="688" y="415"/>
                    </a:cubicBezTo>
                    <a:cubicBezTo>
                      <a:pt x="660" y="409"/>
                      <a:pt x="626" y="407"/>
                      <a:pt x="587" y="401"/>
                    </a:cubicBezTo>
                    <a:cubicBezTo>
                      <a:pt x="550" y="398"/>
                      <a:pt x="516" y="407"/>
                      <a:pt x="485" y="424"/>
                    </a:cubicBezTo>
                    <a:cubicBezTo>
                      <a:pt x="480" y="446"/>
                      <a:pt x="480" y="469"/>
                      <a:pt x="480" y="491"/>
                    </a:cubicBezTo>
                    <a:cubicBezTo>
                      <a:pt x="480" y="514"/>
                      <a:pt x="482" y="539"/>
                      <a:pt x="482" y="562"/>
                    </a:cubicBezTo>
                    <a:cubicBezTo>
                      <a:pt x="482" y="573"/>
                      <a:pt x="482" y="587"/>
                      <a:pt x="480" y="599"/>
                    </a:cubicBezTo>
                    <a:cubicBezTo>
                      <a:pt x="480" y="610"/>
                      <a:pt x="477" y="624"/>
                      <a:pt x="474" y="635"/>
                    </a:cubicBezTo>
                    <a:cubicBezTo>
                      <a:pt x="474" y="647"/>
                      <a:pt x="477" y="661"/>
                      <a:pt x="480" y="672"/>
                    </a:cubicBezTo>
                    <a:cubicBezTo>
                      <a:pt x="482" y="683"/>
                      <a:pt x="482" y="697"/>
                      <a:pt x="477" y="709"/>
                    </a:cubicBezTo>
                    <a:cubicBezTo>
                      <a:pt x="474" y="728"/>
                      <a:pt x="474" y="745"/>
                      <a:pt x="474" y="762"/>
                    </a:cubicBezTo>
                    <a:cubicBezTo>
                      <a:pt x="474" y="779"/>
                      <a:pt x="477" y="793"/>
                      <a:pt x="480" y="810"/>
                    </a:cubicBezTo>
                    <a:cubicBezTo>
                      <a:pt x="482" y="819"/>
                      <a:pt x="482" y="830"/>
                      <a:pt x="480" y="838"/>
                    </a:cubicBezTo>
                    <a:cubicBezTo>
                      <a:pt x="477" y="847"/>
                      <a:pt x="474" y="855"/>
                      <a:pt x="471" y="867"/>
                    </a:cubicBezTo>
                    <a:cubicBezTo>
                      <a:pt x="471" y="884"/>
                      <a:pt x="471" y="900"/>
                      <a:pt x="474" y="915"/>
                    </a:cubicBezTo>
                    <a:cubicBezTo>
                      <a:pt x="474" y="929"/>
                      <a:pt x="477" y="943"/>
                      <a:pt x="480" y="960"/>
                    </a:cubicBezTo>
                    <a:cubicBezTo>
                      <a:pt x="482" y="988"/>
                      <a:pt x="482" y="1013"/>
                      <a:pt x="477" y="1036"/>
                    </a:cubicBezTo>
                    <a:cubicBezTo>
                      <a:pt x="474" y="1061"/>
                      <a:pt x="474" y="1087"/>
                      <a:pt x="480" y="1112"/>
                    </a:cubicBezTo>
                    <a:cubicBezTo>
                      <a:pt x="480" y="1140"/>
                      <a:pt x="488" y="1154"/>
                      <a:pt x="508" y="1157"/>
                    </a:cubicBezTo>
                    <a:cubicBezTo>
                      <a:pt x="519" y="1160"/>
                      <a:pt x="533" y="1163"/>
                      <a:pt x="547" y="1166"/>
                    </a:cubicBezTo>
                    <a:cubicBezTo>
                      <a:pt x="561" y="1169"/>
                      <a:pt x="573" y="1169"/>
                      <a:pt x="587" y="1169"/>
                    </a:cubicBezTo>
                    <a:cubicBezTo>
                      <a:pt x="595" y="1169"/>
                      <a:pt x="604" y="1166"/>
                      <a:pt x="612" y="1163"/>
                    </a:cubicBezTo>
                    <a:cubicBezTo>
                      <a:pt x="624" y="1157"/>
                      <a:pt x="632" y="1157"/>
                      <a:pt x="643" y="1160"/>
                    </a:cubicBezTo>
                    <a:close/>
                    <a:moveTo>
                      <a:pt x="477" y="1270"/>
                    </a:moveTo>
                    <a:cubicBezTo>
                      <a:pt x="477" y="1276"/>
                      <a:pt x="480" y="1279"/>
                      <a:pt x="482" y="1281"/>
                    </a:cubicBezTo>
                    <a:cubicBezTo>
                      <a:pt x="485" y="1284"/>
                      <a:pt x="488" y="1284"/>
                      <a:pt x="491" y="1281"/>
                    </a:cubicBezTo>
                    <a:cubicBezTo>
                      <a:pt x="494" y="1273"/>
                      <a:pt x="488" y="1270"/>
                      <a:pt x="477" y="1270"/>
                    </a:cubicBezTo>
                    <a:close/>
                    <a:moveTo>
                      <a:pt x="485" y="1397"/>
                    </a:moveTo>
                    <a:cubicBezTo>
                      <a:pt x="491" y="1403"/>
                      <a:pt x="493" y="1403"/>
                      <a:pt x="499" y="1403"/>
                    </a:cubicBezTo>
                    <a:cubicBezTo>
                      <a:pt x="504" y="1403"/>
                      <a:pt x="508" y="1400"/>
                      <a:pt x="508" y="1394"/>
                    </a:cubicBezTo>
                    <a:cubicBezTo>
                      <a:pt x="508" y="1383"/>
                      <a:pt x="505" y="1377"/>
                      <a:pt x="497" y="1383"/>
                    </a:cubicBezTo>
                    <a:cubicBezTo>
                      <a:pt x="488" y="1389"/>
                      <a:pt x="485" y="1392"/>
                      <a:pt x="485" y="1397"/>
                    </a:cubicBezTo>
                    <a:close/>
                    <a:moveTo>
                      <a:pt x="499" y="1423"/>
                    </a:moveTo>
                    <a:cubicBezTo>
                      <a:pt x="508" y="1414"/>
                      <a:pt x="508" y="1411"/>
                      <a:pt x="502" y="1408"/>
                    </a:cubicBezTo>
                    <a:cubicBezTo>
                      <a:pt x="497" y="1408"/>
                      <a:pt x="494" y="1414"/>
                      <a:pt x="499" y="1423"/>
                    </a:cubicBezTo>
                    <a:close/>
                    <a:moveTo>
                      <a:pt x="556" y="1313"/>
                    </a:moveTo>
                    <a:cubicBezTo>
                      <a:pt x="559" y="1313"/>
                      <a:pt x="561" y="1313"/>
                      <a:pt x="564" y="1315"/>
                    </a:cubicBezTo>
                    <a:cubicBezTo>
                      <a:pt x="564" y="1313"/>
                      <a:pt x="564" y="1310"/>
                      <a:pt x="567" y="1307"/>
                    </a:cubicBezTo>
                    <a:cubicBezTo>
                      <a:pt x="561" y="1307"/>
                      <a:pt x="559" y="1307"/>
                      <a:pt x="559" y="1304"/>
                    </a:cubicBezTo>
                    <a:cubicBezTo>
                      <a:pt x="559" y="1307"/>
                      <a:pt x="559" y="1307"/>
                      <a:pt x="556" y="1307"/>
                    </a:cubicBezTo>
                    <a:lnTo>
                      <a:pt x="556" y="1313"/>
                    </a:lnTo>
                    <a:close/>
                    <a:moveTo>
                      <a:pt x="561" y="1386"/>
                    </a:moveTo>
                    <a:cubicBezTo>
                      <a:pt x="567" y="1383"/>
                      <a:pt x="573" y="1380"/>
                      <a:pt x="578" y="1380"/>
                    </a:cubicBezTo>
                    <a:cubicBezTo>
                      <a:pt x="584" y="1380"/>
                      <a:pt x="587" y="1375"/>
                      <a:pt x="587" y="1366"/>
                    </a:cubicBezTo>
                    <a:cubicBezTo>
                      <a:pt x="581" y="1363"/>
                      <a:pt x="576" y="1366"/>
                      <a:pt x="570" y="1369"/>
                    </a:cubicBezTo>
                    <a:cubicBezTo>
                      <a:pt x="564" y="1377"/>
                      <a:pt x="561" y="1383"/>
                      <a:pt x="561" y="1386"/>
                    </a:cubicBezTo>
                    <a:close/>
                    <a:moveTo>
                      <a:pt x="564" y="1442"/>
                    </a:moveTo>
                    <a:cubicBezTo>
                      <a:pt x="559" y="1456"/>
                      <a:pt x="564" y="1465"/>
                      <a:pt x="581" y="1465"/>
                    </a:cubicBezTo>
                    <a:cubicBezTo>
                      <a:pt x="576" y="1451"/>
                      <a:pt x="570" y="1445"/>
                      <a:pt x="564" y="1442"/>
                    </a:cubicBezTo>
                    <a:close/>
                    <a:moveTo>
                      <a:pt x="584" y="223"/>
                    </a:moveTo>
                    <a:cubicBezTo>
                      <a:pt x="578" y="223"/>
                      <a:pt x="576" y="226"/>
                      <a:pt x="573" y="232"/>
                    </a:cubicBezTo>
                    <a:cubicBezTo>
                      <a:pt x="581" y="229"/>
                      <a:pt x="584" y="226"/>
                      <a:pt x="584" y="223"/>
                    </a:cubicBezTo>
                    <a:close/>
                    <a:moveTo>
                      <a:pt x="626" y="1250"/>
                    </a:moveTo>
                    <a:cubicBezTo>
                      <a:pt x="626" y="1259"/>
                      <a:pt x="629" y="1262"/>
                      <a:pt x="635" y="1262"/>
                    </a:cubicBezTo>
                    <a:cubicBezTo>
                      <a:pt x="640" y="1262"/>
                      <a:pt x="646" y="1259"/>
                      <a:pt x="649" y="1253"/>
                    </a:cubicBezTo>
                    <a:cubicBezTo>
                      <a:pt x="643" y="1242"/>
                      <a:pt x="638" y="1242"/>
                      <a:pt x="626" y="1250"/>
                    </a:cubicBezTo>
                    <a:close/>
                    <a:moveTo>
                      <a:pt x="632" y="161"/>
                    </a:moveTo>
                    <a:cubicBezTo>
                      <a:pt x="632" y="170"/>
                      <a:pt x="635" y="172"/>
                      <a:pt x="640" y="172"/>
                    </a:cubicBezTo>
                    <a:cubicBezTo>
                      <a:pt x="643" y="158"/>
                      <a:pt x="640" y="155"/>
                      <a:pt x="632" y="161"/>
                    </a:cubicBezTo>
                    <a:close/>
                    <a:moveTo>
                      <a:pt x="652" y="1284"/>
                    </a:moveTo>
                    <a:cubicBezTo>
                      <a:pt x="666" y="1284"/>
                      <a:pt x="669" y="1281"/>
                      <a:pt x="660" y="1276"/>
                    </a:cubicBezTo>
                    <a:cubicBezTo>
                      <a:pt x="655" y="1270"/>
                      <a:pt x="652" y="1273"/>
                      <a:pt x="652" y="1284"/>
                    </a:cubicBezTo>
                    <a:close/>
                    <a:moveTo>
                      <a:pt x="686" y="1513"/>
                    </a:moveTo>
                    <a:cubicBezTo>
                      <a:pt x="691" y="1513"/>
                      <a:pt x="697" y="1519"/>
                      <a:pt x="708" y="1527"/>
                    </a:cubicBezTo>
                    <a:cubicBezTo>
                      <a:pt x="717" y="1535"/>
                      <a:pt x="722" y="1533"/>
                      <a:pt x="722" y="1519"/>
                    </a:cubicBezTo>
                    <a:cubicBezTo>
                      <a:pt x="717" y="1510"/>
                      <a:pt x="711" y="1502"/>
                      <a:pt x="700" y="1496"/>
                    </a:cubicBezTo>
                    <a:cubicBezTo>
                      <a:pt x="691" y="1493"/>
                      <a:pt x="686" y="1496"/>
                      <a:pt x="688" y="1499"/>
                    </a:cubicBezTo>
                    <a:cubicBezTo>
                      <a:pt x="691" y="1504"/>
                      <a:pt x="691" y="1510"/>
                      <a:pt x="686" y="1513"/>
                    </a:cubicBezTo>
                    <a:close/>
                    <a:moveTo>
                      <a:pt x="745" y="1417"/>
                    </a:moveTo>
                    <a:cubicBezTo>
                      <a:pt x="751" y="1411"/>
                      <a:pt x="751" y="1408"/>
                      <a:pt x="748" y="1403"/>
                    </a:cubicBezTo>
                    <a:lnTo>
                      <a:pt x="739" y="1394"/>
                    </a:lnTo>
                    <a:cubicBezTo>
                      <a:pt x="728" y="1392"/>
                      <a:pt x="722" y="1389"/>
                      <a:pt x="722" y="1383"/>
                    </a:cubicBezTo>
                    <a:cubicBezTo>
                      <a:pt x="722" y="1377"/>
                      <a:pt x="717" y="1375"/>
                      <a:pt x="705" y="1375"/>
                    </a:cubicBezTo>
                    <a:cubicBezTo>
                      <a:pt x="705" y="1380"/>
                      <a:pt x="705" y="1386"/>
                      <a:pt x="708" y="1392"/>
                    </a:cubicBezTo>
                    <a:cubicBezTo>
                      <a:pt x="711" y="1400"/>
                      <a:pt x="714" y="1400"/>
                      <a:pt x="719" y="1394"/>
                    </a:cubicBezTo>
                    <a:cubicBezTo>
                      <a:pt x="725" y="1389"/>
                      <a:pt x="728" y="1392"/>
                      <a:pt x="734" y="1397"/>
                    </a:cubicBezTo>
                    <a:cubicBezTo>
                      <a:pt x="739" y="1403"/>
                      <a:pt x="739" y="1414"/>
                      <a:pt x="745" y="1417"/>
                    </a:cubicBezTo>
                    <a:close/>
                    <a:moveTo>
                      <a:pt x="719" y="1637"/>
                    </a:moveTo>
                    <a:cubicBezTo>
                      <a:pt x="728" y="1637"/>
                      <a:pt x="734" y="1635"/>
                      <a:pt x="734" y="1629"/>
                    </a:cubicBezTo>
                    <a:cubicBezTo>
                      <a:pt x="734" y="1624"/>
                      <a:pt x="731" y="1620"/>
                      <a:pt x="728" y="1614"/>
                    </a:cubicBezTo>
                    <a:cubicBezTo>
                      <a:pt x="725" y="1612"/>
                      <a:pt x="719" y="1609"/>
                      <a:pt x="717" y="1612"/>
                    </a:cubicBezTo>
                    <a:cubicBezTo>
                      <a:pt x="714" y="1617"/>
                      <a:pt x="714" y="1623"/>
                      <a:pt x="719" y="1637"/>
                    </a:cubicBezTo>
                    <a:close/>
                    <a:moveTo>
                      <a:pt x="722" y="1654"/>
                    </a:moveTo>
                    <a:cubicBezTo>
                      <a:pt x="714" y="1660"/>
                      <a:pt x="714" y="1662"/>
                      <a:pt x="719" y="1668"/>
                    </a:cubicBezTo>
                    <a:cubicBezTo>
                      <a:pt x="725" y="1674"/>
                      <a:pt x="731" y="1674"/>
                      <a:pt x="736" y="1668"/>
                    </a:cubicBezTo>
                    <a:cubicBezTo>
                      <a:pt x="736" y="1657"/>
                      <a:pt x="731" y="1654"/>
                      <a:pt x="722" y="1654"/>
                    </a:cubicBezTo>
                    <a:close/>
                    <a:moveTo>
                      <a:pt x="719" y="1293"/>
                    </a:moveTo>
                    <a:cubicBezTo>
                      <a:pt x="725" y="1298"/>
                      <a:pt x="728" y="1298"/>
                      <a:pt x="734" y="1293"/>
                    </a:cubicBezTo>
                    <a:cubicBezTo>
                      <a:pt x="736" y="1287"/>
                      <a:pt x="736" y="1284"/>
                      <a:pt x="728" y="1281"/>
                    </a:cubicBezTo>
                    <a:cubicBezTo>
                      <a:pt x="728" y="1284"/>
                      <a:pt x="728" y="1287"/>
                      <a:pt x="725" y="1287"/>
                    </a:cubicBezTo>
                    <a:cubicBezTo>
                      <a:pt x="719" y="1287"/>
                      <a:pt x="719" y="1290"/>
                      <a:pt x="719" y="1293"/>
                    </a:cubicBezTo>
                    <a:close/>
                    <a:moveTo>
                      <a:pt x="731" y="1487"/>
                    </a:moveTo>
                    <a:cubicBezTo>
                      <a:pt x="739" y="1487"/>
                      <a:pt x="739" y="1485"/>
                      <a:pt x="736" y="1479"/>
                    </a:cubicBezTo>
                    <a:cubicBezTo>
                      <a:pt x="731" y="1476"/>
                      <a:pt x="731" y="1479"/>
                      <a:pt x="731" y="1487"/>
                    </a:cubicBezTo>
                    <a:close/>
                    <a:moveTo>
                      <a:pt x="736" y="1558"/>
                    </a:moveTo>
                    <a:cubicBezTo>
                      <a:pt x="731" y="1564"/>
                      <a:pt x="734" y="1569"/>
                      <a:pt x="739" y="1575"/>
                    </a:cubicBezTo>
                    <a:cubicBezTo>
                      <a:pt x="748" y="1583"/>
                      <a:pt x="753" y="1583"/>
                      <a:pt x="756" y="1583"/>
                    </a:cubicBezTo>
                    <a:cubicBezTo>
                      <a:pt x="756" y="1572"/>
                      <a:pt x="751" y="1564"/>
                      <a:pt x="736" y="1558"/>
                    </a:cubicBezTo>
                    <a:close/>
                    <a:moveTo>
                      <a:pt x="756" y="1456"/>
                    </a:moveTo>
                    <a:cubicBezTo>
                      <a:pt x="756" y="1458"/>
                      <a:pt x="756" y="1459"/>
                      <a:pt x="756" y="1460"/>
                    </a:cubicBezTo>
                    <a:lnTo>
                      <a:pt x="756" y="1459"/>
                    </a:lnTo>
                    <a:cubicBezTo>
                      <a:pt x="759" y="1456"/>
                      <a:pt x="759" y="1456"/>
                      <a:pt x="756" y="1456"/>
                    </a:cubicBezTo>
                    <a:close/>
                    <a:moveTo>
                      <a:pt x="748" y="1459"/>
                    </a:moveTo>
                    <a:cubicBezTo>
                      <a:pt x="742" y="1456"/>
                      <a:pt x="739" y="1459"/>
                      <a:pt x="742" y="1462"/>
                    </a:cubicBezTo>
                    <a:cubicBezTo>
                      <a:pt x="747" y="1465"/>
                      <a:pt x="750" y="1465"/>
                      <a:pt x="754" y="1461"/>
                    </a:cubicBezTo>
                    <a:cubicBezTo>
                      <a:pt x="753" y="1461"/>
                      <a:pt x="751" y="1461"/>
                      <a:pt x="748" y="1459"/>
                    </a:cubicBezTo>
                    <a:close/>
                    <a:moveTo>
                      <a:pt x="759" y="1270"/>
                    </a:moveTo>
                    <a:cubicBezTo>
                      <a:pt x="753" y="1265"/>
                      <a:pt x="751" y="1267"/>
                      <a:pt x="751" y="1273"/>
                    </a:cubicBezTo>
                    <a:cubicBezTo>
                      <a:pt x="751" y="1279"/>
                      <a:pt x="753" y="1276"/>
                      <a:pt x="759" y="1270"/>
                    </a:cubicBezTo>
                    <a:close/>
                    <a:moveTo>
                      <a:pt x="759" y="1318"/>
                    </a:moveTo>
                    <a:cubicBezTo>
                      <a:pt x="753" y="1313"/>
                      <a:pt x="751" y="1313"/>
                      <a:pt x="751" y="1318"/>
                    </a:cubicBezTo>
                    <a:cubicBezTo>
                      <a:pt x="751" y="1321"/>
                      <a:pt x="753" y="1321"/>
                      <a:pt x="759" y="1318"/>
                    </a:cubicBezTo>
                    <a:close/>
                    <a:moveTo>
                      <a:pt x="784" y="1772"/>
                    </a:moveTo>
                    <a:cubicBezTo>
                      <a:pt x="784" y="1767"/>
                      <a:pt x="782" y="1764"/>
                      <a:pt x="773" y="1764"/>
                    </a:cubicBezTo>
                    <a:lnTo>
                      <a:pt x="773" y="1772"/>
                    </a:lnTo>
                    <a:lnTo>
                      <a:pt x="784" y="1772"/>
                    </a:lnTo>
                    <a:close/>
                    <a:moveTo>
                      <a:pt x="784" y="1408"/>
                    </a:moveTo>
                    <a:cubicBezTo>
                      <a:pt x="790" y="1417"/>
                      <a:pt x="796" y="1420"/>
                      <a:pt x="807" y="1411"/>
                    </a:cubicBezTo>
                    <a:cubicBezTo>
                      <a:pt x="815" y="1403"/>
                      <a:pt x="815" y="1397"/>
                      <a:pt x="804" y="1394"/>
                    </a:cubicBezTo>
                    <a:cubicBezTo>
                      <a:pt x="804" y="1400"/>
                      <a:pt x="796" y="1403"/>
                      <a:pt x="784" y="1408"/>
                    </a:cubicBezTo>
                    <a:close/>
                    <a:moveTo>
                      <a:pt x="793" y="1499"/>
                    </a:moveTo>
                    <a:cubicBezTo>
                      <a:pt x="799" y="1504"/>
                      <a:pt x="801" y="1504"/>
                      <a:pt x="801" y="1499"/>
                    </a:cubicBezTo>
                    <a:cubicBezTo>
                      <a:pt x="799" y="1496"/>
                      <a:pt x="796" y="1496"/>
                      <a:pt x="793" y="1499"/>
                    </a:cubicBezTo>
                    <a:close/>
                    <a:moveTo>
                      <a:pt x="796" y="1533"/>
                    </a:moveTo>
                    <a:cubicBezTo>
                      <a:pt x="799" y="1538"/>
                      <a:pt x="801" y="1541"/>
                      <a:pt x="804" y="1541"/>
                    </a:cubicBezTo>
                    <a:cubicBezTo>
                      <a:pt x="810" y="1547"/>
                      <a:pt x="813" y="1541"/>
                      <a:pt x="813" y="1530"/>
                    </a:cubicBezTo>
                    <a:cubicBezTo>
                      <a:pt x="804" y="1527"/>
                      <a:pt x="799" y="1527"/>
                      <a:pt x="796" y="1533"/>
                    </a:cubicBezTo>
                    <a:close/>
                    <a:moveTo>
                      <a:pt x="807" y="1442"/>
                    </a:moveTo>
                    <a:cubicBezTo>
                      <a:pt x="804" y="1445"/>
                      <a:pt x="804" y="1448"/>
                      <a:pt x="804" y="1451"/>
                    </a:cubicBezTo>
                    <a:cubicBezTo>
                      <a:pt x="804" y="1454"/>
                      <a:pt x="807" y="1456"/>
                      <a:pt x="813" y="1454"/>
                    </a:cubicBezTo>
                    <a:cubicBezTo>
                      <a:pt x="813" y="1445"/>
                      <a:pt x="813" y="1442"/>
                      <a:pt x="807" y="1442"/>
                    </a:cubicBezTo>
                    <a:close/>
                    <a:moveTo>
                      <a:pt x="824" y="1485"/>
                    </a:moveTo>
                    <a:cubicBezTo>
                      <a:pt x="824" y="1476"/>
                      <a:pt x="821" y="1471"/>
                      <a:pt x="815" y="1471"/>
                    </a:cubicBezTo>
                    <a:cubicBezTo>
                      <a:pt x="810" y="1471"/>
                      <a:pt x="807" y="1476"/>
                      <a:pt x="810" y="1485"/>
                    </a:cubicBezTo>
                    <a:lnTo>
                      <a:pt x="824" y="1485"/>
                    </a:lnTo>
                    <a:close/>
                    <a:moveTo>
                      <a:pt x="813" y="1287"/>
                    </a:moveTo>
                    <a:cubicBezTo>
                      <a:pt x="810" y="1293"/>
                      <a:pt x="812" y="1296"/>
                      <a:pt x="818" y="1296"/>
                    </a:cubicBezTo>
                    <a:cubicBezTo>
                      <a:pt x="823" y="1296"/>
                      <a:pt x="827" y="1296"/>
                      <a:pt x="827" y="1290"/>
                    </a:cubicBezTo>
                    <a:cubicBezTo>
                      <a:pt x="821" y="1290"/>
                      <a:pt x="815" y="1287"/>
                      <a:pt x="813" y="1287"/>
                    </a:cubicBezTo>
                    <a:close/>
                    <a:moveTo>
                      <a:pt x="824" y="1332"/>
                    </a:moveTo>
                    <a:cubicBezTo>
                      <a:pt x="832" y="1329"/>
                      <a:pt x="830" y="1324"/>
                      <a:pt x="815" y="1318"/>
                    </a:cubicBezTo>
                    <a:cubicBezTo>
                      <a:pt x="810" y="1329"/>
                      <a:pt x="813" y="1335"/>
                      <a:pt x="824" y="1332"/>
                    </a:cubicBezTo>
                    <a:close/>
                    <a:moveTo>
                      <a:pt x="813" y="1603"/>
                    </a:moveTo>
                    <a:cubicBezTo>
                      <a:pt x="824" y="1603"/>
                      <a:pt x="827" y="1600"/>
                      <a:pt x="821" y="1595"/>
                    </a:cubicBezTo>
                    <a:cubicBezTo>
                      <a:pt x="815" y="1586"/>
                      <a:pt x="813" y="1589"/>
                      <a:pt x="813" y="1603"/>
                    </a:cubicBezTo>
                    <a:close/>
                    <a:moveTo>
                      <a:pt x="844" y="1575"/>
                    </a:moveTo>
                    <a:cubicBezTo>
                      <a:pt x="838" y="1569"/>
                      <a:pt x="835" y="1569"/>
                      <a:pt x="830" y="1575"/>
                    </a:cubicBezTo>
                    <a:cubicBezTo>
                      <a:pt x="824" y="1581"/>
                      <a:pt x="824" y="1583"/>
                      <a:pt x="830" y="1589"/>
                    </a:cubicBezTo>
                    <a:cubicBezTo>
                      <a:pt x="835" y="1586"/>
                      <a:pt x="838" y="1584"/>
                      <a:pt x="844" y="1581"/>
                    </a:cubicBezTo>
                    <a:cubicBezTo>
                      <a:pt x="849" y="1579"/>
                      <a:pt x="855" y="1578"/>
                      <a:pt x="861" y="1586"/>
                    </a:cubicBezTo>
                    <a:cubicBezTo>
                      <a:pt x="875" y="1572"/>
                      <a:pt x="875" y="1561"/>
                      <a:pt x="861" y="1550"/>
                    </a:cubicBezTo>
                    <a:cubicBezTo>
                      <a:pt x="852" y="1541"/>
                      <a:pt x="846" y="1544"/>
                      <a:pt x="849" y="1555"/>
                    </a:cubicBezTo>
                    <a:cubicBezTo>
                      <a:pt x="852" y="1566"/>
                      <a:pt x="849" y="1575"/>
                      <a:pt x="844" y="1575"/>
                    </a:cubicBezTo>
                    <a:close/>
                    <a:moveTo>
                      <a:pt x="830" y="1612"/>
                    </a:moveTo>
                    <a:cubicBezTo>
                      <a:pt x="835" y="1617"/>
                      <a:pt x="841" y="1614"/>
                      <a:pt x="846" y="1609"/>
                    </a:cubicBezTo>
                    <a:cubicBezTo>
                      <a:pt x="855" y="1600"/>
                      <a:pt x="852" y="1595"/>
                      <a:pt x="844" y="1592"/>
                    </a:cubicBezTo>
                    <a:cubicBezTo>
                      <a:pt x="844" y="1598"/>
                      <a:pt x="841" y="1600"/>
                      <a:pt x="835" y="1600"/>
                    </a:cubicBezTo>
                    <a:cubicBezTo>
                      <a:pt x="827" y="1600"/>
                      <a:pt x="827" y="1606"/>
                      <a:pt x="830" y="1612"/>
                    </a:cubicBezTo>
                    <a:close/>
                    <a:moveTo>
                      <a:pt x="835" y="1959"/>
                    </a:moveTo>
                    <a:cubicBezTo>
                      <a:pt x="841" y="1964"/>
                      <a:pt x="844" y="1964"/>
                      <a:pt x="849" y="1962"/>
                    </a:cubicBezTo>
                    <a:cubicBezTo>
                      <a:pt x="852" y="1959"/>
                      <a:pt x="852" y="1956"/>
                      <a:pt x="846" y="1953"/>
                    </a:cubicBezTo>
                    <a:cubicBezTo>
                      <a:pt x="846" y="1959"/>
                      <a:pt x="846" y="1959"/>
                      <a:pt x="844" y="1959"/>
                    </a:cubicBezTo>
                    <a:cubicBezTo>
                      <a:pt x="841" y="1956"/>
                      <a:pt x="838" y="1956"/>
                      <a:pt x="835" y="1959"/>
                    </a:cubicBezTo>
                    <a:close/>
                    <a:moveTo>
                      <a:pt x="858" y="1298"/>
                    </a:moveTo>
                    <a:cubicBezTo>
                      <a:pt x="863" y="1293"/>
                      <a:pt x="863" y="1290"/>
                      <a:pt x="863" y="1284"/>
                    </a:cubicBezTo>
                    <a:cubicBezTo>
                      <a:pt x="863" y="1279"/>
                      <a:pt x="858" y="1276"/>
                      <a:pt x="855" y="1270"/>
                    </a:cubicBezTo>
                    <a:cubicBezTo>
                      <a:pt x="844" y="1270"/>
                      <a:pt x="838" y="1273"/>
                      <a:pt x="844" y="1281"/>
                    </a:cubicBezTo>
                    <a:cubicBezTo>
                      <a:pt x="846" y="1287"/>
                      <a:pt x="852" y="1293"/>
                      <a:pt x="858" y="1298"/>
                    </a:cubicBezTo>
                    <a:close/>
                    <a:moveTo>
                      <a:pt x="844" y="1524"/>
                    </a:moveTo>
                    <a:cubicBezTo>
                      <a:pt x="852" y="1524"/>
                      <a:pt x="852" y="1521"/>
                      <a:pt x="849" y="1516"/>
                    </a:cubicBezTo>
                    <a:cubicBezTo>
                      <a:pt x="844" y="1513"/>
                      <a:pt x="844" y="1516"/>
                      <a:pt x="844" y="1524"/>
                    </a:cubicBezTo>
                    <a:close/>
                    <a:moveTo>
                      <a:pt x="844" y="1911"/>
                    </a:moveTo>
                    <a:cubicBezTo>
                      <a:pt x="846" y="1916"/>
                      <a:pt x="849" y="1919"/>
                      <a:pt x="852" y="1919"/>
                    </a:cubicBezTo>
                    <a:cubicBezTo>
                      <a:pt x="855" y="1919"/>
                      <a:pt x="858" y="1916"/>
                      <a:pt x="861" y="1911"/>
                    </a:cubicBezTo>
                    <a:cubicBezTo>
                      <a:pt x="852" y="1908"/>
                      <a:pt x="846" y="1908"/>
                      <a:pt x="844" y="1911"/>
                    </a:cubicBezTo>
                    <a:close/>
                    <a:moveTo>
                      <a:pt x="883" y="1978"/>
                    </a:moveTo>
                    <a:cubicBezTo>
                      <a:pt x="886" y="1967"/>
                      <a:pt x="883" y="1959"/>
                      <a:pt x="875" y="1959"/>
                    </a:cubicBezTo>
                    <a:cubicBezTo>
                      <a:pt x="866" y="1959"/>
                      <a:pt x="861" y="1956"/>
                      <a:pt x="852" y="1953"/>
                    </a:cubicBezTo>
                    <a:cubicBezTo>
                      <a:pt x="855" y="1959"/>
                      <a:pt x="858" y="1964"/>
                      <a:pt x="866" y="1970"/>
                    </a:cubicBezTo>
                    <a:cubicBezTo>
                      <a:pt x="872" y="1978"/>
                      <a:pt x="878" y="1981"/>
                      <a:pt x="883" y="1978"/>
                    </a:cubicBezTo>
                    <a:close/>
                    <a:moveTo>
                      <a:pt x="869" y="1417"/>
                    </a:moveTo>
                    <a:cubicBezTo>
                      <a:pt x="869" y="1425"/>
                      <a:pt x="872" y="1428"/>
                      <a:pt x="878" y="1428"/>
                    </a:cubicBezTo>
                    <a:lnTo>
                      <a:pt x="886" y="1420"/>
                    </a:lnTo>
                    <a:cubicBezTo>
                      <a:pt x="880" y="1417"/>
                      <a:pt x="875" y="1417"/>
                      <a:pt x="869" y="1417"/>
                    </a:cubicBezTo>
                    <a:close/>
                    <a:moveTo>
                      <a:pt x="869" y="2122"/>
                    </a:moveTo>
                    <a:cubicBezTo>
                      <a:pt x="875" y="2122"/>
                      <a:pt x="878" y="2120"/>
                      <a:pt x="883" y="2114"/>
                    </a:cubicBezTo>
                    <a:cubicBezTo>
                      <a:pt x="878" y="2105"/>
                      <a:pt x="875" y="2105"/>
                      <a:pt x="869" y="2114"/>
                    </a:cubicBezTo>
                    <a:lnTo>
                      <a:pt x="869" y="2122"/>
                    </a:lnTo>
                    <a:close/>
                    <a:moveTo>
                      <a:pt x="894" y="336"/>
                    </a:moveTo>
                    <a:cubicBezTo>
                      <a:pt x="889" y="336"/>
                      <a:pt x="886" y="334"/>
                      <a:pt x="886" y="328"/>
                    </a:cubicBezTo>
                    <a:cubicBezTo>
                      <a:pt x="886" y="323"/>
                      <a:pt x="880" y="328"/>
                      <a:pt x="878" y="342"/>
                    </a:cubicBezTo>
                    <a:cubicBezTo>
                      <a:pt x="883" y="342"/>
                      <a:pt x="889" y="342"/>
                      <a:pt x="894" y="336"/>
                    </a:cubicBezTo>
                    <a:close/>
                    <a:moveTo>
                      <a:pt x="894" y="1530"/>
                    </a:moveTo>
                    <a:cubicBezTo>
                      <a:pt x="900" y="1538"/>
                      <a:pt x="897" y="1544"/>
                      <a:pt x="892" y="1544"/>
                    </a:cubicBezTo>
                    <a:cubicBezTo>
                      <a:pt x="883" y="1544"/>
                      <a:pt x="883" y="1547"/>
                      <a:pt x="883" y="1555"/>
                    </a:cubicBezTo>
                    <a:cubicBezTo>
                      <a:pt x="889" y="1555"/>
                      <a:pt x="891" y="1553"/>
                      <a:pt x="897" y="1544"/>
                    </a:cubicBezTo>
                    <a:cubicBezTo>
                      <a:pt x="902" y="1536"/>
                      <a:pt x="900" y="1533"/>
                      <a:pt x="894" y="1530"/>
                    </a:cubicBezTo>
                    <a:close/>
                    <a:moveTo>
                      <a:pt x="900" y="2015"/>
                    </a:moveTo>
                    <a:cubicBezTo>
                      <a:pt x="906" y="2010"/>
                      <a:pt x="906" y="2004"/>
                      <a:pt x="900" y="1998"/>
                    </a:cubicBezTo>
                    <a:cubicBezTo>
                      <a:pt x="894" y="1993"/>
                      <a:pt x="892" y="1987"/>
                      <a:pt x="886" y="1984"/>
                    </a:cubicBezTo>
                    <a:cubicBezTo>
                      <a:pt x="892" y="1998"/>
                      <a:pt x="897" y="2010"/>
                      <a:pt x="900" y="2015"/>
                    </a:cubicBezTo>
                    <a:close/>
                    <a:moveTo>
                      <a:pt x="900" y="1922"/>
                    </a:moveTo>
                    <a:cubicBezTo>
                      <a:pt x="906" y="1919"/>
                      <a:pt x="909" y="1917"/>
                      <a:pt x="909" y="1914"/>
                    </a:cubicBezTo>
                    <a:cubicBezTo>
                      <a:pt x="909" y="1912"/>
                      <a:pt x="906" y="1911"/>
                      <a:pt x="900" y="1911"/>
                    </a:cubicBezTo>
                    <a:cubicBezTo>
                      <a:pt x="894" y="1914"/>
                      <a:pt x="892" y="1916"/>
                      <a:pt x="892" y="1919"/>
                    </a:cubicBezTo>
                    <a:cubicBezTo>
                      <a:pt x="894" y="1922"/>
                      <a:pt x="897" y="1922"/>
                      <a:pt x="900" y="1922"/>
                    </a:cubicBezTo>
                    <a:close/>
                    <a:moveTo>
                      <a:pt x="906" y="1383"/>
                    </a:moveTo>
                    <a:cubicBezTo>
                      <a:pt x="911" y="1375"/>
                      <a:pt x="909" y="1369"/>
                      <a:pt x="897" y="1369"/>
                    </a:cubicBezTo>
                    <a:cubicBezTo>
                      <a:pt x="894" y="1377"/>
                      <a:pt x="897" y="1383"/>
                      <a:pt x="906" y="1383"/>
                    </a:cubicBezTo>
                    <a:close/>
                    <a:moveTo>
                      <a:pt x="897" y="683"/>
                    </a:moveTo>
                    <a:cubicBezTo>
                      <a:pt x="906" y="683"/>
                      <a:pt x="906" y="680"/>
                      <a:pt x="903" y="678"/>
                    </a:cubicBezTo>
                    <a:cubicBezTo>
                      <a:pt x="900" y="672"/>
                      <a:pt x="897" y="675"/>
                      <a:pt x="897" y="683"/>
                    </a:cubicBezTo>
                    <a:close/>
                    <a:moveTo>
                      <a:pt x="917" y="1744"/>
                    </a:moveTo>
                    <a:cubicBezTo>
                      <a:pt x="911" y="1739"/>
                      <a:pt x="909" y="1741"/>
                      <a:pt x="909" y="1747"/>
                    </a:cubicBezTo>
                    <a:cubicBezTo>
                      <a:pt x="909" y="1753"/>
                      <a:pt x="911" y="1756"/>
                      <a:pt x="917" y="1753"/>
                    </a:cubicBezTo>
                    <a:lnTo>
                      <a:pt x="917" y="1744"/>
                    </a:lnTo>
                    <a:close/>
                    <a:moveTo>
                      <a:pt x="923" y="1437"/>
                    </a:moveTo>
                    <a:cubicBezTo>
                      <a:pt x="920" y="1437"/>
                      <a:pt x="914" y="1439"/>
                      <a:pt x="909" y="1448"/>
                    </a:cubicBezTo>
                    <a:cubicBezTo>
                      <a:pt x="917" y="1448"/>
                      <a:pt x="923" y="1445"/>
                      <a:pt x="923" y="1437"/>
                    </a:cubicBezTo>
                    <a:close/>
                    <a:moveTo>
                      <a:pt x="923" y="2128"/>
                    </a:moveTo>
                    <a:cubicBezTo>
                      <a:pt x="923" y="2122"/>
                      <a:pt x="923" y="2120"/>
                      <a:pt x="920" y="2117"/>
                    </a:cubicBezTo>
                    <a:lnTo>
                      <a:pt x="911" y="2125"/>
                    </a:lnTo>
                    <a:cubicBezTo>
                      <a:pt x="914" y="2125"/>
                      <a:pt x="917" y="2128"/>
                      <a:pt x="923" y="2128"/>
                    </a:cubicBezTo>
                    <a:close/>
                    <a:moveTo>
                      <a:pt x="917" y="1417"/>
                    </a:moveTo>
                    <a:cubicBezTo>
                      <a:pt x="925" y="1417"/>
                      <a:pt x="925" y="1414"/>
                      <a:pt x="923" y="1411"/>
                    </a:cubicBezTo>
                    <a:cubicBezTo>
                      <a:pt x="917" y="1406"/>
                      <a:pt x="917" y="1408"/>
                      <a:pt x="917" y="1417"/>
                    </a:cubicBezTo>
                    <a:close/>
                    <a:moveTo>
                      <a:pt x="923" y="1854"/>
                    </a:moveTo>
                    <a:cubicBezTo>
                      <a:pt x="914" y="1863"/>
                      <a:pt x="917" y="1866"/>
                      <a:pt x="925" y="1866"/>
                    </a:cubicBezTo>
                    <a:cubicBezTo>
                      <a:pt x="934" y="1857"/>
                      <a:pt x="934" y="1854"/>
                      <a:pt x="923" y="1854"/>
                    </a:cubicBezTo>
                    <a:close/>
                    <a:moveTo>
                      <a:pt x="925" y="1558"/>
                    </a:moveTo>
                    <a:cubicBezTo>
                      <a:pt x="925" y="1552"/>
                      <a:pt x="928" y="1550"/>
                      <a:pt x="931" y="1547"/>
                    </a:cubicBezTo>
                    <a:cubicBezTo>
                      <a:pt x="934" y="1544"/>
                      <a:pt x="931" y="1544"/>
                      <a:pt x="917" y="1544"/>
                    </a:cubicBezTo>
                    <a:cubicBezTo>
                      <a:pt x="917" y="1550"/>
                      <a:pt x="920" y="1552"/>
                      <a:pt x="925" y="1558"/>
                    </a:cubicBezTo>
                    <a:close/>
                    <a:moveTo>
                      <a:pt x="934" y="2026"/>
                    </a:moveTo>
                    <a:cubicBezTo>
                      <a:pt x="934" y="2018"/>
                      <a:pt x="934" y="2018"/>
                      <a:pt x="931" y="2018"/>
                    </a:cubicBezTo>
                    <a:cubicBezTo>
                      <a:pt x="928" y="2021"/>
                      <a:pt x="925" y="2021"/>
                      <a:pt x="920" y="2018"/>
                    </a:cubicBezTo>
                    <a:cubicBezTo>
                      <a:pt x="920" y="2026"/>
                      <a:pt x="920" y="2032"/>
                      <a:pt x="923" y="2029"/>
                    </a:cubicBezTo>
                    <a:cubicBezTo>
                      <a:pt x="925" y="2026"/>
                      <a:pt x="928" y="2026"/>
                      <a:pt x="934" y="2026"/>
                    </a:cubicBezTo>
                    <a:close/>
                    <a:moveTo>
                      <a:pt x="934" y="1623"/>
                    </a:moveTo>
                    <a:cubicBezTo>
                      <a:pt x="940" y="1617"/>
                      <a:pt x="940" y="1612"/>
                      <a:pt x="937" y="1600"/>
                    </a:cubicBezTo>
                    <a:cubicBezTo>
                      <a:pt x="934" y="1592"/>
                      <a:pt x="928" y="1586"/>
                      <a:pt x="923" y="1586"/>
                    </a:cubicBezTo>
                    <a:cubicBezTo>
                      <a:pt x="923" y="1592"/>
                      <a:pt x="923" y="1598"/>
                      <a:pt x="925" y="1603"/>
                    </a:cubicBezTo>
                    <a:cubicBezTo>
                      <a:pt x="925" y="1612"/>
                      <a:pt x="928" y="1620"/>
                      <a:pt x="934" y="1623"/>
                    </a:cubicBezTo>
                    <a:close/>
                    <a:moveTo>
                      <a:pt x="925" y="2345"/>
                    </a:moveTo>
                    <a:cubicBezTo>
                      <a:pt x="923" y="2351"/>
                      <a:pt x="925" y="2354"/>
                      <a:pt x="928" y="2354"/>
                    </a:cubicBezTo>
                    <a:cubicBezTo>
                      <a:pt x="934" y="2354"/>
                      <a:pt x="937" y="2354"/>
                      <a:pt x="937" y="2348"/>
                    </a:cubicBezTo>
                    <a:cubicBezTo>
                      <a:pt x="934" y="2348"/>
                      <a:pt x="934" y="2348"/>
                      <a:pt x="934" y="2345"/>
                    </a:cubicBezTo>
                    <a:cubicBezTo>
                      <a:pt x="934" y="2343"/>
                      <a:pt x="931" y="2343"/>
                      <a:pt x="925" y="2345"/>
                    </a:cubicBezTo>
                    <a:close/>
                    <a:moveTo>
                      <a:pt x="948" y="1211"/>
                    </a:moveTo>
                    <a:cubicBezTo>
                      <a:pt x="954" y="1205"/>
                      <a:pt x="954" y="1200"/>
                      <a:pt x="951" y="1194"/>
                    </a:cubicBezTo>
                    <a:cubicBezTo>
                      <a:pt x="948" y="1188"/>
                      <a:pt x="942" y="1186"/>
                      <a:pt x="934" y="1188"/>
                    </a:cubicBezTo>
                    <a:cubicBezTo>
                      <a:pt x="934" y="1205"/>
                      <a:pt x="940" y="1211"/>
                      <a:pt x="948" y="1211"/>
                    </a:cubicBezTo>
                    <a:close/>
                    <a:moveTo>
                      <a:pt x="945" y="1835"/>
                    </a:moveTo>
                    <a:cubicBezTo>
                      <a:pt x="942" y="1835"/>
                      <a:pt x="940" y="1832"/>
                      <a:pt x="934" y="1826"/>
                    </a:cubicBezTo>
                    <a:lnTo>
                      <a:pt x="934" y="1840"/>
                    </a:lnTo>
                    <a:cubicBezTo>
                      <a:pt x="942" y="1843"/>
                      <a:pt x="945" y="1840"/>
                      <a:pt x="945" y="1835"/>
                    </a:cubicBezTo>
                    <a:close/>
                    <a:moveTo>
                      <a:pt x="937" y="1905"/>
                    </a:moveTo>
                    <a:cubicBezTo>
                      <a:pt x="934" y="1911"/>
                      <a:pt x="934" y="1914"/>
                      <a:pt x="940" y="1919"/>
                    </a:cubicBezTo>
                    <a:cubicBezTo>
                      <a:pt x="942" y="1925"/>
                      <a:pt x="951" y="1925"/>
                      <a:pt x="959" y="1922"/>
                    </a:cubicBezTo>
                    <a:cubicBezTo>
                      <a:pt x="959" y="1916"/>
                      <a:pt x="957" y="1914"/>
                      <a:pt x="951" y="1908"/>
                    </a:cubicBezTo>
                    <a:cubicBezTo>
                      <a:pt x="948" y="1902"/>
                      <a:pt x="942" y="1902"/>
                      <a:pt x="937" y="1905"/>
                    </a:cubicBezTo>
                    <a:close/>
                    <a:moveTo>
                      <a:pt x="942" y="2055"/>
                    </a:moveTo>
                    <a:cubicBezTo>
                      <a:pt x="937" y="2063"/>
                      <a:pt x="940" y="2069"/>
                      <a:pt x="945" y="2069"/>
                    </a:cubicBezTo>
                    <a:cubicBezTo>
                      <a:pt x="951" y="2063"/>
                      <a:pt x="948" y="2060"/>
                      <a:pt x="942" y="2055"/>
                    </a:cubicBezTo>
                    <a:close/>
                    <a:moveTo>
                      <a:pt x="945" y="1772"/>
                    </a:moveTo>
                    <a:cubicBezTo>
                      <a:pt x="940" y="1778"/>
                      <a:pt x="942" y="1781"/>
                      <a:pt x="948" y="1787"/>
                    </a:cubicBezTo>
                    <a:cubicBezTo>
                      <a:pt x="954" y="1778"/>
                      <a:pt x="954" y="1772"/>
                      <a:pt x="945" y="1772"/>
                    </a:cubicBezTo>
                    <a:close/>
                    <a:moveTo>
                      <a:pt x="954" y="1081"/>
                    </a:moveTo>
                    <a:cubicBezTo>
                      <a:pt x="948" y="1075"/>
                      <a:pt x="945" y="1078"/>
                      <a:pt x="945" y="1084"/>
                    </a:cubicBezTo>
                    <a:cubicBezTo>
                      <a:pt x="945" y="1090"/>
                      <a:pt x="948" y="1092"/>
                      <a:pt x="954" y="1090"/>
                    </a:cubicBezTo>
                    <a:lnTo>
                      <a:pt x="954" y="1081"/>
                    </a:lnTo>
                    <a:close/>
                    <a:moveTo>
                      <a:pt x="945" y="2382"/>
                    </a:moveTo>
                    <a:cubicBezTo>
                      <a:pt x="951" y="2382"/>
                      <a:pt x="953" y="2382"/>
                      <a:pt x="959" y="2385"/>
                    </a:cubicBezTo>
                    <a:cubicBezTo>
                      <a:pt x="964" y="2388"/>
                      <a:pt x="968" y="2388"/>
                      <a:pt x="973" y="2385"/>
                    </a:cubicBezTo>
                    <a:cubicBezTo>
                      <a:pt x="973" y="2376"/>
                      <a:pt x="971" y="2371"/>
                      <a:pt x="965" y="2374"/>
                    </a:cubicBezTo>
                    <a:cubicBezTo>
                      <a:pt x="959" y="2376"/>
                      <a:pt x="957" y="2374"/>
                      <a:pt x="951" y="2371"/>
                    </a:cubicBezTo>
                    <a:cubicBezTo>
                      <a:pt x="951" y="2376"/>
                      <a:pt x="948" y="2376"/>
                      <a:pt x="945" y="2376"/>
                    </a:cubicBezTo>
                    <a:cubicBezTo>
                      <a:pt x="942" y="2376"/>
                      <a:pt x="942" y="2379"/>
                      <a:pt x="945" y="2382"/>
                    </a:cubicBezTo>
                    <a:close/>
                    <a:moveTo>
                      <a:pt x="948" y="1307"/>
                    </a:moveTo>
                    <a:cubicBezTo>
                      <a:pt x="948" y="1304"/>
                      <a:pt x="948" y="1304"/>
                      <a:pt x="951" y="1304"/>
                    </a:cubicBezTo>
                    <a:cubicBezTo>
                      <a:pt x="954" y="1304"/>
                      <a:pt x="954" y="1301"/>
                      <a:pt x="954" y="1296"/>
                    </a:cubicBezTo>
                    <a:cubicBezTo>
                      <a:pt x="948" y="1296"/>
                      <a:pt x="945" y="1298"/>
                      <a:pt x="942" y="1301"/>
                    </a:cubicBezTo>
                    <a:cubicBezTo>
                      <a:pt x="942" y="1304"/>
                      <a:pt x="942" y="1307"/>
                      <a:pt x="948" y="1307"/>
                    </a:cubicBezTo>
                    <a:close/>
                    <a:moveTo>
                      <a:pt x="957" y="1953"/>
                    </a:moveTo>
                    <a:cubicBezTo>
                      <a:pt x="965" y="1953"/>
                      <a:pt x="971" y="1951"/>
                      <a:pt x="971" y="1945"/>
                    </a:cubicBezTo>
                    <a:cubicBezTo>
                      <a:pt x="971" y="1940"/>
                      <a:pt x="976" y="1939"/>
                      <a:pt x="988" y="1942"/>
                    </a:cubicBezTo>
                    <a:cubicBezTo>
                      <a:pt x="985" y="1933"/>
                      <a:pt x="979" y="1931"/>
                      <a:pt x="968" y="1933"/>
                    </a:cubicBezTo>
                    <a:cubicBezTo>
                      <a:pt x="957" y="1939"/>
                      <a:pt x="954" y="1945"/>
                      <a:pt x="957" y="1953"/>
                    </a:cubicBezTo>
                    <a:close/>
                    <a:moveTo>
                      <a:pt x="962" y="2094"/>
                    </a:moveTo>
                    <a:cubicBezTo>
                      <a:pt x="973" y="2094"/>
                      <a:pt x="976" y="2091"/>
                      <a:pt x="971" y="2086"/>
                    </a:cubicBezTo>
                    <a:cubicBezTo>
                      <a:pt x="965" y="2080"/>
                      <a:pt x="962" y="2083"/>
                      <a:pt x="962" y="2094"/>
                    </a:cubicBezTo>
                    <a:close/>
                    <a:moveTo>
                      <a:pt x="968" y="1787"/>
                    </a:moveTo>
                    <a:cubicBezTo>
                      <a:pt x="965" y="1789"/>
                      <a:pt x="968" y="1792"/>
                      <a:pt x="971" y="1798"/>
                    </a:cubicBezTo>
                    <a:cubicBezTo>
                      <a:pt x="979" y="1792"/>
                      <a:pt x="976" y="1787"/>
                      <a:pt x="968" y="1787"/>
                    </a:cubicBezTo>
                    <a:close/>
                    <a:moveTo>
                      <a:pt x="968" y="1313"/>
                    </a:moveTo>
                    <a:cubicBezTo>
                      <a:pt x="976" y="1313"/>
                      <a:pt x="982" y="1310"/>
                      <a:pt x="985" y="1307"/>
                    </a:cubicBezTo>
                    <a:cubicBezTo>
                      <a:pt x="985" y="1304"/>
                      <a:pt x="985" y="1301"/>
                      <a:pt x="982" y="1298"/>
                    </a:cubicBezTo>
                    <a:cubicBezTo>
                      <a:pt x="979" y="1296"/>
                      <a:pt x="976" y="1296"/>
                      <a:pt x="973" y="1296"/>
                    </a:cubicBezTo>
                    <a:cubicBezTo>
                      <a:pt x="968" y="1298"/>
                      <a:pt x="968" y="1304"/>
                      <a:pt x="968" y="1313"/>
                    </a:cubicBezTo>
                    <a:close/>
                    <a:moveTo>
                      <a:pt x="985" y="737"/>
                    </a:moveTo>
                    <a:cubicBezTo>
                      <a:pt x="990" y="731"/>
                      <a:pt x="988" y="726"/>
                      <a:pt x="982" y="720"/>
                    </a:cubicBezTo>
                    <a:cubicBezTo>
                      <a:pt x="976" y="714"/>
                      <a:pt x="971" y="717"/>
                      <a:pt x="968" y="726"/>
                    </a:cubicBezTo>
                    <a:cubicBezTo>
                      <a:pt x="973" y="726"/>
                      <a:pt x="976" y="728"/>
                      <a:pt x="976" y="731"/>
                    </a:cubicBezTo>
                    <a:cubicBezTo>
                      <a:pt x="979" y="734"/>
                      <a:pt x="979" y="737"/>
                      <a:pt x="985" y="737"/>
                    </a:cubicBezTo>
                    <a:close/>
                    <a:moveTo>
                      <a:pt x="999" y="1691"/>
                    </a:moveTo>
                    <a:cubicBezTo>
                      <a:pt x="993" y="1685"/>
                      <a:pt x="990" y="1686"/>
                      <a:pt x="988" y="1691"/>
                    </a:cubicBezTo>
                    <a:cubicBezTo>
                      <a:pt x="985" y="1697"/>
                      <a:pt x="988" y="1696"/>
                      <a:pt x="999" y="1693"/>
                    </a:cubicBezTo>
                    <a:lnTo>
                      <a:pt x="999" y="1691"/>
                    </a:lnTo>
                    <a:close/>
                    <a:moveTo>
                      <a:pt x="988" y="607"/>
                    </a:moveTo>
                    <a:cubicBezTo>
                      <a:pt x="996" y="607"/>
                      <a:pt x="996" y="604"/>
                      <a:pt x="993" y="599"/>
                    </a:cubicBezTo>
                    <a:cubicBezTo>
                      <a:pt x="990" y="593"/>
                      <a:pt x="988" y="596"/>
                      <a:pt x="988" y="607"/>
                    </a:cubicBezTo>
                    <a:close/>
                    <a:moveTo>
                      <a:pt x="999" y="2007"/>
                    </a:moveTo>
                    <a:cubicBezTo>
                      <a:pt x="996" y="2001"/>
                      <a:pt x="993" y="1998"/>
                      <a:pt x="988" y="1998"/>
                    </a:cubicBezTo>
                    <a:lnTo>
                      <a:pt x="988" y="2007"/>
                    </a:lnTo>
                    <a:lnTo>
                      <a:pt x="999" y="2007"/>
                    </a:lnTo>
                    <a:close/>
                    <a:moveTo>
                      <a:pt x="1007" y="1956"/>
                    </a:moveTo>
                    <a:cubicBezTo>
                      <a:pt x="1002" y="1953"/>
                      <a:pt x="999" y="1953"/>
                      <a:pt x="996" y="1959"/>
                    </a:cubicBezTo>
                    <a:cubicBezTo>
                      <a:pt x="993" y="1962"/>
                      <a:pt x="993" y="1967"/>
                      <a:pt x="996" y="1973"/>
                    </a:cubicBezTo>
                    <a:cubicBezTo>
                      <a:pt x="1002" y="1981"/>
                      <a:pt x="1007" y="1981"/>
                      <a:pt x="1013" y="1976"/>
                    </a:cubicBezTo>
                    <a:cubicBezTo>
                      <a:pt x="1019" y="1967"/>
                      <a:pt x="1016" y="1962"/>
                      <a:pt x="1007" y="1956"/>
                    </a:cubicBezTo>
                    <a:close/>
                    <a:moveTo>
                      <a:pt x="1005" y="1025"/>
                    </a:moveTo>
                    <a:cubicBezTo>
                      <a:pt x="1002" y="1019"/>
                      <a:pt x="999" y="1019"/>
                      <a:pt x="996" y="1025"/>
                    </a:cubicBezTo>
                    <a:cubicBezTo>
                      <a:pt x="993" y="1030"/>
                      <a:pt x="996" y="1033"/>
                      <a:pt x="1005" y="1033"/>
                    </a:cubicBezTo>
                    <a:lnTo>
                      <a:pt x="1005" y="1025"/>
                    </a:lnTo>
                    <a:close/>
                    <a:moveTo>
                      <a:pt x="999" y="1372"/>
                    </a:moveTo>
                    <a:cubicBezTo>
                      <a:pt x="999" y="1380"/>
                      <a:pt x="1002" y="1383"/>
                      <a:pt x="1007" y="1383"/>
                    </a:cubicBezTo>
                    <a:cubicBezTo>
                      <a:pt x="1013" y="1383"/>
                      <a:pt x="1016" y="1380"/>
                      <a:pt x="1013" y="1372"/>
                    </a:cubicBezTo>
                    <a:cubicBezTo>
                      <a:pt x="1007" y="1369"/>
                      <a:pt x="1005" y="1369"/>
                      <a:pt x="1005" y="1369"/>
                    </a:cubicBezTo>
                    <a:cubicBezTo>
                      <a:pt x="1007" y="1372"/>
                      <a:pt x="1005" y="1372"/>
                      <a:pt x="999" y="1372"/>
                    </a:cubicBezTo>
                    <a:close/>
                    <a:moveTo>
                      <a:pt x="999" y="2272"/>
                    </a:moveTo>
                    <a:cubicBezTo>
                      <a:pt x="1005" y="2272"/>
                      <a:pt x="1007" y="2275"/>
                      <a:pt x="1013" y="2278"/>
                    </a:cubicBezTo>
                    <a:cubicBezTo>
                      <a:pt x="1019" y="2280"/>
                      <a:pt x="1021" y="2280"/>
                      <a:pt x="1024" y="2272"/>
                    </a:cubicBezTo>
                    <a:cubicBezTo>
                      <a:pt x="1021" y="2266"/>
                      <a:pt x="1019" y="2264"/>
                      <a:pt x="1010" y="2264"/>
                    </a:cubicBezTo>
                    <a:cubicBezTo>
                      <a:pt x="1007" y="2266"/>
                      <a:pt x="1002" y="2269"/>
                      <a:pt x="999" y="2272"/>
                    </a:cubicBezTo>
                    <a:close/>
                    <a:moveTo>
                      <a:pt x="1007" y="1301"/>
                    </a:moveTo>
                    <a:cubicBezTo>
                      <a:pt x="1005" y="1310"/>
                      <a:pt x="1007" y="1313"/>
                      <a:pt x="1016" y="1310"/>
                    </a:cubicBezTo>
                    <a:cubicBezTo>
                      <a:pt x="1024" y="1310"/>
                      <a:pt x="1024" y="1307"/>
                      <a:pt x="1024" y="1301"/>
                    </a:cubicBezTo>
                    <a:lnTo>
                      <a:pt x="1007" y="1301"/>
                    </a:lnTo>
                    <a:close/>
                    <a:moveTo>
                      <a:pt x="1021" y="635"/>
                    </a:moveTo>
                    <a:cubicBezTo>
                      <a:pt x="1024" y="627"/>
                      <a:pt x="1027" y="621"/>
                      <a:pt x="1036" y="618"/>
                    </a:cubicBezTo>
                    <a:cubicBezTo>
                      <a:pt x="1041" y="615"/>
                      <a:pt x="1047" y="610"/>
                      <a:pt x="1052" y="604"/>
                    </a:cubicBezTo>
                    <a:cubicBezTo>
                      <a:pt x="1047" y="596"/>
                      <a:pt x="1038" y="596"/>
                      <a:pt x="1024" y="607"/>
                    </a:cubicBezTo>
                    <a:cubicBezTo>
                      <a:pt x="1010" y="621"/>
                      <a:pt x="1010" y="630"/>
                      <a:pt x="1021" y="635"/>
                    </a:cubicBezTo>
                    <a:close/>
                    <a:moveTo>
                      <a:pt x="1033" y="384"/>
                    </a:moveTo>
                    <a:cubicBezTo>
                      <a:pt x="1024" y="390"/>
                      <a:pt x="1024" y="395"/>
                      <a:pt x="1024" y="401"/>
                    </a:cubicBezTo>
                    <a:cubicBezTo>
                      <a:pt x="1033" y="404"/>
                      <a:pt x="1036" y="401"/>
                      <a:pt x="1038" y="395"/>
                    </a:cubicBezTo>
                    <a:cubicBezTo>
                      <a:pt x="1038" y="390"/>
                      <a:pt x="1038" y="384"/>
                      <a:pt x="1033" y="384"/>
                    </a:cubicBezTo>
                    <a:close/>
                    <a:moveTo>
                      <a:pt x="1033" y="2151"/>
                    </a:moveTo>
                    <a:cubicBezTo>
                      <a:pt x="1027" y="2162"/>
                      <a:pt x="1030" y="2168"/>
                      <a:pt x="1041" y="2165"/>
                    </a:cubicBezTo>
                    <a:cubicBezTo>
                      <a:pt x="1041" y="2153"/>
                      <a:pt x="1038" y="2151"/>
                      <a:pt x="1033" y="2151"/>
                    </a:cubicBezTo>
                    <a:close/>
                    <a:moveTo>
                      <a:pt x="1036" y="1329"/>
                    </a:moveTo>
                    <a:cubicBezTo>
                      <a:pt x="1044" y="1329"/>
                      <a:pt x="1050" y="1325"/>
                      <a:pt x="1050" y="1313"/>
                    </a:cubicBezTo>
                    <a:cubicBezTo>
                      <a:pt x="1050" y="1302"/>
                      <a:pt x="1044" y="1296"/>
                      <a:pt x="1036" y="1296"/>
                    </a:cubicBezTo>
                    <a:cubicBezTo>
                      <a:pt x="1030" y="1298"/>
                      <a:pt x="1030" y="1304"/>
                      <a:pt x="1030" y="1310"/>
                    </a:cubicBezTo>
                    <a:cubicBezTo>
                      <a:pt x="1033" y="1318"/>
                      <a:pt x="1033" y="1324"/>
                      <a:pt x="1036" y="1329"/>
                    </a:cubicBezTo>
                    <a:close/>
                    <a:moveTo>
                      <a:pt x="1033" y="2196"/>
                    </a:moveTo>
                    <a:cubicBezTo>
                      <a:pt x="1047" y="2199"/>
                      <a:pt x="1055" y="2199"/>
                      <a:pt x="1055" y="2193"/>
                    </a:cubicBezTo>
                    <a:cubicBezTo>
                      <a:pt x="1055" y="2190"/>
                      <a:pt x="1054" y="2188"/>
                      <a:pt x="1052" y="2185"/>
                    </a:cubicBezTo>
                    <a:cubicBezTo>
                      <a:pt x="1049" y="2183"/>
                      <a:pt x="1044" y="2182"/>
                      <a:pt x="1038" y="2182"/>
                    </a:cubicBezTo>
                    <a:cubicBezTo>
                      <a:pt x="1033" y="2182"/>
                      <a:pt x="1030" y="2187"/>
                      <a:pt x="1033" y="2196"/>
                    </a:cubicBezTo>
                    <a:close/>
                    <a:moveTo>
                      <a:pt x="1036" y="2455"/>
                    </a:moveTo>
                    <a:cubicBezTo>
                      <a:pt x="1036" y="2461"/>
                      <a:pt x="1038" y="2464"/>
                      <a:pt x="1044" y="2464"/>
                    </a:cubicBezTo>
                    <a:cubicBezTo>
                      <a:pt x="1050" y="2464"/>
                      <a:pt x="1052" y="2464"/>
                      <a:pt x="1052" y="2458"/>
                    </a:cubicBezTo>
                    <a:cubicBezTo>
                      <a:pt x="1047" y="2458"/>
                      <a:pt x="1044" y="2458"/>
                      <a:pt x="1044" y="2455"/>
                    </a:cubicBezTo>
                    <a:lnTo>
                      <a:pt x="1036" y="2455"/>
                    </a:lnTo>
                    <a:close/>
                    <a:moveTo>
                      <a:pt x="1069" y="2052"/>
                    </a:moveTo>
                    <a:cubicBezTo>
                      <a:pt x="1067" y="2043"/>
                      <a:pt x="1061" y="2043"/>
                      <a:pt x="1055" y="2049"/>
                    </a:cubicBezTo>
                    <a:cubicBezTo>
                      <a:pt x="1047" y="2055"/>
                      <a:pt x="1044" y="2060"/>
                      <a:pt x="1044" y="2066"/>
                    </a:cubicBezTo>
                    <a:cubicBezTo>
                      <a:pt x="1061" y="2060"/>
                      <a:pt x="1069" y="2055"/>
                      <a:pt x="1069" y="2052"/>
                    </a:cubicBezTo>
                    <a:close/>
                    <a:moveTo>
                      <a:pt x="1050" y="500"/>
                    </a:moveTo>
                    <a:cubicBezTo>
                      <a:pt x="1055" y="500"/>
                      <a:pt x="1058" y="497"/>
                      <a:pt x="1064" y="488"/>
                    </a:cubicBezTo>
                    <a:cubicBezTo>
                      <a:pt x="1058" y="483"/>
                      <a:pt x="1055" y="483"/>
                      <a:pt x="1050" y="488"/>
                    </a:cubicBezTo>
                    <a:lnTo>
                      <a:pt x="1050" y="500"/>
                    </a:lnTo>
                    <a:close/>
                    <a:moveTo>
                      <a:pt x="1050" y="884"/>
                    </a:moveTo>
                    <a:lnTo>
                      <a:pt x="1069" y="884"/>
                    </a:lnTo>
                    <a:cubicBezTo>
                      <a:pt x="1078" y="884"/>
                      <a:pt x="1084" y="878"/>
                      <a:pt x="1086" y="869"/>
                    </a:cubicBezTo>
                    <a:cubicBezTo>
                      <a:pt x="1078" y="872"/>
                      <a:pt x="1071" y="872"/>
                      <a:pt x="1069" y="869"/>
                    </a:cubicBezTo>
                    <a:cubicBezTo>
                      <a:pt x="1066" y="867"/>
                      <a:pt x="1061" y="864"/>
                      <a:pt x="1058" y="861"/>
                    </a:cubicBezTo>
                    <a:cubicBezTo>
                      <a:pt x="1055" y="858"/>
                      <a:pt x="1052" y="858"/>
                      <a:pt x="1050" y="861"/>
                    </a:cubicBezTo>
                    <a:cubicBezTo>
                      <a:pt x="1052" y="864"/>
                      <a:pt x="1050" y="869"/>
                      <a:pt x="1050" y="884"/>
                    </a:cubicBezTo>
                    <a:close/>
                    <a:moveTo>
                      <a:pt x="1050" y="1013"/>
                    </a:moveTo>
                    <a:cubicBezTo>
                      <a:pt x="1052" y="1016"/>
                      <a:pt x="1058" y="1016"/>
                      <a:pt x="1064" y="1016"/>
                    </a:cubicBezTo>
                    <a:cubicBezTo>
                      <a:pt x="1064" y="1011"/>
                      <a:pt x="1064" y="1008"/>
                      <a:pt x="1061" y="1008"/>
                    </a:cubicBezTo>
                    <a:cubicBezTo>
                      <a:pt x="1058" y="1008"/>
                      <a:pt x="1055" y="1005"/>
                      <a:pt x="1052" y="1002"/>
                    </a:cubicBezTo>
                    <a:cubicBezTo>
                      <a:pt x="1052" y="1005"/>
                      <a:pt x="1052" y="1008"/>
                      <a:pt x="1050" y="1008"/>
                    </a:cubicBezTo>
                    <a:cubicBezTo>
                      <a:pt x="1052" y="1011"/>
                      <a:pt x="1050" y="1011"/>
                      <a:pt x="1050" y="1013"/>
                    </a:cubicBezTo>
                    <a:close/>
                    <a:moveTo>
                      <a:pt x="1050" y="2128"/>
                    </a:moveTo>
                    <a:cubicBezTo>
                      <a:pt x="1055" y="2134"/>
                      <a:pt x="1061" y="2131"/>
                      <a:pt x="1072" y="2122"/>
                    </a:cubicBezTo>
                    <a:cubicBezTo>
                      <a:pt x="1081" y="2114"/>
                      <a:pt x="1084" y="2108"/>
                      <a:pt x="1081" y="2103"/>
                    </a:cubicBezTo>
                    <a:cubicBezTo>
                      <a:pt x="1075" y="2108"/>
                      <a:pt x="1069" y="2111"/>
                      <a:pt x="1064" y="2114"/>
                    </a:cubicBezTo>
                    <a:cubicBezTo>
                      <a:pt x="1058" y="2114"/>
                      <a:pt x="1052" y="2120"/>
                      <a:pt x="1050" y="2128"/>
                    </a:cubicBezTo>
                    <a:close/>
                    <a:moveTo>
                      <a:pt x="1067" y="1101"/>
                    </a:moveTo>
                    <a:cubicBezTo>
                      <a:pt x="1069" y="1095"/>
                      <a:pt x="1067" y="1092"/>
                      <a:pt x="1058" y="1092"/>
                    </a:cubicBezTo>
                    <a:lnTo>
                      <a:pt x="1058" y="1101"/>
                    </a:lnTo>
                    <a:lnTo>
                      <a:pt x="1067" y="1101"/>
                    </a:lnTo>
                    <a:close/>
                    <a:moveTo>
                      <a:pt x="1058" y="1984"/>
                    </a:moveTo>
                    <a:cubicBezTo>
                      <a:pt x="1067" y="1984"/>
                      <a:pt x="1067" y="1981"/>
                      <a:pt x="1064" y="1976"/>
                    </a:cubicBezTo>
                    <a:cubicBezTo>
                      <a:pt x="1061" y="1973"/>
                      <a:pt x="1058" y="1976"/>
                      <a:pt x="1058" y="1984"/>
                    </a:cubicBezTo>
                    <a:close/>
                    <a:moveTo>
                      <a:pt x="1081" y="2018"/>
                    </a:moveTo>
                    <a:cubicBezTo>
                      <a:pt x="1084" y="2010"/>
                      <a:pt x="1081" y="2007"/>
                      <a:pt x="1078" y="2004"/>
                    </a:cubicBezTo>
                    <a:cubicBezTo>
                      <a:pt x="1072" y="2004"/>
                      <a:pt x="1069" y="2005"/>
                      <a:pt x="1067" y="2010"/>
                    </a:cubicBezTo>
                    <a:cubicBezTo>
                      <a:pt x="1064" y="2016"/>
                      <a:pt x="1067" y="2018"/>
                      <a:pt x="1069" y="2018"/>
                    </a:cubicBezTo>
                    <a:cubicBezTo>
                      <a:pt x="1075" y="2021"/>
                      <a:pt x="1078" y="2021"/>
                      <a:pt x="1081" y="2018"/>
                    </a:cubicBezTo>
                    <a:close/>
                    <a:moveTo>
                      <a:pt x="1092" y="2247"/>
                    </a:moveTo>
                    <a:cubicBezTo>
                      <a:pt x="1092" y="2241"/>
                      <a:pt x="1084" y="2238"/>
                      <a:pt x="1069" y="2232"/>
                    </a:cubicBezTo>
                    <a:cubicBezTo>
                      <a:pt x="1069" y="2244"/>
                      <a:pt x="1075" y="2247"/>
                      <a:pt x="1092" y="2247"/>
                    </a:cubicBezTo>
                    <a:close/>
                    <a:moveTo>
                      <a:pt x="1092" y="720"/>
                    </a:moveTo>
                    <a:cubicBezTo>
                      <a:pt x="1084" y="720"/>
                      <a:pt x="1081" y="723"/>
                      <a:pt x="1081" y="728"/>
                    </a:cubicBezTo>
                    <a:cubicBezTo>
                      <a:pt x="1084" y="726"/>
                      <a:pt x="1086" y="723"/>
                      <a:pt x="1092" y="720"/>
                    </a:cubicBezTo>
                    <a:close/>
                    <a:moveTo>
                      <a:pt x="1129" y="508"/>
                    </a:moveTo>
                    <a:cubicBezTo>
                      <a:pt x="1134" y="503"/>
                      <a:pt x="1132" y="497"/>
                      <a:pt x="1120" y="491"/>
                    </a:cubicBezTo>
                    <a:cubicBezTo>
                      <a:pt x="1109" y="486"/>
                      <a:pt x="1103" y="491"/>
                      <a:pt x="1103" y="508"/>
                    </a:cubicBezTo>
                    <a:cubicBezTo>
                      <a:pt x="1115" y="514"/>
                      <a:pt x="1123" y="514"/>
                      <a:pt x="1129" y="508"/>
                    </a:cubicBezTo>
                    <a:close/>
                    <a:moveTo>
                      <a:pt x="1112" y="1335"/>
                    </a:moveTo>
                    <a:cubicBezTo>
                      <a:pt x="1120" y="1327"/>
                      <a:pt x="1117" y="1324"/>
                      <a:pt x="1109" y="1324"/>
                    </a:cubicBezTo>
                    <a:cubicBezTo>
                      <a:pt x="1103" y="1332"/>
                      <a:pt x="1103" y="1335"/>
                      <a:pt x="1112" y="1335"/>
                    </a:cubicBezTo>
                    <a:close/>
                    <a:moveTo>
                      <a:pt x="1106" y="827"/>
                    </a:moveTo>
                    <a:lnTo>
                      <a:pt x="1117" y="827"/>
                    </a:lnTo>
                    <a:cubicBezTo>
                      <a:pt x="1123" y="827"/>
                      <a:pt x="1123" y="824"/>
                      <a:pt x="1120" y="819"/>
                    </a:cubicBezTo>
                    <a:cubicBezTo>
                      <a:pt x="1112" y="819"/>
                      <a:pt x="1106" y="821"/>
                      <a:pt x="1106" y="827"/>
                    </a:cubicBezTo>
                    <a:close/>
                    <a:moveTo>
                      <a:pt x="1109" y="2320"/>
                    </a:moveTo>
                    <a:cubicBezTo>
                      <a:pt x="1115" y="2326"/>
                      <a:pt x="1117" y="2326"/>
                      <a:pt x="1123" y="2323"/>
                    </a:cubicBezTo>
                    <a:cubicBezTo>
                      <a:pt x="1129" y="2320"/>
                      <a:pt x="1132" y="2314"/>
                      <a:pt x="1132" y="2309"/>
                    </a:cubicBezTo>
                    <a:lnTo>
                      <a:pt x="1115" y="2309"/>
                    </a:lnTo>
                    <a:cubicBezTo>
                      <a:pt x="1109" y="2309"/>
                      <a:pt x="1106" y="2314"/>
                      <a:pt x="1109" y="2320"/>
                    </a:cubicBezTo>
                    <a:close/>
                    <a:moveTo>
                      <a:pt x="1129" y="2151"/>
                    </a:moveTo>
                    <a:cubicBezTo>
                      <a:pt x="1132" y="2156"/>
                      <a:pt x="1134" y="2156"/>
                      <a:pt x="1137" y="2156"/>
                    </a:cubicBezTo>
                    <a:cubicBezTo>
                      <a:pt x="1140" y="2156"/>
                      <a:pt x="1140" y="2153"/>
                      <a:pt x="1140" y="2148"/>
                    </a:cubicBezTo>
                    <a:cubicBezTo>
                      <a:pt x="1132" y="2142"/>
                      <a:pt x="1129" y="2145"/>
                      <a:pt x="1129" y="2151"/>
                    </a:cubicBezTo>
                    <a:close/>
                    <a:moveTo>
                      <a:pt x="1146" y="748"/>
                    </a:moveTo>
                    <a:cubicBezTo>
                      <a:pt x="1137" y="748"/>
                      <a:pt x="1132" y="751"/>
                      <a:pt x="1132" y="759"/>
                    </a:cubicBezTo>
                    <a:cubicBezTo>
                      <a:pt x="1132" y="768"/>
                      <a:pt x="1137" y="771"/>
                      <a:pt x="1146" y="774"/>
                    </a:cubicBezTo>
                    <a:cubicBezTo>
                      <a:pt x="1151" y="768"/>
                      <a:pt x="1151" y="759"/>
                      <a:pt x="1146" y="748"/>
                    </a:cubicBezTo>
                    <a:close/>
                    <a:moveTo>
                      <a:pt x="1154" y="624"/>
                    </a:moveTo>
                    <a:cubicBezTo>
                      <a:pt x="1143" y="618"/>
                      <a:pt x="1137" y="622"/>
                      <a:pt x="1137" y="630"/>
                    </a:cubicBezTo>
                    <a:cubicBezTo>
                      <a:pt x="1137" y="639"/>
                      <a:pt x="1143" y="641"/>
                      <a:pt x="1154" y="638"/>
                    </a:cubicBezTo>
                    <a:lnTo>
                      <a:pt x="1154" y="624"/>
                    </a:lnTo>
                    <a:close/>
                    <a:moveTo>
                      <a:pt x="1194" y="2613"/>
                    </a:moveTo>
                    <a:cubicBezTo>
                      <a:pt x="1202" y="2613"/>
                      <a:pt x="1202" y="2611"/>
                      <a:pt x="1199" y="2608"/>
                    </a:cubicBezTo>
                    <a:cubicBezTo>
                      <a:pt x="1196" y="2605"/>
                      <a:pt x="1194" y="2605"/>
                      <a:pt x="1194" y="2613"/>
                    </a:cubicBezTo>
                    <a:close/>
                    <a:moveTo>
                      <a:pt x="1281" y="982"/>
                    </a:moveTo>
                    <a:cubicBezTo>
                      <a:pt x="1278" y="980"/>
                      <a:pt x="1275" y="980"/>
                      <a:pt x="1270" y="980"/>
                    </a:cubicBezTo>
                    <a:cubicBezTo>
                      <a:pt x="1264" y="980"/>
                      <a:pt x="1261" y="982"/>
                      <a:pt x="1261" y="988"/>
                    </a:cubicBezTo>
                    <a:cubicBezTo>
                      <a:pt x="1270" y="994"/>
                      <a:pt x="1275" y="994"/>
                      <a:pt x="1281" y="982"/>
                    </a:cubicBez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1965"/>
              </a:p>
            </p:txBody>
          </p:sp>
          <p:sp>
            <p:nvSpPr>
              <p:cNvPr id="56" name="Freeform 40">
                <a:extLst>
                  <a:ext uri="{FF2B5EF4-FFF2-40B4-BE49-F238E27FC236}">
                    <a16:creationId xmlns:a16="http://schemas.microsoft.com/office/drawing/2014/main" id="{C201BA00-350D-4741-ACC1-59642052F121}"/>
                  </a:ext>
                </a:extLst>
              </p:cNvPr>
              <p:cNvSpPr>
                <a:spLocks noChangeArrowheads="1"/>
              </p:cNvSpPr>
              <p:nvPr userDrawn="1"/>
            </p:nvSpPr>
            <p:spPr bwMode="auto">
              <a:xfrm>
                <a:off x="2338303" y="973463"/>
                <a:ext cx="145455" cy="165617"/>
              </a:xfrm>
              <a:custGeom>
                <a:avLst/>
                <a:gdLst>
                  <a:gd name="T0" fmla="*/ 423 w 444"/>
                  <a:gd name="T1" fmla="*/ 420 h 506"/>
                  <a:gd name="T2" fmla="*/ 406 w 444"/>
                  <a:gd name="T3" fmla="*/ 471 h 506"/>
                  <a:gd name="T4" fmla="*/ 263 w 444"/>
                  <a:gd name="T5" fmla="*/ 499 h 506"/>
                  <a:gd name="T6" fmla="*/ 130 w 444"/>
                  <a:gd name="T7" fmla="*/ 502 h 506"/>
                  <a:gd name="T8" fmla="*/ 3 w 444"/>
                  <a:gd name="T9" fmla="*/ 443 h 506"/>
                  <a:gd name="T10" fmla="*/ 0 w 444"/>
                  <a:gd name="T11" fmla="*/ 226 h 506"/>
                  <a:gd name="T12" fmla="*/ 9 w 444"/>
                  <a:gd name="T13" fmla="*/ 45 h 506"/>
                  <a:gd name="T14" fmla="*/ 65 w 444"/>
                  <a:gd name="T15" fmla="*/ 3 h 506"/>
                  <a:gd name="T16" fmla="*/ 375 w 444"/>
                  <a:gd name="T17" fmla="*/ 0 h 506"/>
                  <a:gd name="T18" fmla="*/ 426 w 444"/>
                  <a:gd name="T19" fmla="*/ 56 h 506"/>
                  <a:gd name="T20" fmla="*/ 440 w 444"/>
                  <a:gd name="T21" fmla="*/ 149 h 506"/>
                  <a:gd name="T22" fmla="*/ 440 w 444"/>
                  <a:gd name="T23" fmla="*/ 231 h 506"/>
                  <a:gd name="T24" fmla="*/ 423 w 444"/>
                  <a:gd name="T25" fmla="*/ 327 h 506"/>
                  <a:gd name="T26" fmla="*/ 88 w 444"/>
                  <a:gd name="T27" fmla="*/ 333 h 506"/>
                  <a:gd name="T28" fmla="*/ 73 w 444"/>
                  <a:gd name="T29" fmla="*/ 333 h 506"/>
                  <a:gd name="T30" fmla="*/ 119 w 444"/>
                  <a:gd name="T31" fmla="*/ 290 h 506"/>
                  <a:gd name="T32" fmla="*/ 124 w 444"/>
                  <a:gd name="T33" fmla="*/ 327 h 506"/>
                  <a:gd name="T34" fmla="*/ 136 w 444"/>
                  <a:gd name="T35" fmla="*/ 186 h 506"/>
                  <a:gd name="T36" fmla="*/ 144 w 444"/>
                  <a:gd name="T37" fmla="*/ 327 h 506"/>
                  <a:gd name="T38" fmla="*/ 169 w 444"/>
                  <a:gd name="T39" fmla="*/ 285 h 506"/>
                  <a:gd name="T40" fmla="*/ 181 w 444"/>
                  <a:gd name="T41" fmla="*/ 197 h 506"/>
                  <a:gd name="T42" fmla="*/ 181 w 444"/>
                  <a:gd name="T43" fmla="*/ 197 h 506"/>
                  <a:gd name="T44" fmla="*/ 184 w 444"/>
                  <a:gd name="T45" fmla="*/ 251 h 506"/>
                  <a:gd name="T46" fmla="*/ 234 w 444"/>
                  <a:gd name="T47" fmla="*/ 307 h 506"/>
                  <a:gd name="T48" fmla="*/ 203 w 444"/>
                  <a:gd name="T49" fmla="*/ 305 h 506"/>
                  <a:gd name="T50" fmla="*/ 234 w 444"/>
                  <a:gd name="T51" fmla="*/ 307 h 506"/>
                  <a:gd name="T52" fmla="*/ 209 w 444"/>
                  <a:gd name="T53" fmla="*/ 347 h 506"/>
                  <a:gd name="T54" fmla="*/ 215 w 444"/>
                  <a:gd name="T55" fmla="*/ 132 h 506"/>
                  <a:gd name="T56" fmla="*/ 217 w 444"/>
                  <a:gd name="T57" fmla="*/ 138 h 506"/>
                  <a:gd name="T58" fmla="*/ 248 w 444"/>
                  <a:gd name="T59" fmla="*/ 206 h 506"/>
                  <a:gd name="T60" fmla="*/ 251 w 444"/>
                  <a:gd name="T61" fmla="*/ 141 h 506"/>
                  <a:gd name="T62" fmla="*/ 234 w 444"/>
                  <a:gd name="T63" fmla="*/ 130 h 506"/>
                  <a:gd name="T64" fmla="*/ 279 w 444"/>
                  <a:gd name="T65" fmla="*/ 228 h 506"/>
                  <a:gd name="T66" fmla="*/ 271 w 444"/>
                  <a:gd name="T67" fmla="*/ 220 h 506"/>
                  <a:gd name="T68" fmla="*/ 277 w 444"/>
                  <a:gd name="T69" fmla="*/ 434 h 506"/>
                  <a:gd name="T70" fmla="*/ 279 w 444"/>
                  <a:gd name="T71" fmla="*/ 192 h 506"/>
                  <a:gd name="T72" fmla="*/ 294 w 444"/>
                  <a:gd name="T73" fmla="*/ 175 h 506"/>
                  <a:gd name="T74" fmla="*/ 277 w 444"/>
                  <a:gd name="T75" fmla="*/ 172 h 506"/>
                  <a:gd name="T76" fmla="*/ 296 w 444"/>
                  <a:gd name="T77" fmla="*/ 118 h 506"/>
                  <a:gd name="T78" fmla="*/ 325 w 444"/>
                  <a:gd name="T79" fmla="*/ 412 h 506"/>
                  <a:gd name="T80" fmla="*/ 370 w 444"/>
                  <a:gd name="T81" fmla="*/ 395 h 506"/>
                  <a:gd name="T82" fmla="*/ 373 w 444"/>
                  <a:gd name="T83" fmla="*/ 358 h 506"/>
                  <a:gd name="T84" fmla="*/ 358 w 444"/>
                  <a:gd name="T85" fmla="*/ 358 h 506"/>
                  <a:gd name="T86" fmla="*/ 378 w 444"/>
                  <a:gd name="T87" fmla="*/ 302 h 506"/>
                  <a:gd name="T88" fmla="*/ 373 w 444"/>
                  <a:gd name="T89" fmla="*/ 34 h 506"/>
                  <a:gd name="T90" fmla="*/ 384 w 444"/>
                  <a:gd name="T91" fmla="*/ 296 h 506"/>
                  <a:gd name="T92" fmla="*/ 406 w 444"/>
                  <a:gd name="T93" fmla="*/ 209 h 506"/>
                  <a:gd name="T94" fmla="*/ 406 w 444"/>
                  <a:gd name="T95" fmla="*/ 209 h 506"/>
                  <a:gd name="T96" fmla="*/ 406 w 444"/>
                  <a:gd name="T97" fmla="*/ 152 h 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44" h="506">
                    <a:moveTo>
                      <a:pt x="392" y="319"/>
                    </a:moveTo>
                    <a:cubicBezTo>
                      <a:pt x="392" y="330"/>
                      <a:pt x="401" y="347"/>
                      <a:pt x="415" y="367"/>
                    </a:cubicBezTo>
                    <a:cubicBezTo>
                      <a:pt x="423" y="381"/>
                      <a:pt x="426" y="401"/>
                      <a:pt x="423" y="420"/>
                    </a:cubicBezTo>
                    <a:cubicBezTo>
                      <a:pt x="423" y="434"/>
                      <a:pt x="418" y="446"/>
                      <a:pt x="406" y="454"/>
                    </a:cubicBezTo>
                    <a:cubicBezTo>
                      <a:pt x="398" y="460"/>
                      <a:pt x="398" y="463"/>
                      <a:pt x="398" y="463"/>
                    </a:cubicBezTo>
                    <a:cubicBezTo>
                      <a:pt x="401" y="463"/>
                      <a:pt x="404" y="465"/>
                      <a:pt x="406" y="471"/>
                    </a:cubicBezTo>
                    <a:cubicBezTo>
                      <a:pt x="409" y="480"/>
                      <a:pt x="401" y="485"/>
                      <a:pt x="387" y="488"/>
                    </a:cubicBezTo>
                    <a:cubicBezTo>
                      <a:pt x="370" y="491"/>
                      <a:pt x="353" y="494"/>
                      <a:pt x="327" y="496"/>
                    </a:cubicBezTo>
                    <a:cubicBezTo>
                      <a:pt x="305" y="496"/>
                      <a:pt x="282" y="499"/>
                      <a:pt x="263" y="499"/>
                    </a:cubicBezTo>
                    <a:cubicBezTo>
                      <a:pt x="243" y="499"/>
                      <a:pt x="231" y="499"/>
                      <a:pt x="229" y="496"/>
                    </a:cubicBezTo>
                    <a:cubicBezTo>
                      <a:pt x="215" y="491"/>
                      <a:pt x="198" y="491"/>
                      <a:pt x="178" y="494"/>
                    </a:cubicBezTo>
                    <a:cubicBezTo>
                      <a:pt x="158" y="496"/>
                      <a:pt x="144" y="499"/>
                      <a:pt x="130" y="502"/>
                    </a:cubicBezTo>
                    <a:cubicBezTo>
                      <a:pt x="119" y="505"/>
                      <a:pt x="99" y="505"/>
                      <a:pt x="76" y="505"/>
                    </a:cubicBezTo>
                    <a:cubicBezTo>
                      <a:pt x="51" y="505"/>
                      <a:pt x="34" y="502"/>
                      <a:pt x="25" y="494"/>
                    </a:cubicBezTo>
                    <a:cubicBezTo>
                      <a:pt x="11" y="480"/>
                      <a:pt x="3" y="463"/>
                      <a:pt x="3" y="443"/>
                    </a:cubicBezTo>
                    <a:cubicBezTo>
                      <a:pt x="3" y="423"/>
                      <a:pt x="0" y="403"/>
                      <a:pt x="0" y="384"/>
                    </a:cubicBezTo>
                    <a:cubicBezTo>
                      <a:pt x="3" y="358"/>
                      <a:pt x="3" y="330"/>
                      <a:pt x="3" y="305"/>
                    </a:cubicBezTo>
                    <a:cubicBezTo>
                      <a:pt x="3" y="279"/>
                      <a:pt x="0" y="254"/>
                      <a:pt x="0" y="226"/>
                    </a:cubicBezTo>
                    <a:cubicBezTo>
                      <a:pt x="0" y="200"/>
                      <a:pt x="0" y="178"/>
                      <a:pt x="3" y="155"/>
                    </a:cubicBezTo>
                    <a:cubicBezTo>
                      <a:pt x="3" y="132"/>
                      <a:pt x="6" y="107"/>
                      <a:pt x="6" y="84"/>
                    </a:cubicBezTo>
                    <a:cubicBezTo>
                      <a:pt x="9" y="73"/>
                      <a:pt x="9" y="59"/>
                      <a:pt x="9" y="45"/>
                    </a:cubicBezTo>
                    <a:cubicBezTo>
                      <a:pt x="9" y="31"/>
                      <a:pt x="11" y="22"/>
                      <a:pt x="23" y="17"/>
                    </a:cubicBezTo>
                    <a:cubicBezTo>
                      <a:pt x="28" y="11"/>
                      <a:pt x="34" y="8"/>
                      <a:pt x="42" y="8"/>
                    </a:cubicBezTo>
                    <a:cubicBezTo>
                      <a:pt x="51" y="8"/>
                      <a:pt x="59" y="5"/>
                      <a:pt x="65" y="3"/>
                    </a:cubicBezTo>
                    <a:cubicBezTo>
                      <a:pt x="110" y="0"/>
                      <a:pt x="152" y="0"/>
                      <a:pt x="198" y="5"/>
                    </a:cubicBezTo>
                    <a:cubicBezTo>
                      <a:pt x="243" y="8"/>
                      <a:pt x="285" y="8"/>
                      <a:pt x="330" y="3"/>
                    </a:cubicBezTo>
                    <a:cubicBezTo>
                      <a:pt x="342" y="0"/>
                      <a:pt x="356" y="0"/>
                      <a:pt x="375" y="0"/>
                    </a:cubicBezTo>
                    <a:cubicBezTo>
                      <a:pt x="392" y="0"/>
                      <a:pt x="406" y="8"/>
                      <a:pt x="421" y="20"/>
                    </a:cubicBezTo>
                    <a:cubicBezTo>
                      <a:pt x="429" y="28"/>
                      <a:pt x="432" y="34"/>
                      <a:pt x="429" y="37"/>
                    </a:cubicBezTo>
                    <a:cubicBezTo>
                      <a:pt x="423" y="39"/>
                      <a:pt x="423" y="48"/>
                      <a:pt x="426" y="56"/>
                    </a:cubicBezTo>
                    <a:cubicBezTo>
                      <a:pt x="432" y="65"/>
                      <a:pt x="435" y="76"/>
                      <a:pt x="435" y="84"/>
                    </a:cubicBezTo>
                    <a:cubicBezTo>
                      <a:pt x="435" y="93"/>
                      <a:pt x="438" y="104"/>
                      <a:pt x="438" y="116"/>
                    </a:cubicBezTo>
                    <a:cubicBezTo>
                      <a:pt x="440" y="127"/>
                      <a:pt x="440" y="138"/>
                      <a:pt x="440" y="149"/>
                    </a:cubicBezTo>
                    <a:cubicBezTo>
                      <a:pt x="440" y="158"/>
                      <a:pt x="438" y="170"/>
                      <a:pt x="438" y="178"/>
                    </a:cubicBezTo>
                    <a:cubicBezTo>
                      <a:pt x="438" y="187"/>
                      <a:pt x="438" y="195"/>
                      <a:pt x="440" y="206"/>
                    </a:cubicBezTo>
                    <a:cubicBezTo>
                      <a:pt x="443" y="217"/>
                      <a:pt x="443" y="226"/>
                      <a:pt x="440" y="231"/>
                    </a:cubicBezTo>
                    <a:cubicBezTo>
                      <a:pt x="435" y="240"/>
                      <a:pt x="435" y="257"/>
                      <a:pt x="435" y="276"/>
                    </a:cubicBezTo>
                    <a:cubicBezTo>
                      <a:pt x="435" y="296"/>
                      <a:pt x="438" y="313"/>
                      <a:pt x="438" y="324"/>
                    </a:cubicBezTo>
                    <a:cubicBezTo>
                      <a:pt x="432" y="330"/>
                      <a:pt x="429" y="330"/>
                      <a:pt x="423" y="327"/>
                    </a:cubicBezTo>
                    <a:cubicBezTo>
                      <a:pt x="401" y="316"/>
                      <a:pt x="395" y="316"/>
                      <a:pt x="392" y="319"/>
                    </a:cubicBezTo>
                    <a:close/>
                    <a:moveTo>
                      <a:pt x="73" y="333"/>
                    </a:moveTo>
                    <a:cubicBezTo>
                      <a:pt x="79" y="338"/>
                      <a:pt x="83" y="339"/>
                      <a:pt x="88" y="333"/>
                    </a:cubicBezTo>
                    <a:cubicBezTo>
                      <a:pt x="94" y="328"/>
                      <a:pt x="96" y="324"/>
                      <a:pt x="96" y="319"/>
                    </a:cubicBezTo>
                    <a:cubicBezTo>
                      <a:pt x="90" y="322"/>
                      <a:pt x="88" y="324"/>
                      <a:pt x="82" y="324"/>
                    </a:cubicBezTo>
                    <a:cubicBezTo>
                      <a:pt x="76" y="324"/>
                      <a:pt x="73" y="327"/>
                      <a:pt x="73" y="333"/>
                    </a:cubicBezTo>
                    <a:close/>
                    <a:moveTo>
                      <a:pt x="119" y="290"/>
                    </a:moveTo>
                    <a:cubicBezTo>
                      <a:pt x="127" y="290"/>
                      <a:pt x="127" y="288"/>
                      <a:pt x="124" y="285"/>
                    </a:cubicBezTo>
                    <a:cubicBezTo>
                      <a:pt x="119" y="279"/>
                      <a:pt x="119" y="282"/>
                      <a:pt x="119" y="290"/>
                    </a:cubicBezTo>
                    <a:close/>
                    <a:moveTo>
                      <a:pt x="124" y="327"/>
                    </a:moveTo>
                    <a:cubicBezTo>
                      <a:pt x="127" y="310"/>
                      <a:pt x="127" y="305"/>
                      <a:pt x="121" y="313"/>
                    </a:cubicBezTo>
                    <a:cubicBezTo>
                      <a:pt x="119" y="322"/>
                      <a:pt x="119" y="327"/>
                      <a:pt x="124" y="327"/>
                    </a:cubicBezTo>
                    <a:close/>
                    <a:moveTo>
                      <a:pt x="136" y="186"/>
                    </a:moveTo>
                    <a:cubicBezTo>
                      <a:pt x="141" y="178"/>
                      <a:pt x="138" y="172"/>
                      <a:pt x="133" y="172"/>
                    </a:cubicBezTo>
                    <a:cubicBezTo>
                      <a:pt x="127" y="178"/>
                      <a:pt x="127" y="183"/>
                      <a:pt x="136" y="186"/>
                    </a:cubicBezTo>
                    <a:close/>
                    <a:moveTo>
                      <a:pt x="144" y="327"/>
                    </a:moveTo>
                    <a:cubicBezTo>
                      <a:pt x="144" y="347"/>
                      <a:pt x="152" y="353"/>
                      <a:pt x="167" y="341"/>
                    </a:cubicBezTo>
                    <a:cubicBezTo>
                      <a:pt x="164" y="330"/>
                      <a:pt x="158" y="327"/>
                      <a:pt x="144" y="327"/>
                    </a:cubicBezTo>
                    <a:close/>
                    <a:moveTo>
                      <a:pt x="161" y="302"/>
                    </a:moveTo>
                    <a:cubicBezTo>
                      <a:pt x="167" y="307"/>
                      <a:pt x="169" y="307"/>
                      <a:pt x="175" y="299"/>
                    </a:cubicBezTo>
                    <a:cubicBezTo>
                      <a:pt x="178" y="293"/>
                      <a:pt x="178" y="288"/>
                      <a:pt x="169" y="285"/>
                    </a:cubicBezTo>
                    <a:cubicBezTo>
                      <a:pt x="169" y="290"/>
                      <a:pt x="167" y="293"/>
                      <a:pt x="164" y="293"/>
                    </a:cubicBezTo>
                    <a:cubicBezTo>
                      <a:pt x="158" y="293"/>
                      <a:pt x="158" y="296"/>
                      <a:pt x="161" y="302"/>
                    </a:cubicBezTo>
                    <a:close/>
                    <a:moveTo>
                      <a:pt x="181" y="197"/>
                    </a:moveTo>
                    <a:cubicBezTo>
                      <a:pt x="186" y="200"/>
                      <a:pt x="189" y="200"/>
                      <a:pt x="189" y="195"/>
                    </a:cubicBezTo>
                    <a:cubicBezTo>
                      <a:pt x="189" y="192"/>
                      <a:pt x="192" y="189"/>
                      <a:pt x="195" y="186"/>
                    </a:cubicBezTo>
                    <a:cubicBezTo>
                      <a:pt x="184" y="186"/>
                      <a:pt x="181" y="189"/>
                      <a:pt x="181" y="197"/>
                    </a:cubicBezTo>
                    <a:close/>
                    <a:moveTo>
                      <a:pt x="189" y="274"/>
                    </a:moveTo>
                    <a:cubicBezTo>
                      <a:pt x="195" y="259"/>
                      <a:pt x="195" y="251"/>
                      <a:pt x="192" y="248"/>
                    </a:cubicBezTo>
                    <a:cubicBezTo>
                      <a:pt x="189" y="245"/>
                      <a:pt x="186" y="245"/>
                      <a:pt x="184" y="251"/>
                    </a:cubicBezTo>
                    <a:cubicBezTo>
                      <a:pt x="181" y="254"/>
                      <a:pt x="178" y="259"/>
                      <a:pt x="178" y="265"/>
                    </a:cubicBezTo>
                    <a:cubicBezTo>
                      <a:pt x="181" y="268"/>
                      <a:pt x="184" y="274"/>
                      <a:pt x="189" y="274"/>
                    </a:cubicBezTo>
                    <a:close/>
                    <a:moveTo>
                      <a:pt x="234" y="307"/>
                    </a:moveTo>
                    <a:cubicBezTo>
                      <a:pt x="237" y="299"/>
                      <a:pt x="231" y="290"/>
                      <a:pt x="217" y="290"/>
                    </a:cubicBezTo>
                    <a:cubicBezTo>
                      <a:pt x="203" y="288"/>
                      <a:pt x="192" y="290"/>
                      <a:pt x="189" y="302"/>
                    </a:cubicBezTo>
                    <a:cubicBezTo>
                      <a:pt x="195" y="307"/>
                      <a:pt x="198" y="307"/>
                      <a:pt x="203" y="305"/>
                    </a:cubicBezTo>
                    <a:cubicBezTo>
                      <a:pt x="209" y="302"/>
                      <a:pt x="212" y="302"/>
                      <a:pt x="217" y="302"/>
                    </a:cubicBezTo>
                    <a:cubicBezTo>
                      <a:pt x="220" y="305"/>
                      <a:pt x="223" y="310"/>
                      <a:pt x="226" y="316"/>
                    </a:cubicBezTo>
                    <a:cubicBezTo>
                      <a:pt x="229" y="322"/>
                      <a:pt x="231" y="319"/>
                      <a:pt x="234" y="307"/>
                    </a:cubicBezTo>
                    <a:close/>
                    <a:moveTo>
                      <a:pt x="195" y="372"/>
                    </a:moveTo>
                    <a:cubicBezTo>
                      <a:pt x="203" y="378"/>
                      <a:pt x="212" y="375"/>
                      <a:pt x="217" y="367"/>
                    </a:cubicBezTo>
                    <a:cubicBezTo>
                      <a:pt x="223" y="358"/>
                      <a:pt x="220" y="353"/>
                      <a:pt x="209" y="347"/>
                    </a:cubicBezTo>
                    <a:cubicBezTo>
                      <a:pt x="209" y="353"/>
                      <a:pt x="206" y="355"/>
                      <a:pt x="200" y="358"/>
                    </a:cubicBezTo>
                    <a:cubicBezTo>
                      <a:pt x="198" y="361"/>
                      <a:pt x="195" y="367"/>
                      <a:pt x="195" y="372"/>
                    </a:cubicBezTo>
                    <a:close/>
                    <a:moveTo>
                      <a:pt x="215" y="132"/>
                    </a:moveTo>
                    <a:cubicBezTo>
                      <a:pt x="209" y="130"/>
                      <a:pt x="206" y="132"/>
                      <a:pt x="206" y="138"/>
                    </a:cubicBezTo>
                    <a:cubicBezTo>
                      <a:pt x="206" y="144"/>
                      <a:pt x="209" y="147"/>
                      <a:pt x="215" y="147"/>
                    </a:cubicBezTo>
                    <a:cubicBezTo>
                      <a:pt x="220" y="141"/>
                      <a:pt x="220" y="138"/>
                      <a:pt x="217" y="138"/>
                    </a:cubicBezTo>
                    <a:cubicBezTo>
                      <a:pt x="217" y="141"/>
                      <a:pt x="215" y="138"/>
                      <a:pt x="215" y="132"/>
                    </a:cubicBezTo>
                    <a:close/>
                    <a:moveTo>
                      <a:pt x="231" y="214"/>
                    </a:moveTo>
                    <a:cubicBezTo>
                      <a:pt x="243" y="214"/>
                      <a:pt x="248" y="211"/>
                      <a:pt x="248" y="206"/>
                    </a:cubicBezTo>
                    <a:cubicBezTo>
                      <a:pt x="246" y="200"/>
                      <a:pt x="243" y="197"/>
                      <a:pt x="234" y="197"/>
                    </a:cubicBezTo>
                    <a:cubicBezTo>
                      <a:pt x="229" y="197"/>
                      <a:pt x="229" y="203"/>
                      <a:pt x="231" y="214"/>
                    </a:cubicBezTo>
                    <a:close/>
                    <a:moveTo>
                      <a:pt x="251" y="141"/>
                    </a:moveTo>
                    <a:cubicBezTo>
                      <a:pt x="254" y="135"/>
                      <a:pt x="254" y="130"/>
                      <a:pt x="254" y="124"/>
                    </a:cubicBezTo>
                    <a:cubicBezTo>
                      <a:pt x="254" y="118"/>
                      <a:pt x="251" y="113"/>
                      <a:pt x="243" y="113"/>
                    </a:cubicBezTo>
                    <a:cubicBezTo>
                      <a:pt x="237" y="116"/>
                      <a:pt x="234" y="121"/>
                      <a:pt x="234" y="130"/>
                    </a:cubicBezTo>
                    <a:cubicBezTo>
                      <a:pt x="237" y="135"/>
                      <a:pt x="243" y="141"/>
                      <a:pt x="251" y="141"/>
                    </a:cubicBezTo>
                    <a:close/>
                    <a:moveTo>
                      <a:pt x="271" y="220"/>
                    </a:moveTo>
                    <a:cubicBezTo>
                      <a:pt x="274" y="226"/>
                      <a:pt x="277" y="228"/>
                      <a:pt x="279" y="228"/>
                    </a:cubicBezTo>
                    <a:cubicBezTo>
                      <a:pt x="282" y="228"/>
                      <a:pt x="282" y="226"/>
                      <a:pt x="282" y="220"/>
                    </a:cubicBezTo>
                    <a:cubicBezTo>
                      <a:pt x="279" y="214"/>
                      <a:pt x="277" y="211"/>
                      <a:pt x="274" y="211"/>
                    </a:cubicBezTo>
                    <a:cubicBezTo>
                      <a:pt x="271" y="214"/>
                      <a:pt x="271" y="214"/>
                      <a:pt x="271" y="220"/>
                    </a:cubicBezTo>
                    <a:close/>
                    <a:moveTo>
                      <a:pt x="277" y="434"/>
                    </a:moveTo>
                    <a:cubicBezTo>
                      <a:pt x="274" y="443"/>
                      <a:pt x="277" y="449"/>
                      <a:pt x="279" y="443"/>
                    </a:cubicBezTo>
                    <a:cubicBezTo>
                      <a:pt x="285" y="440"/>
                      <a:pt x="285" y="437"/>
                      <a:pt x="277" y="434"/>
                    </a:cubicBezTo>
                    <a:close/>
                    <a:moveTo>
                      <a:pt x="282" y="206"/>
                    </a:moveTo>
                    <a:cubicBezTo>
                      <a:pt x="291" y="209"/>
                      <a:pt x="296" y="203"/>
                      <a:pt x="296" y="189"/>
                    </a:cubicBezTo>
                    <a:cubicBezTo>
                      <a:pt x="288" y="186"/>
                      <a:pt x="282" y="189"/>
                      <a:pt x="279" y="192"/>
                    </a:cubicBezTo>
                    <a:cubicBezTo>
                      <a:pt x="277" y="195"/>
                      <a:pt x="277" y="200"/>
                      <a:pt x="282" y="206"/>
                    </a:cubicBezTo>
                    <a:close/>
                    <a:moveTo>
                      <a:pt x="277" y="172"/>
                    </a:moveTo>
                    <a:cubicBezTo>
                      <a:pt x="282" y="178"/>
                      <a:pt x="288" y="178"/>
                      <a:pt x="294" y="175"/>
                    </a:cubicBezTo>
                    <a:cubicBezTo>
                      <a:pt x="299" y="172"/>
                      <a:pt x="302" y="166"/>
                      <a:pt x="302" y="161"/>
                    </a:cubicBezTo>
                    <a:cubicBezTo>
                      <a:pt x="296" y="158"/>
                      <a:pt x="291" y="158"/>
                      <a:pt x="285" y="161"/>
                    </a:cubicBezTo>
                    <a:cubicBezTo>
                      <a:pt x="282" y="163"/>
                      <a:pt x="277" y="169"/>
                      <a:pt x="277" y="172"/>
                    </a:cubicBezTo>
                    <a:close/>
                    <a:moveTo>
                      <a:pt x="296" y="118"/>
                    </a:moveTo>
                    <a:cubicBezTo>
                      <a:pt x="294" y="127"/>
                      <a:pt x="296" y="130"/>
                      <a:pt x="299" y="127"/>
                    </a:cubicBezTo>
                    <a:cubicBezTo>
                      <a:pt x="305" y="121"/>
                      <a:pt x="305" y="118"/>
                      <a:pt x="296" y="118"/>
                    </a:cubicBezTo>
                    <a:close/>
                    <a:moveTo>
                      <a:pt x="299" y="420"/>
                    </a:moveTo>
                    <a:cubicBezTo>
                      <a:pt x="302" y="426"/>
                      <a:pt x="308" y="426"/>
                      <a:pt x="316" y="426"/>
                    </a:cubicBezTo>
                    <a:cubicBezTo>
                      <a:pt x="325" y="426"/>
                      <a:pt x="327" y="420"/>
                      <a:pt x="325" y="412"/>
                    </a:cubicBezTo>
                    <a:cubicBezTo>
                      <a:pt x="308" y="409"/>
                      <a:pt x="299" y="412"/>
                      <a:pt x="299" y="420"/>
                    </a:cubicBezTo>
                    <a:close/>
                    <a:moveTo>
                      <a:pt x="356" y="409"/>
                    </a:moveTo>
                    <a:cubicBezTo>
                      <a:pt x="361" y="409"/>
                      <a:pt x="364" y="403"/>
                      <a:pt x="370" y="395"/>
                    </a:cubicBezTo>
                    <a:cubicBezTo>
                      <a:pt x="364" y="389"/>
                      <a:pt x="361" y="389"/>
                      <a:pt x="356" y="395"/>
                    </a:cubicBezTo>
                    <a:cubicBezTo>
                      <a:pt x="350" y="401"/>
                      <a:pt x="350" y="406"/>
                      <a:pt x="356" y="409"/>
                    </a:cubicBezTo>
                    <a:close/>
                    <a:moveTo>
                      <a:pt x="373" y="358"/>
                    </a:moveTo>
                    <a:cubicBezTo>
                      <a:pt x="375" y="350"/>
                      <a:pt x="373" y="347"/>
                      <a:pt x="370" y="344"/>
                    </a:cubicBezTo>
                    <a:cubicBezTo>
                      <a:pt x="364" y="341"/>
                      <a:pt x="361" y="338"/>
                      <a:pt x="356" y="336"/>
                    </a:cubicBezTo>
                    <a:cubicBezTo>
                      <a:pt x="353" y="344"/>
                      <a:pt x="353" y="353"/>
                      <a:pt x="358" y="358"/>
                    </a:cubicBezTo>
                    <a:cubicBezTo>
                      <a:pt x="361" y="364"/>
                      <a:pt x="367" y="364"/>
                      <a:pt x="373" y="358"/>
                    </a:cubicBezTo>
                    <a:close/>
                    <a:moveTo>
                      <a:pt x="375" y="319"/>
                    </a:moveTo>
                    <a:cubicBezTo>
                      <a:pt x="378" y="313"/>
                      <a:pt x="378" y="307"/>
                      <a:pt x="378" y="302"/>
                    </a:cubicBezTo>
                    <a:cubicBezTo>
                      <a:pt x="367" y="302"/>
                      <a:pt x="361" y="305"/>
                      <a:pt x="364" y="310"/>
                    </a:cubicBezTo>
                    <a:cubicBezTo>
                      <a:pt x="367" y="316"/>
                      <a:pt x="373" y="319"/>
                      <a:pt x="375" y="319"/>
                    </a:cubicBezTo>
                    <a:close/>
                    <a:moveTo>
                      <a:pt x="373" y="34"/>
                    </a:moveTo>
                    <a:cubicBezTo>
                      <a:pt x="367" y="34"/>
                      <a:pt x="364" y="37"/>
                      <a:pt x="364" y="42"/>
                    </a:cubicBezTo>
                    <a:cubicBezTo>
                      <a:pt x="370" y="42"/>
                      <a:pt x="373" y="39"/>
                      <a:pt x="373" y="34"/>
                    </a:cubicBezTo>
                    <a:close/>
                    <a:moveTo>
                      <a:pt x="384" y="296"/>
                    </a:moveTo>
                    <a:cubicBezTo>
                      <a:pt x="392" y="296"/>
                      <a:pt x="398" y="293"/>
                      <a:pt x="398" y="285"/>
                    </a:cubicBezTo>
                    <a:cubicBezTo>
                      <a:pt x="390" y="285"/>
                      <a:pt x="384" y="290"/>
                      <a:pt x="384" y="296"/>
                    </a:cubicBezTo>
                    <a:close/>
                    <a:moveTo>
                      <a:pt x="406" y="209"/>
                    </a:moveTo>
                    <a:cubicBezTo>
                      <a:pt x="412" y="200"/>
                      <a:pt x="409" y="197"/>
                      <a:pt x="401" y="197"/>
                    </a:cubicBezTo>
                    <a:cubicBezTo>
                      <a:pt x="392" y="197"/>
                      <a:pt x="387" y="203"/>
                      <a:pt x="387" y="211"/>
                    </a:cubicBezTo>
                    <a:cubicBezTo>
                      <a:pt x="395" y="217"/>
                      <a:pt x="401" y="217"/>
                      <a:pt x="406" y="209"/>
                    </a:cubicBezTo>
                    <a:close/>
                    <a:moveTo>
                      <a:pt x="392" y="155"/>
                    </a:moveTo>
                    <a:cubicBezTo>
                      <a:pt x="390" y="163"/>
                      <a:pt x="395" y="169"/>
                      <a:pt x="409" y="169"/>
                    </a:cubicBezTo>
                    <a:cubicBezTo>
                      <a:pt x="412" y="161"/>
                      <a:pt x="409" y="155"/>
                      <a:pt x="406" y="152"/>
                    </a:cubicBezTo>
                    <a:cubicBezTo>
                      <a:pt x="401" y="149"/>
                      <a:pt x="395" y="149"/>
                      <a:pt x="392" y="155"/>
                    </a:cubicBez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1965"/>
              </a:p>
            </p:txBody>
          </p:sp>
        </p:grpSp>
      </p:grpSp>
      <p:grpSp>
        <p:nvGrpSpPr>
          <p:cNvPr id="87" name="Group 86">
            <a:extLst>
              <a:ext uri="{FF2B5EF4-FFF2-40B4-BE49-F238E27FC236}">
                <a16:creationId xmlns:a16="http://schemas.microsoft.com/office/drawing/2014/main" id="{0ED43251-3FD9-BB49-A074-01687A06724B}"/>
              </a:ext>
            </a:extLst>
          </p:cNvPr>
          <p:cNvGrpSpPr/>
          <p:nvPr userDrawn="1"/>
        </p:nvGrpSpPr>
        <p:grpSpPr>
          <a:xfrm>
            <a:off x="4268399" y="1888783"/>
            <a:ext cx="3631479" cy="459725"/>
            <a:chOff x="1695450" y="3352800"/>
            <a:chExt cx="6721475" cy="850900"/>
          </a:xfrm>
        </p:grpSpPr>
        <p:sp>
          <p:nvSpPr>
            <p:cNvPr id="88" name="Freeform 1">
              <a:extLst>
                <a:ext uri="{FF2B5EF4-FFF2-40B4-BE49-F238E27FC236}">
                  <a16:creationId xmlns:a16="http://schemas.microsoft.com/office/drawing/2014/main" id="{CD283E00-B4FA-C946-AE39-8B635E055E53}"/>
                </a:ext>
              </a:extLst>
            </p:cNvPr>
            <p:cNvSpPr>
              <a:spLocks noChangeArrowheads="1"/>
            </p:cNvSpPr>
            <p:nvPr/>
          </p:nvSpPr>
          <p:spPr bwMode="auto">
            <a:xfrm>
              <a:off x="1695450" y="3352800"/>
              <a:ext cx="6721475" cy="850900"/>
            </a:xfrm>
            <a:custGeom>
              <a:avLst/>
              <a:gdLst>
                <a:gd name="T0" fmla="*/ 9334 w 18669"/>
                <a:gd name="T1" fmla="*/ 2364 h 2365"/>
                <a:gd name="T2" fmla="*/ 0 w 18669"/>
                <a:gd name="T3" fmla="*/ 2364 h 2365"/>
                <a:gd name="T4" fmla="*/ 0 w 18669"/>
                <a:gd name="T5" fmla="*/ 0 h 2365"/>
                <a:gd name="T6" fmla="*/ 18668 w 18669"/>
                <a:gd name="T7" fmla="*/ 0 h 2365"/>
                <a:gd name="T8" fmla="*/ 18668 w 18669"/>
                <a:gd name="T9" fmla="*/ 2364 h 2365"/>
                <a:gd name="T10" fmla="*/ 9334 w 18669"/>
                <a:gd name="T11" fmla="*/ 2364 h 2365"/>
              </a:gdLst>
              <a:ahLst/>
              <a:cxnLst>
                <a:cxn ang="0">
                  <a:pos x="T0" y="T1"/>
                </a:cxn>
                <a:cxn ang="0">
                  <a:pos x="T2" y="T3"/>
                </a:cxn>
                <a:cxn ang="0">
                  <a:pos x="T4" y="T5"/>
                </a:cxn>
                <a:cxn ang="0">
                  <a:pos x="T6" y="T7"/>
                </a:cxn>
                <a:cxn ang="0">
                  <a:pos x="T8" y="T9"/>
                </a:cxn>
                <a:cxn ang="0">
                  <a:pos x="T10" y="T11"/>
                </a:cxn>
              </a:cxnLst>
              <a:rect l="0" t="0" r="r" b="b"/>
              <a:pathLst>
                <a:path w="18669" h="2365">
                  <a:moveTo>
                    <a:pt x="9334" y="2364"/>
                  </a:moveTo>
                  <a:lnTo>
                    <a:pt x="0" y="2364"/>
                  </a:lnTo>
                  <a:lnTo>
                    <a:pt x="0" y="0"/>
                  </a:lnTo>
                  <a:lnTo>
                    <a:pt x="18668" y="0"/>
                  </a:lnTo>
                  <a:lnTo>
                    <a:pt x="18668" y="2364"/>
                  </a:lnTo>
                  <a:lnTo>
                    <a:pt x="9334" y="2364"/>
                  </a:lnTo>
                </a:path>
              </a:pathLst>
            </a:custGeom>
            <a:solidFill>
              <a:srgbClr val="F15B2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89" name="Freeform 2">
              <a:extLst>
                <a:ext uri="{FF2B5EF4-FFF2-40B4-BE49-F238E27FC236}">
                  <a16:creationId xmlns:a16="http://schemas.microsoft.com/office/drawing/2014/main" id="{7BC934AB-FB4D-2F42-8471-20B96D505A65}"/>
                </a:ext>
              </a:extLst>
            </p:cNvPr>
            <p:cNvSpPr>
              <a:spLocks noChangeArrowheads="1"/>
            </p:cNvSpPr>
            <p:nvPr/>
          </p:nvSpPr>
          <p:spPr bwMode="auto">
            <a:xfrm>
              <a:off x="2135188" y="3670300"/>
              <a:ext cx="192087" cy="238125"/>
            </a:xfrm>
            <a:custGeom>
              <a:avLst/>
              <a:gdLst>
                <a:gd name="T0" fmla="*/ 533 w 534"/>
                <a:gd name="T1" fmla="*/ 422 h 663"/>
                <a:gd name="T2" fmla="*/ 502 w 534"/>
                <a:gd name="T3" fmla="*/ 549 h 663"/>
                <a:gd name="T4" fmla="*/ 409 w 534"/>
                <a:gd name="T5" fmla="*/ 634 h 663"/>
                <a:gd name="T6" fmla="*/ 265 w 534"/>
                <a:gd name="T7" fmla="*/ 662 h 663"/>
                <a:gd name="T8" fmla="*/ 70 w 534"/>
                <a:gd name="T9" fmla="*/ 597 h 663"/>
                <a:gd name="T10" fmla="*/ 0 w 534"/>
                <a:gd name="T11" fmla="*/ 419 h 663"/>
                <a:gd name="T12" fmla="*/ 0 w 534"/>
                <a:gd name="T13" fmla="*/ 0 h 663"/>
                <a:gd name="T14" fmla="*/ 138 w 534"/>
                <a:gd name="T15" fmla="*/ 0 h 663"/>
                <a:gd name="T16" fmla="*/ 138 w 534"/>
                <a:gd name="T17" fmla="*/ 399 h 663"/>
                <a:gd name="T18" fmla="*/ 169 w 534"/>
                <a:gd name="T19" fmla="*/ 510 h 663"/>
                <a:gd name="T20" fmla="*/ 271 w 534"/>
                <a:gd name="T21" fmla="*/ 546 h 663"/>
                <a:gd name="T22" fmla="*/ 369 w 534"/>
                <a:gd name="T23" fmla="*/ 510 h 663"/>
                <a:gd name="T24" fmla="*/ 400 w 534"/>
                <a:gd name="T25" fmla="*/ 399 h 663"/>
                <a:gd name="T26" fmla="*/ 400 w 534"/>
                <a:gd name="T27" fmla="*/ 3 h 663"/>
                <a:gd name="T28" fmla="*/ 533 w 534"/>
                <a:gd name="T29" fmla="*/ 3 h 663"/>
                <a:gd name="T30" fmla="*/ 533 w 534"/>
                <a:gd name="T31" fmla="*/ 422 h 6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34" h="663">
                  <a:moveTo>
                    <a:pt x="533" y="422"/>
                  </a:moveTo>
                  <a:cubicBezTo>
                    <a:pt x="533" y="470"/>
                    <a:pt x="522" y="512"/>
                    <a:pt x="502" y="549"/>
                  </a:cubicBezTo>
                  <a:cubicBezTo>
                    <a:pt x="479" y="586"/>
                    <a:pt x="448" y="615"/>
                    <a:pt x="409" y="634"/>
                  </a:cubicBezTo>
                  <a:cubicBezTo>
                    <a:pt x="369" y="654"/>
                    <a:pt x="319" y="662"/>
                    <a:pt x="265" y="662"/>
                  </a:cubicBezTo>
                  <a:cubicBezTo>
                    <a:pt x="180" y="662"/>
                    <a:pt x="115" y="639"/>
                    <a:pt x="70" y="597"/>
                  </a:cubicBezTo>
                  <a:cubicBezTo>
                    <a:pt x="25" y="555"/>
                    <a:pt x="0" y="495"/>
                    <a:pt x="0" y="419"/>
                  </a:cubicBezTo>
                  <a:lnTo>
                    <a:pt x="0" y="0"/>
                  </a:lnTo>
                  <a:lnTo>
                    <a:pt x="138" y="0"/>
                  </a:lnTo>
                  <a:lnTo>
                    <a:pt x="138" y="399"/>
                  </a:lnTo>
                  <a:cubicBezTo>
                    <a:pt x="138" y="450"/>
                    <a:pt x="149" y="487"/>
                    <a:pt x="169" y="510"/>
                  </a:cubicBezTo>
                  <a:cubicBezTo>
                    <a:pt x="189" y="532"/>
                    <a:pt x="223" y="546"/>
                    <a:pt x="271" y="546"/>
                  </a:cubicBezTo>
                  <a:cubicBezTo>
                    <a:pt x="316" y="546"/>
                    <a:pt x="349" y="536"/>
                    <a:pt x="369" y="510"/>
                  </a:cubicBezTo>
                  <a:cubicBezTo>
                    <a:pt x="388" y="485"/>
                    <a:pt x="400" y="447"/>
                    <a:pt x="400" y="399"/>
                  </a:cubicBezTo>
                  <a:lnTo>
                    <a:pt x="400" y="3"/>
                  </a:lnTo>
                  <a:lnTo>
                    <a:pt x="533" y="3"/>
                  </a:lnTo>
                  <a:lnTo>
                    <a:pt x="533" y="422"/>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90" name="Freeform 3">
              <a:extLst>
                <a:ext uri="{FF2B5EF4-FFF2-40B4-BE49-F238E27FC236}">
                  <a16:creationId xmlns:a16="http://schemas.microsoft.com/office/drawing/2014/main" id="{A63FE98C-C661-6F42-9747-609E7F9D3FAB}"/>
                </a:ext>
              </a:extLst>
            </p:cNvPr>
            <p:cNvSpPr>
              <a:spLocks noChangeArrowheads="1"/>
            </p:cNvSpPr>
            <p:nvPr/>
          </p:nvSpPr>
          <p:spPr bwMode="auto">
            <a:xfrm>
              <a:off x="2389188" y="3854450"/>
              <a:ext cx="55562" cy="55563"/>
            </a:xfrm>
            <a:custGeom>
              <a:avLst/>
              <a:gdLst>
                <a:gd name="T0" fmla="*/ 0 w 156"/>
                <a:gd name="T1" fmla="*/ 77 h 154"/>
                <a:gd name="T2" fmla="*/ 20 w 156"/>
                <a:gd name="T3" fmla="*/ 20 h 154"/>
                <a:gd name="T4" fmla="*/ 79 w 156"/>
                <a:gd name="T5" fmla="*/ 0 h 154"/>
                <a:gd name="T6" fmla="*/ 135 w 156"/>
                <a:gd name="T7" fmla="*/ 20 h 154"/>
                <a:gd name="T8" fmla="*/ 155 w 156"/>
                <a:gd name="T9" fmla="*/ 77 h 154"/>
                <a:gd name="T10" fmla="*/ 135 w 156"/>
                <a:gd name="T11" fmla="*/ 133 h 154"/>
                <a:gd name="T12" fmla="*/ 79 w 156"/>
                <a:gd name="T13" fmla="*/ 153 h 154"/>
                <a:gd name="T14" fmla="*/ 20 w 156"/>
                <a:gd name="T15" fmla="*/ 133 h 154"/>
                <a:gd name="T16" fmla="*/ 0 w 156"/>
                <a:gd name="T17" fmla="*/ 77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6" h="154">
                  <a:moveTo>
                    <a:pt x="0" y="77"/>
                  </a:moveTo>
                  <a:cubicBezTo>
                    <a:pt x="0" y="51"/>
                    <a:pt x="6" y="31"/>
                    <a:pt x="20" y="20"/>
                  </a:cubicBezTo>
                  <a:cubicBezTo>
                    <a:pt x="34" y="6"/>
                    <a:pt x="54" y="0"/>
                    <a:pt x="79" y="0"/>
                  </a:cubicBezTo>
                  <a:cubicBezTo>
                    <a:pt x="104" y="0"/>
                    <a:pt x="124" y="6"/>
                    <a:pt x="135" y="20"/>
                  </a:cubicBezTo>
                  <a:cubicBezTo>
                    <a:pt x="150" y="34"/>
                    <a:pt x="155" y="51"/>
                    <a:pt x="155" y="77"/>
                  </a:cubicBezTo>
                  <a:cubicBezTo>
                    <a:pt x="155" y="99"/>
                    <a:pt x="149" y="119"/>
                    <a:pt x="135" y="133"/>
                  </a:cubicBezTo>
                  <a:cubicBezTo>
                    <a:pt x="120" y="147"/>
                    <a:pt x="102" y="153"/>
                    <a:pt x="79" y="153"/>
                  </a:cubicBezTo>
                  <a:cubicBezTo>
                    <a:pt x="54" y="153"/>
                    <a:pt x="34" y="147"/>
                    <a:pt x="20" y="133"/>
                  </a:cubicBezTo>
                  <a:cubicBezTo>
                    <a:pt x="8" y="119"/>
                    <a:pt x="0" y="99"/>
                    <a:pt x="0" y="77"/>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91" name="Freeform 4">
              <a:extLst>
                <a:ext uri="{FF2B5EF4-FFF2-40B4-BE49-F238E27FC236}">
                  <a16:creationId xmlns:a16="http://schemas.microsoft.com/office/drawing/2014/main" id="{367A1F78-2A29-4E4D-AD6B-2978EC99A2B9}"/>
                </a:ext>
              </a:extLst>
            </p:cNvPr>
            <p:cNvSpPr>
              <a:spLocks noChangeArrowheads="1"/>
            </p:cNvSpPr>
            <p:nvPr/>
          </p:nvSpPr>
          <p:spPr bwMode="auto">
            <a:xfrm>
              <a:off x="2495550" y="3667125"/>
              <a:ext cx="153988" cy="241300"/>
            </a:xfrm>
            <a:custGeom>
              <a:avLst/>
              <a:gdLst>
                <a:gd name="T0" fmla="*/ 426 w 427"/>
                <a:gd name="T1" fmla="*/ 479 h 669"/>
                <a:gd name="T2" fmla="*/ 362 w 427"/>
                <a:gd name="T3" fmla="*/ 617 h 669"/>
                <a:gd name="T4" fmla="*/ 184 w 427"/>
                <a:gd name="T5" fmla="*/ 668 h 669"/>
                <a:gd name="T6" fmla="*/ 0 w 427"/>
                <a:gd name="T7" fmla="*/ 629 h 669"/>
                <a:gd name="T8" fmla="*/ 0 w 427"/>
                <a:gd name="T9" fmla="*/ 499 h 669"/>
                <a:gd name="T10" fmla="*/ 113 w 427"/>
                <a:gd name="T11" fmla="*/ 541 h 669"/>
                <a:gd name="T12" fmla="*/ 198 w 427"/>
                <a:gd name="T13" fmla="*/ 552 h 669"/>
                <a:gd name="T14" fmla="*/ 268 w 427"/>
                <a:gd name="T15" fmla="*/ 535 h 669"/>
                <a:gd name="T16" fmla="*/ 294 w 427"/>
                <a:gd name="T17" fmla="*/ 485 h 669"/>
                <a:gd name="T18" fmla="*/ 283 w 427"/>
                <a:gd name="T19" fmla="*/ 451 h 669"/>
                <a:gd name="T20" fmla="*/ 251 w 427"/>
                <a:gd name="T21" fmla="*/ 423 h 669"/>
                <a:gd name="T22" fmla="*/ 167 w 427"/>
                <a:gd name="T23" fmla="*/ 377 h 669"/>
                <a:gd name="T24" fmla="*/ 76 w 427"/>
                <a:gd name="T25" fmla="*/ 324 h 669"/>
                <a:gd name="T26" fmla="*/ 29 w 427"/>
                <a:gd name="T27" fmla="*/ 266 h 669"/>
                <a:gd name="T28" fmla="*/ 12 w 427"/>
                <a:gd name="T29" fmla="*/ 187 h 669"/>
                <a:gd name="T30" fmla="*/ 71 w 427"/>
                <a:gd name="T31" fmla="*/ 51 h 669"/>
                <a:gd name="T32" fmla="*/ 232 w 427"/>
                <a:gd name="T33" fmla="*/ 0 h 669"/>
                <a:gd name="T34" fmla="*/ 328 w 427"/>
                <a:gd name="T35" fmla="*/ 12 h 669"/>
                <a:gd name="T36" fmla="*/ 424 w 427"/>
                <a:gd name="T37" fmla="*/ 45 h 669"/>
                <a:gd name="T38" fmla="*/ 378 w 427"/>
                <a:gd name="T39" fmla="*/ 153 h 669"/>
                <a:gd name="T40" fmla="*/ 291 w 427"/>
                <a:gd name="T41" fmla="*/ 122 h 669"/>
                <a:gd name="T42" fmla="*/ 223 w 427"/>
                <a:gd name="T43" fmla="*/ 113 h 669"/>
                <a:gd name="T44" fmla="*/ 164 w 427"/>
                <a:gd name="T45" fmla="*/ 130 h 669"/>
                <a:gd name="T46" fmla="*/ 144 w 427"/>
                <a:gd name="T47" fmla="*/ 178 h 669"/>
                <a:gd name="T48" fmla="*/ 153 w 427"/>
                <a:gd name="T49" fmla="*/ 209 h 669"/>
                <a:gd name="T50" fmla="*/ 181 w 427"/>
                <a:gd name="T51" fmla="*/ 234 h 669"/>
                <a:gd name="T52" fmla="*/ 268 w 427"/>
                <a:gd name="T53" fmla="*/ 280 h 669"/>
                <a:gd name="T54" fmla="*/ 393 w 427"/>
                <a:gd name="T55" fmla="*/ 366 h 669"/>
                <a:gd name="T56" fmla="*/ 426 w 427"/>
                <a:gd name="T57" fmla="*/ 479 h 6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27" h="669">
                  <a:moveTo>
                    <a:pt x="426" y="479"/>
                  </a:moveTo>
                  <a:cubicBezTo>
                    <a:pt x="426" y="538"/>
                    <a:pt x="404" y="583"/>
                    <a:pt x="362" y="617"/>
                  </a:cubicBezTo>
                  <a:cubicBezTo>
                    <a:pt x="319" y="651"/>
                    <a:pt x="260" y="668"/>
                    <a:pt x="184" y="668"/>
                  </a:cubicBezTo>
                  <a:cubicBezTo>
                    <a:pt x="113" y="668"/>
                    <a:pt x="54" y="654"/>
                    <a:pt x="0" y="629"/>
                  </a:cubicBezTo>
                  <a:lnTo>
                    <a:pt x="0" y="499"/>
                  </a:lnTo>
                  <a:cubicBezTo>
                    <a:pt x="45" y="519"/>
                    <a:pt x="82" y="533"/>
                    <a:pt x="113" y="541"/>
                  </a:cubicBezTo>
                  <a:cubicBezTo>
                    <a:pt x="144" y="550"/>
                    <a:pt x="172" y="552"/>
                    <a:pt x="198" y="552"/>
                  </a:cubicBezTo>
                  <a:cubicBezTo>
                    <a:pt x="229" y="552"/>
                    <a:pt x="251" y="547"/>
                    <a:pt x="268" y="535"/>
                  </a:cubicBezTo>
                  <a:cubicBezTo>
                    <a:pt x="285" y="524"/>
                    <a:pt x="294" y="507"/>
                    <a:pt x="294" y="485"/>
                  </a:cubicBezTo>
                  <a:cubicBezTo>
                    <a:pt x="294" y="471"/>
                    <a:pt x="291" y="459"/>
                    <a:pt x="283" y="451"/>
                  </a:cubicBezTo>
                  <a:cubicBezTo>
                    <a:pt x="274" y="439"/>
                    <a:pt x="265" y="432"/>
                    <a:pt x="251" y="423"/>
                  </a:cubicBezTo>
                  <a:cubicBezTo>
                    <a:pt x="236" y="415"/>
                    <a:pt x="209" y="397"/>
                    <a:pt x="167" y="377"/>
                  </a:cubicBezTo>
                  <a:cubicBezTo>
                    <a:pt x="127" y="358"/>
                    <a:pt x="96" y="341"/>
                    <a:pt x="76" y="324"/>
                  </a:cubicBezTo>
                  <a:cubicBezTo>
                    <a:pt x="57" y="308"/>
                    <a:pt x="40" y="288"/>
                    <a:pt x="29" y="266"/>
                  </a:cubicBezTo>
                  <a:cubicBezTo>
                    <a:pt x="17" y="243"/>
                    <a:pt x="12" y="215"/>
                    <a:pt x="12" y="187"/>
                  </a:cubicBezTo>
                  <a:cubicBezTo>
                    <a:pt x="12" y="130"/>
                    <a:pt x="31" y="82"/>
                    <a:pt x="71" y="51"/>
                  </a:cubicBezTo>
                  <a:cubicBezTo>
                    <a:pt x="110" y="17"/>
                    <a:pt x="164" y="0"/>
                    <a:pt x="232" y="0"/>
                  </a:cubicBezTo>
                  <a:cubicBezTo>
                    <a:pt x="266" y="0"/>
                    <a:pt x="297" y="3"/>
                    <a:pt x="328" y="12"/>
                  </a:cubicBezTo>
                  <a:cubicBezTo>
                    <a:pt x="359" y="20"/>
                    <a:pt x="390" y="31"/>
                    <a:pt x="424" y="45"/>
                  </a:cubicBezTo>
                  <a:lnTo>
                    <a:pt x="378" y="153"/>
                  </a:lnTo>
                  <a:cubicBezTo>
                    <a:pt x="345" y="139"/>
                    <a:pt x="314" y="127"/>
                    <a:pt x="291" y="122"/>
                  </a:cubicBezTo>
                  <a:cubicBezTo>
                    <a:pt x="268" y="116"/>
                    <a:pt x="246" y="113"/>
                    <a:pt x="223" y="113"/>
                  </a:cubicBezTo>
                  <a:cubicBezTo>
                    <a:pt x="198" y="113"/>
                    <a:pt x="178" y="119"/>
                    <a:pt x="164" y="130"/>
                  </a:cubicBezTo>
                  <a:cubicBezTo>
                    <a:pt x="150" y="141"/>
                    <a:pt x="144" y="158"/>
                    <a:pt x="144" y="178"/>
                  </a:cubicBezTo>
                  <a:cubicBezTo>
                    <a:pt x="144" y="189"/>
                    <a:pt x="147" y="201"/>
                    <a:pt x="153" y="209"/>
                  </a:cubicBezTo>
                  <a:cubicBezTo>
                    <a:pt x="158" y="218"/>
                    <a:pt x="167" y="226"/>
                    <a:pt x="181" y="234"/>
                  </a:cubicBezTo>
                  <a:cubicBezTo>
                    <a:pt x="192" y="243"/>
                    <a:pt x="223" y="257"/>
                    <a:pt x="268" y="280"/>
                  </a:cubicBezTo>
                  <a:cubicBezTo>
                    <a:pt x="330" y="308"/>
                    <a:pt x="370" y="338"/>
                    <a:pt x="393" y="366"/>
                  </a:cubicBezTo>
                  <a:cubicBezTo>
                    <a:pt x="415" y="400"/>
                    <a:pt x="426" y="437"/>
                    <a:pt x="426" y="479"/>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92" name="Freeform 5">
              <a:extLst>
                <a:ext uri="{FF2B5EF4-FFF2-40B4-BE49-F238E27FC236}">
                  <a16:creationId xmlns:a16="http://schemas.microsoft.com/office/drawing/2014/main" id="{D995C571-FD80-F94E-B434-E8B3C71B9F5E}"/>
                </a:ext>
              </a:extLst>
            </p:cNvPr>
            <p:cNvSpPr>
              <a:spLocks noChangeArrowheads="1"/>
            </p:cNvSpPr>
            <p:nvPr/>
          </p:nvSpPr>
          <p:spPr bwMode="auto">
            <a:xfrm>
              <a:off x="2697163" y="3854450"/>
              <a:ext cx="55562" cy="55563"/>
            </a:xfrm>
            <a:custGeom>
              <a:avLst/>
              <a:gdLst>
                <a:gd name="T0" fmla="*/ 0 w 156"/>
                <a:gd name="T1" fmla="*/ 77 h 154"/>
                <a:gd name="T2" fmla="*/ 20 w 156"/>
                <a:gd name="T3" fmla="*/ 20 h 154"/>
                <a:gd name="T4" fmla="*/ 79 w 156"/>
                <a:gd name="T5" fmla="*/ 0 h 154"/>
                <a:gd name="T6" fmla="*/ 136 w 156"/>
                <a:gd name="T7" fmla="*/ 20 h 154"/>
                <a:gd name="T8" fmla="*/ 155 w 156"/>
                <a:gd name="T9" fmla="*/ 77 h 154"/>
                <a:gd name="T10" fmla="*/ 136 w 156"/>
                <a:gd name="T11" fmla="*/ 133 h 154"/>
                <a:gd name="T12" fmla="*/ 79 w 156"/>
                <a:gd name="T13" fmla="*/ 153 h 154"/>
                <a:gd name="T14" fmla="*/ 20 w 156"/>
                <a:gd name="T15" fmla="*/ 133 h 154"/>
                <a:gd name="T16" fmla="*/ 0 w 156"/>
                <a:gd name="T17" fmla="*/ 77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6" h="154">
                  <a:moveTo>
                    <a:pt x="0" y="77"/>
                  </a:moveTo>
                  <a:cubicBezTo>
                    <a:pt x="0" y="51"/>
                    <a:pt x="6" y="31"/>
                    <a:pt x="20" y="20"/>
                  </a:cubicBezTo>
                  <a:cubicBezTo>
                    <a:pt x="34" y="6"/>
                    <a:pt x="54" y="0"/>
                    <a:pt x="79" y="0"/>
                  </a:cubicBezTo>
                  <a:cubicBezTo>
                    <a:pt x="104" y="0"/>
                    <a:pt x="124" y="6"/>
                    <a:pt x="136" y="20"/>
                  </a:cubicBezTo>
                  <a:cubicBezTo>
                    <a:pt x="150" y="34"/>
                    <a:pt x="155" y="51"/>
                    <a:pt x="155" y="77"/>
                  </a:cubicBezTo>
                  <a:cubicBezTo>
                    <a:pt x="155" y="99"/>
                    <a:pt x="150" y="119"/>
                    <a:pt x="136" y="133"/>
                  </a:cubicBezTo>
                  <a:cubicBezTo>
                    <a:pt x="121" y="147"/>
                    <a:pt x="102" y="153"/>
                    <a:pt x="79" y="153"/>
                  </a:cubicBezTo>
                  <a:cubicBezTo>
                    <a:pt x="54" y="153"/>
                    <a:pt x="34" y="147"/>
                    <a:pt x="20" y="133"/>
                  </a:cubicBezTo>
                  <a:cubicBezTo>
                    <a:pt x="9" y="119"/>
                    <a:pt x="0" y="99"/>
                    <a:pt x="0" y="77"/>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93" name="Freeform 6">
              <a:extLst>
                <a:ext uri="{FF2B5EF4-FFF2-40B4-BE49-F238E27FC236}">
                  <a16:creationId xmlns:a16="http://schemas.microsoft.com/office/drawing/2014/main" id="{EC16833D-037D-CC43-8F47-DDAC1727C5BB}"/>
                </a:ext>
              </a:extLst>
            </p:cNvPr>
            <p:cNvSpPr>
              <a:spLocks noChangeArrowheads="1"/>
            </p:cNvSpPr>
            <p:nvPr/>
          </p:nvSpPr>
          <p:spPr bwMode="auto">
            <a:xfrm>
              <a:off x="2906713" y="3667125"/>
              <a:ext cx="153987" cy="241300"/>
            </a:xfrm>
            <a:custGeom>
              <a:avLst/>
              <a:gdLst>
                <a:gd name="T0" fmla="*/ 426 w 427"/>
                <a:gd name="T1" fmla="*/ 479 h 669"/>
                <a:gd name="T2" fmla="*/ 361 w 427"/>
                <a:gd name="T3" fmla="*/ 617 h 669"/>
                <a:gd name="T4" fmla="*/ 183 w 427"/>
                <a:gd name="T5" fmla="*/ 668 h 669"/>
                <a:gd name="T6" fmla="*/ 0 w 427"/>
                <a:gd name="T7" fmla="*/ 629 h 669"/>
                <a:gd name="T8" fmla="*/ 0 w 427"/>
                <a:gd name="T9" fmla="*/ 499 h 669"/>
                <a:gd name="T10" fmla="*/ 113 w 427"/>
                <a:gd name="T11" fmla="*/ 541 h 669"/>
                <a:gd name="T12" fmla="*/ 197 w 427"/>
                <a:gd name="T13" fmla="*/ 552 h 669"/>
                <a:gd name="T14" fmla="*/ 268 w 427"/>
                <a:gd name="T15" fmla="*/ 535 h 669"/>
                <a:gd name="T16" fmla="*/ 293 w 427"/>
                <a:gd name="T17" fmla="*/ 485 h 669"/>
                <a:gd name="T18" fmla="*/ 282 w 427"/>
                <a:gd name="T19" fmla="*/ 451 h 669"/>
                <a:gd name="T20" fmla="*/ 251 w 427"/>
                <a:gd name="T21" fmla="*/ 423 h 669"/>
                <a:gd name="T22" fmla="*/ 166 w 427"/>
                <a:gd name="T23" fmla="*/ 377 h 669"/>
                <a:gd name="T24" fmla="*/ 76 w 427"/>
                <a:gd name="T25" fmla="*/ 324 h 669"/>
                <a:gd name="T26" fmla="*/ 28 w 427"/>
                <a:gd name="T27" fmla="*/ 266 h 669"/>
                <a:gd name="T28" fmla="*/ 11 w 427"/>
                <a:gd name="T29" fmla="*/ 187 h 669"/>
                <a:gd name="T30" fmla="*/ 70 w 427"/>
                <a:gd name="T31" fmla="*/ 51 h 669"/>
                <a:gd name="T32" fmla="*/ 231 w 427"/>
                <a:gd name="T33" fmla="*/ 0 h 669"/>
                <a:gd name="T34" fmla="*/ 327 w 427"/>
                <a:gd name="T35" fmla="*/ 12 h 669"/>
                <a:gd name="T36" fmla="*/ 423 w 427"/>
                <a:gd name="T37" fmla="*/ 45 h 669"/>
                <a:gd name="T38" fmla="*/ 378 w 427"/>
                <a:gd name="T39" fmla="*/ 153 h 669"/>
                <a:gd name="T40" fmla="*/ 290 w 427"/>
                <a:gd name="T41" fmla="*/ 122 h 669"/>
                <a:gd name="T42" fmla="*/ 223 w 427"/>
                <a:gd name="T43" fmla="*/ 113 h 669"/>
                <a:gd name="T44" fmla="*/ 163 w 427"/>
                <a:gd name="T45" fmla="*/ 130 h 669"/>
                <a:gd name="T46" fmla="*/ 144 w 427"/>
                <a:gd name="T47" fmla="*/ 178 h 669"/>
                <a:gd name="T48" fmla="*/ 152 w 427"/>
                <a:gd name="T49" fmla="*/ 209 h 669"/>
                <a:gd name="T50" fmla="*/ 180 w 427"/>
                <a:gd name="T51" fmla="*/ 234 h 669"/>
                <a:gd name="T52" fmla="*/ 268 w 427"/>
                <a:gd name="T53" fmla="*/ 280 h 669"/>
                <a:gd name="T54" fmla="*/ 392 w 427"/>
                <a:gd name="T55" fmla="*/ 366 h 669"/>
                <a:gd name="T56" fmla="*/ 426 w 427"/>
                <a:gd name="T57" fmla="*/ 479 h 6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27" h="669">
                  <a:moveTo>
                    <a:pt x="426" y="479"/>
                  </a:moveTo>
                  <a:cubicBezTo>
                    <a:pt x="426" y="538"/>
                    <a:pt x="403" y="583"/>
                    <a:pt x="361" y="617"/>
                  </a:cubicBezTo>
                  <a:cubicBezTo>
                    <a:pt x="319" y="651"/>
                    <a:pt x="259" y="668"/>
                    <a:pt x="183" y="668"/>
                  </a:cubicBezTo>
                  <a:cubicBezTo>
                    <a:pt x="113" y="668"/>
                    <a:pt x="53" y="654"/>
                    <a:pt x="0" y="629"/>
                  </a:cubicBezTo>
                  <a:lnTo>
                    <a:pt x="0" y="499"/>
                  </a:lnTo>
                  <a:cubicBezTo>
                    <a:pt x="45" y="519"/>
                    <a:pt x="81" y="533"/>
                    <a:pt x="113" y="541"/>
                  </a:cubicBezTo>
                  <a:cubicBezTo>
                    <a:pt x="144" y="550"/>
                    <a:pt x="172" y="552"/>
                    <a:pt x="197" y="552"/>
                  </a:cubicBezTo>
                  <a:cubicBezTo>
                    <a:pt x="228" y="552"/>
                    <a:pt x="251" y="547"/>
                    <a:pt x="268" y="535"/>
                  </a:cubicBezTo>
                  <a:cubicBezTo>
                    <a:pt x="285" y="524"/>
                    <a:pt x="293" y="507"/>
                    <a:pt x="293" y="485"/>
                  </a:cubicBezTo>
                  <a:cubicBezTo>
                    <a:pt x="293" y="471"/>
                    <a:pt x="290" y="459"/>
                    <a:pt x="282" y="451"/>
                  </a:cubicBezTo>
                  <a:cubicBezTo>
                    <a:pt x="273" y="439"/>
                    <a:pt x="265" y="432"/>
                    <a:pt x="251" y="423"/>
                  </a:cubicBezTo>
                  <a:cubicBezTo>
                    <a:pt x="237" y="415"/>
                    <a:pt x="208" y="397"/>
                    <a:pt x="166" y="377"/>
                  </a:cubicBezTo>
                  <a:cubicBezTo>
                    <a:pt x="127" y="358"/>
                    <a:pt x="96" y="341"/>
                    <a:pt x="76" y="324"/>
                  </a:cubicBezTo>
                  <a:cubicBezTo>
                    <a:pt x="56" y="308"/>
                    <a:pt x="39" y="288"/>
                    <a:pt x="28" y="266"/>
                  </a:cubicBezTo>
                  <a:cubicBezTo>
                    <a:pt x="17" y="243"/>
                    <a:pt x="11" y="215"/>
                    <a:pt x="11" y="187"/>
                  </a:cubicBezTo>
                  <a:cubicBezTo>
                    <a:pt x="11" y="130"/>
                    <a:pt x="31" y="82"/>
                    <a:pt x="70" y="51"/>
                  </a:cubicBezTo>
                  <a:cubicBezTo>
                    <a:pt x="110" y="17"/>
                    <a:pt x="163" y="0"/>
                    <a:pt x="231" y="0"/>
                  </a:cubicBezTo>
                  <a:cubicBezTo>
                    <a:pt x="265" y="0"/>
                    <a:pt x="296" y="3"/>
                    <a:pt x="327" y="12"/>
                  </a:cubicBezTo>
                  <a:cubicBezTo>
                    <a:pt x="358" y="20"/>
                    <a:pt x="389" y="31"/>
                    <a:pt x="423" y="45"/>
                  </a:cubicBezTo>
                  <a:lnTo>
                    <a:pt x="378" y="153"/>
                  </a:lnTo>
                  <a:cubicBezTo>
                    <a:pt x="344" y="139"/>
                    <a:pt x="313" y="127"/>
                    <a:pt x="290" y="122"/>
                  </a:cubicBezTo>
                  <a:cubicBezTo>
                    <a:pt x="268" y="116"/>
                    <a:pt x="245" y="113"/>
                    <a:pt x="223" y="113"/>
                  </a:cubicBezTo>
                  <a:cubicBezTo>
                    <a:pt x="197" y="113"/>
                    <a:pt x="177" y="119"/>
                    <a:pt x="163" y="130"/>
                  </a:cubicBezTo>
                  <a:cubicBezTo>
                    <a:pt x="149" y="141"/>
                    <a:pt x="144" y="158"/>
                    <a:pt x="144" y="178"/>
                  </a:cubicBezTo>
                  <a:cubicBezTo>
                    <a:pt x="144" y="189"/>
                    <a:pt x="146" y="200"/>
                    <a:pt x="152" y="209"/>
                  </a:cubicBezTo>
                  <a:cubicBezTo>
                    <a:pt x="158" y="217"/>
                    <a:pt x="166" y="226"/>
                    <a:pt x="180" y="234"/>
                  </a:cubicBezTo>
                  <a:cubicBezTo>
                    <a:pt x="192" y="243"/>
                    <a:pt x="223" y="257"/>
                    <a:pt x="268" y="280"/>
                  </a:cubicBezTo>
                  <a:cubicBezTo>
                    <a:pt x="330" y="308"/>
                    <a:pt x="369" y="338"/>
                    <a:pt x="392" y="366"/>
                  </a:cubicBezTo>
                  <a:cubicBezTo>
                    <a:pt x="414" y="394"/>
                    <a:pt x="426" y="437"/>
                    <a:pt x="426" y="479"/>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94" name="Freeform 7">
              <a:extLst>
                <a:ext uri="{FF2B5EF4-FFF2-40B4-BE49-F238E27FC236}">
                  <a16:creationId xmlns:a16="http://schemas.microsoft.com/office/drawing/2014/main" id="{EA6B0B05-A407-0F4E-8728-51ED0167833B}"/>
                </a:ext>
              </a:extLst>
            </p:cNvPr>
            <p:cNvSpPr>
              <a:spLocks noChangeArrowheads="1"/>
            </p:cNvSpPr>
            <p:nvPr/>
          </p:nvSpPr>
          <p:spPr bwMode="auto">
            <a:xfrm>
              <a:off x="3108325" y="3665538"/>
              <a:ext cx="223838" cy="241300"/>
            </a:xfrm>
            <a:custGeom>
              <a:avLst/>
              <a:gdLst>
                <a:gd name="T0" fmla="*/ 621 w 622"/>
                <a:gd name="T1" fmla="*/ 335 h 672"/>
                <a:gd name="T2" fmla="*/ 542 w 622"/>
                <a:gd name="T3" fmla="*/ 584 h 672"/>
                <a:gd name="T4" fmla="*/ 311 w 622"/>
                <a:gd name="T5" fmla="*/ 671 h 672"/>
                <a:gd name="T6" fmla="*/ 79 w 622"/>
                <a:gd name="T7" fmla="*/ 584 h 672"/>
                <a:gd name="T8" fmla="*/ 0 w 622"/>
                <a:gd name="T9" fmla="*/ 332 h 672"/>
                <a:gd name="T10" fmla="*/ 82 w 622"/>
                <a:gd name="T11" fmla="*/ 85 h 672"/>
                <a:gd name="T12" fmla="*/ 313 w 622"/>
                <a:gd name="T13" fmla="*/ 0 h 672"/>
                <a:gd name="T14" fmla="*/ 545 w 622"/>
                <a:gd name="T15" fmla="*/ 88 h 672"/>
                <a:gd name="T16" fmla="*/ 621 w 622"/>
                <a:gd name="T17" fmla="*/ 335 h 672"/>
                <a:gd name="T18" fmla="*/ 144 w 622"/>
                <a:gd name="T19" fmla="*/ 335 h 672"/>
                <a:gd name="T20" fmla="*/ 186 w 622"/>
                <a:gd name="T21" fmla="*/ 499 h 672"/>
                <a:gd name="T22" fmla="*/ 311 w 622"/>
                <a:gd name="T23" fmla="*/ 555 h 672"/>
                <a:gd name="T24" fmla="*/ 477 w 622"/>
                <a:gd name="T25" fmla="*/ 335 h 672"/>
                <a:gd name="T26" fmla="*/ 313 w 622"/>
                <a:gd name="T27" fmla="*/ 116 h 672"/>
                <a:gd name="T28" fmla="*/ 189 w 622"/>
                <a:gd name="T29" fmla="*/ 173 h 672"/>
                <a:gd name="T30" fmla="*/ 144 w 622"/>
                <a:gd name="T31" fmla="*/ 335 h 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22" h="672">
                  <a:moveTo>
                    <a:pt x="621" y="335"/>
                  </a:moveTo>
                  <a:cubicBezTo>
                    <a:pt x="621" y="442"/>
                    <a:pt x="596" y="527"/>
                    <a:pt x="542" y="584"/>
                  </a:cubicBezTo>
                  <a:cubicBezTo>
                    <a:pt x="488" y="643"/>
                    <a:pt x="412" y="671"/>
                    <a:pt x="311" y="671"/>
                  </a:cubicBezTo>
                  <a:cubicBezTo>
                    <a:pt x="212" y="671"/>
                    <a:pt x="132" y="644"/>
                    <a:pt x="79" y="584"/>
                  </a:cubicBezTo>
                  <a:cubicBezTo>
                    <a:pt x="25" y="525"/>
                    <a:pt x="0" y="442"/>
                    <a:pt x="0" y="332"/>
                  </a:cubicBezTo>
                  <a:cubicBezTo>
                    <a:pt x="0" y="226"/>
                    <a:pt x="28" y="141"/>
                    <a:pt x="82" y="85"/>
                  </a:cubicBezTo>
                  <a:cubicBezTo>
                    <a:pt x="136" y="28"/>
                    <a:pt x="212" y="0"/>
                    <a:pt x="313" y="0"/>
                  </a:cubicBezTo>
                  <a:cubicBezTo>
                    <a:pt x="415" y="0"/>
                    <a:pt x="491" y="29"/>
                    <a:pt x="545" y="88"/>
                  </a:cubicBezTo>
                  <a:cubicBezTo>
                    <a:pt x="599" y="147"/>
                    <a:pt x="621" y="229"/>
                    <a:pt x="621" y="335"/>
                  </a:cubicBezTo>
                  <a:close/>
                  <a:moveTo>
                    <a:pt x="144" y="335"/>
                  </a:moveTo>
                  <a:cubicBezTo>
                    <a:pt x="144" y="409"/>
                    <a:pt x="157" y="462"/>
                    <a:pt x="186" y="499"/>
                  </a:cubicBezTo>
                  <a:cubicBezTo>
                    <a:pt x="214" y="536"/>
                    <a:pt x="254" y="555"/>
                    <a:pt x="311" y="555"/>
                  </a:cubicBezTo>
                  <a:cubicBezTo>
                    <a:pt x="421" y="555"/>
                    <a:pt x="477" y="482"/>
                    <a:pt x="477" y="335"/>
                  </a:cubicBezTo>
                  <a:cubicBezTo>
                    <a:pt x="477" y="189"/>
                    <a:pt x="424" y="116"/>
                    <a:pt x="313" y="116"/>
                  </a:cubicBezTo>
                  <a:cubicBezTo>
                    <a:pt x="257" y="116"/>
                    <a:pt x="218" y="136"/>
                    <a:pt x="189" y="173"/>
                  </a:cubicBezTo>
                  <a:cubicBezTo>
                    <a:pt x="158" y="209"/>
                    <a:pt x="144" y="266"/>
                    <a:pt x="144" y="335"/>
                  </a:cubicBezTo>
                  <a:close/>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95" name="Freeform 8">
              <a:extLst>
                <a:ext uri="{FF2B5EF4-FFF2-40B4-BE49-F238E27FC236}">
                  <a16:creationId xmlns:a16="http://schemas.microsoft.com/office/drawing/2014/main" id="{FC3F28D9-42E9-6241-992A-92EEFB8902EE}"/>
                </a:ext>
              </a:extLst>
            </p:cNvPr>
            <p:cNvSpPr>
              <a:spLocks noChangeArrowheads="1"/>
            </p:cNvSpPr>
            <p:nvPr/>
          </p:nvSpPr>
          <p:spPr bwMode="auto">
            <a:xfrm>
              <a:off x="3365500" y="3670300"/>
              <a:ext cx="206375" cy="234950"/>
            </a:xfrm>
            <a:custGeom>
              <a:avLst/>
              <a:gdLst>
                <a:gd name="T0" fmla="*/ 288 w 574"/>
                <a:gd name="T1" fmla="*/ 268 h 652"/>
                <a:gd name="T2" fmla="*/ 423 w 574"/>
                <a:gd name="T3" fmla="*/ 0 h 652"/>
                <a:gd name="T4" fmla="*/ 573 w 574"/>
                <a:gd name="T5" fmla="*/ 0 h 652"/>
                <a:gd name="T6" fmla="*/ 356 w 574"/>
                <a:gd name="T7" fmla="*/ 397 h 652"/>
                <a:gd name="T8" fmla="*/ 356 w 574"/>
                <a:gd name="T9" fmla="*/ 651 h 652"/>
                <a:gd name="T10" fmla="*/ 217 w 574"/>
                <a:gd name="T11" fmla="*/ 651 h 652"/>
                <a:gd name="T12" fmla="*/ 217 w 574"/>
                <a:gd name="T13" fmla="*/ 402 h 652"/>
                <a:gd name="T14" fmla="*/ 0 w 574"/>
                <a:gd name="T15" fmla="*/ 0 h 652"/>
                <a:gd name="T16" fmla="*/ 150 w 574"/>
                <a:gd name="T17" fmla="*/ 0 h 652"/>
                <a:gd name="T18" fmla="*/ 288 w 574"/>
                <a:gd name="T19" fmla="*/ 268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4" h="652">
                  <a:moveTo>
                    <a:pt x="288" y="268"/>
                  </a:moveTo>
                  <a:lnTo>
                    <a:pt x="423" y="0"/>
                  </a:lnTo>
                  <a:lnTo>
                    <a:pt x="573" y="0"/>
                  </a:lnTo>
                  <a:lnTo>
                    <a:pt x="356" y="397"/>
                  </a:lnTo>
                  <a:lnTo>
                    <a:pt x="356" y="651"/>
                  </a:lnTo>
                  <a:lnTo>
                    <a:pt x="217" y="651"/>
                  </a:lnTo>
                  <a:lnTo>
                    <a:pt x="217" y="402"/>
                  </a:lnTo>
                  <a:lnTo>
                    <a:pt x="0" y="0"/>
                  </a:lnTo>
                  <a:lnTo>
                    <a:pt x="150" y="0"/>
                  </a:lnTo>
                  <a:lnTo>
                    <a:pt x="288" y="268"/>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96" name="Freeform 9">
              <a:extLst>
                <a:ext uri="{FF2B5EF4-FFF2-40B4-BE49-F238E27FC236}">
                  <a16:creationId xmlns:a16="http://schemas.microsoft.com/office/drawing/2014/main" id="{FB9917A8-99FB-434F-BF2B-D61E80368AA6}"/>
                </a:ext>
              </a:extLst>
            </p:cNvPr>
            <p:cNvSpPr>
              <a:spLocks noChangeArrowheads="1"/>
            </p:cNvSpPr>
            <p:nvPr/>
          </p:nvSpPr>
          <p:spPr bwMode="auto">
            <a:xfrm>
              <a:off x="3721100" y="3670300"/>
              <a:ext cx="134938" cy="234950"/>
            </a:xfrm>
            <a:custGeom>
              <a:avLst/>
              <a:gdLst>
                <a:gd name="T0" fmla="*/ 135 w 373"/>
                <a:gd name="T1" fmla="*/ 651 h 652"/>
                <a:gd name="T2" fmla="*/ 0 w 373"/>
                <a:gd name="T3" fmla="*/ 651 h 652"/>
                <a:gd name="T4" fmla="*/ 0 w 373"/>
                <a:gd name="T5" fmla="*/ 0 h 652"/>
                <a:gd name="T6" fmla="*/ 372 w 373"/>
                <a:gd name="T7" fmla="*/ 0 h 652"/>
                <a:gd name="T8" fmla="*/ 372 w 373"/>
                <a:gd name="T9" fmla="*/ 113 h 652"/>
                <a:gd name="T10" fmla="*/ 135 w 373"/>
                <a:gd name="T11" fmla="*/ 113 h 652"/>
                <a:gd name="T12" fmla="*/ 135 w 373"/>
                <a:gd name="T13" fmla="*/ 282 h 652"/>
                <a:gd name="T14" fmla="*/ 355 w 373"/>
                <a:gd name="T15" fmla="*/ 282 h 652"/>
                <a:gd name="T16" fmla="*/ 355 w 373"/>
                <a:gd name="T17" fmla="*/ 394 h 652"/>
                <a:gd name="T18" fmla="*/ 135 w 373"/>
                <a:gd name="T19" fmla="*/ 394 h 652"/>
                <a:gd name="T20" fmla="*/ 135 w 373"/>
                <a:gd name="T21" fmla="*/ 651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3" h="652">
                  <a:moveTo>
                    <a:pt x="135" y="651"/>
                  </a:moveTo>
                  <a:lnTo>
                    <a:pt x="0" y="651"/>
                  </a:lnTo>
                  <a:lnTo>
                    <a:pt x="0" y="0"/>
                  </a:lnTo>
                  <a:lnTo>
                    <a:pt x="372" y="0"/>
                  </a:lnTo>
                  <a:lnTo>
                    <a:pt x="372" y="113"/>
                  </a:lnTo>
                  <a:lnTo>
                    <a:pt x="135" y="113"/>
                  </a:lnTo>
                  <a:lnTo>
                    <a:pt x="135" y="282"/>
                  </a:lnTo>
                  <a:lnTo>
                    <a:pt x="355" y="282"/>
                  </a:lnTo>
                  <a:lnTo>
                    <a:pt x="355" y="394"/>
                  </a:lnTo>
                  <a:lnTo>
                    <a:pt x="135" y="394"/>
                  </a:lnTo>
                  <a:lnTo>
                    <a:pt x="135" y="651"/>
                  </a:lnTo>
                </a:path>
              </a:pathLst>
            </a:custGeom>
            <a:solidFill>
              <a:srgbClr val="42413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97" name="Freeform 10">
              <a:extLst>
                <a:ext uri="{FF2B5EF4-FFF2-40B4-BE49-F238E27FC236}">
                  <a16:creationId xmlns:a16="http://schemas.microsoft.com/office/drawing/2014/main" id="{F968ACE9-1F2E-4240-BC53-6E8A4E77DD7A}"/>
                </a:ext>
              </a:extLst>
            </p:cNvPr>
            <p:cNvSpPr>
              <a:spLocks noChangeArrowheads="1"/>
            </p:cNvSpPr>
            <p:nvPr/>
          </p:nvSpPr>
          <p:spPr bwMode="auto">
            <a:xfrm>
              <a:off x="3906838" y="3665538"/>
              <a:ext cx="223837" cy="241300"/>
            </a:xfrm>
            <a:custGeom>
              <a:avLst/>
              <a:gdLst>
                <a:gd name="T0" fmla="*/ 621 w 622"/>
                <a:gd name="T1" fmla="*/ 335 h 672"/>
                <a:gd name="T2" fmla="*/ 542 w 622"/>
                <a:gd name="T3" fmla="*/ 584 h 672"/>
                <a:gd name="T4" fmla="*/ 311 w 622"/>
                <a:gd name="T5" fmla="*/ 671 h 672"/>
                <a:gd name="T6" fmla="*/ 79 w 622"/>
                <a:gd name="T7" fmla="*/ 584 h 672"/>
                <a:gd name="T8" fmla="*/ 0 w 622"/>
                <a:gd name="T9" fmla="*/ 332 h 672"/>
                <a:gd name="T10" fmla="*/ 82 w 622"/>
                <a:gd name="T11" fmla="*/ 85 h 672"/>
                <a:gd name="T12" fmla="*/ 314 w 622"/>
                <a:gd name="T13" fmla="*/ 0 h 672"/>
                <a:gd name="T14" fmla="*/ 545 w 622"/>
                <a:gd name="T15" fmla="*/ 88 h 672"/>
                <a:gd name="T16" fmla="*/ 621 w 622"/>
                <a:gd name="T17" fmla="*/ 335 h 672"/>
                <a:gd name="T18" fmla="*/ 144 w 622"/>
                <a:gd name="T19" fmla="*/ 335 h 672"/>
                <a:gd name="T20" fmla="*/ 187 w 622"/>
                <a:gd name="T21" fmla="*/ 499 h 672"/>
                <a:gd name="T22" fmla="*/ 311 w 622"/>
                <a:gd name="T23" fmla="*/ 555 h 672"/>
                <a:gd name="T24" fmla="*/ 477 w 622"/>
                <a:gd name="T25" fmla="*/ 335 h 672"/>
                <a:gd name="T26" fmla="*/ 314 w 622"/>
                <a:gd name="T27" fmla="*/ 116 h 672"/>
                <a:gd name="T28" fmla="*/ 189 w 622"/>
                <a:gd name="T29" fmla="*/ 173 h 672"/>
                <a:gd name="T30" fmla="*/ 144 w 622"/>
                <a:gd name="T31" fmla="*/ 335 h 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22" h="672">
                  <a:moveTo>
                    <a:pt x="621" y="335"/>
                  </a:moveTo>
                  <a:cubicBezTo>
                    <a:pt x="621" y="442"/>
                    <a:pt x="596" y="527"/>
                    <a:pt x="542" y="584"/>
                  </a:cubicBezTo>
                  <a:cubicBezTo>
                    <a:pt x="489" y="643"/>
                    <a:pt x="412" y="671"/>
                    <a:pt x="311" y="671"/>
                  </a:cubicBezTo>
                  <a:cubicBezTo>
                    <a:pt x="212" y="671"/>
                    <a:pt x="132" y="644"/>
                    <a:pt x="79" y="584"/>
                  </a:cubicBezTo>
                  <a:cubicBezTo>
                    <a:pt x="25" y="525"/>
                    <a:pt x="0" y="442"/>
                    <a:pt x="0" y="332"/>
                  </a:cubicBezTo>
                  <a:cubicBezTo>
                    <a:pt x="0" y="226"/>
                    <a:pt x="28" y="141"/>
                    <a:pt x="82" y="85"/>
                  </a:cubicBezTo>
                  <a:cubicBezTo>
                    <a:pt x="136" y="28"/>
                    <a:pt x="212" y="0"/>
                    <a:pt x="314" y="0"/>
                  </a:cubicBezTo>
                  <a:cubicBezTo>
                    <a:pt x="415" y="0"/>
                    <a:pt x="491" y="29"/>
                    <a:pt x="545" y="88"/>
                  </a:cubicBezTo>
                  <a:cubicBezTo>
                    <a:pt x="599" y="147"/>
                    <a:pt x="621" y="229"/>
                    <a:pt x="621" y="335"/>
                  </a:cubicBezTo>
                  <a:close/>
                  <a:moveTo>
                    <a:pt x="144" y="335"/>
                  </a:moveTo>
                  <a:cubicBezTo>
                    <a:pt x="144" y="409"/>
                    <a:pt x="158" y="462"/>
                    <a:pt x="187" y="499"/>
                  </a:cubicBezTo>
                  <a:cubicBezTo>
                    <a:pt x="215" y="536"/>
                    <a:pt x="254" y="555"/>
                    <a:pt x="311" y="555"/>
                  </a:cubicBezTo>
                  <a:cubicBezTo>
                    <a:pt x="421" y="555"/>
                    <a:pt x="477" y="482"/>
                    <a:pt x="477" y="335"/>
                  </a:cubicBezTo>
                  <a:cubicBezTo>
                    <a:pt x="477" y="189"/>
                    <a:pt x="424" y="116"/>
                    <a:pt x="314" y="116"/>
                  </a:cubicBezTo>
                  <a:cubicBezTo>
                    <a:pt x="257" y="116"/>
                    <a:pt x="218" y="136"/>
                    <a:pt x="189" y="173"/>
                  </a:cubicBezTo>
                  <a:cubicBezTo>
                    <a:pt x="158" y="209"/>
                    <a:pt x="144" y="266"/>
                    <a:pt x="144" y="335"/>
                  </a:cubicBezTo>
                  <a:close/>
                </a:path>
              </a:pathLst>
            </a:custGeom>
            <a:solidFill>
              <a:srgbClr val="42413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98" name="Freeform 11">
              <a:extLst>
                <a:ext uri="{FF2B5EF4-FFF2-40B4-BE49-F238E27FC236}">
                  <a16:creationId xmlns:a16="http://schemas.microsoft.com/office/drawing/2014/main" id="{D5EEA3E3-8CDB-744F-AF0B-6E2C1B0568AF}"/>
                </a:ext>
              </a:extLst>
            </p:cNvPr>
            <p:cNvSpPr>
              <a:spLocks noChangeArrowheads="1"/>
            </p:cNvSpPr>
            <p:nvPr/>
          </p:nvSpPr>
          <p:spPr bwMode="auto">
            <a:xfrm>
              <a:off x="4195763" y="3670300"/>
              <a:ext cx="188912" cy="234950"/>
            </a:xfrm>
            <a:custGeom>
              <a:avLst/>
              <a:gdLst>
                <a:gd name="T0" fmla="*/ 138 w 523"/>
                <a:gd name="T1" fmla="*/ 399 h 651"/>
                <a:gd name="T2" fmla="*/ 138 w 523"/>
                <a:gd name="T3" fmla="*/ 650 h 651"/>
                <a:gd name="T4" fmla="*/ 0 w 523"/>
                <a:gd name="T5" fmla="*/ 650 h 651"/>
                <a:gd name="T6" fmla="*/ 0 w 523"/>
                <a:gd name="T7" fmla="*/ 0 h 651"/>
                <a:gd name="T8" fmla="*/ 189 w 523"/>
                <a:gd name="T9" fmla="*/ 0 h 651"/>
                <a:gd name="T10" fmla="*/ 386 w 523"/>
                <a:gd name="T11" fmla="*/ 48 h 651"/>
                <a:gd name="T12" fmla="*/ 451 w 523"/>
                <a:gd name="T13" fmla="*/ 194 h 651"/>
                <a:gd name="T14" fmla="*/ 420 w 523"/>
                <a:gd name="T15" fmla="*/ 296 h 651"/>
                <a:gd name="T16" fmla="*/ 330 w 523"/>
                <a:gd name="T17" fmla="*/ 365 h 651"/>
                <a:gd name="T18" fmla="*/ 522 w 523"/>
                <a:gd name="T19" fmla="*/ 650 h 651"/>
                <a:gd name="T20" fmla="*/ 369 w 523"/>
                <a:gd name="T21" fmla="*/ 650 h 651"/>
                <a:gd name="T22" fmla="*/ 214 w 523"/>
                <a:gd name="T23" fmla="*/ 399 h 651"/>
                <a:gd name="T24" fmla="*/ 138 w 523"/>
                <a:gd name="T25" fmla="*/ 399 h 651"/>
                <a:gd name="T26" fmla="*/ 138 w 523"/>
                <a:gd name="T27" fmla="*/ 287 h 651"/>
                <a:gd name="T28" fmla="*/ 183 w 523"/>
                <a:gd name="T29" fmla="*/ 287 h 651"/>
                <a:gd name="T30" fmla="*/ 279 w 523"/>
                <a:gd name="T31" fmla="*/ 265 h 651"/>
                <a:gd name="T32" fmla="*/ 310 w 523"/>
                <a:gd name="T33" fmla="*/ 197 h 651"/>
                <a:gd name="T34" fmla="*/ 279 w 523"/>
                <a:gd name="T35" fmla="*/ 132 h 651"/>
                <a:gd name="T36" fmla="*/ 180 w 523"/>
                <a:gd name="T37" fmla="*/ 112 h 651"/>
                <a:gd name="T38" fmla="*/ 138 w 523"/>
                <a:gd name="T39" fmla="*/ 112 h 651"/>
                <a:gd name="T40" fmla="*/ 138 w 523"/>
                <a:gd name="T41" fmla="*/ 287 h 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23" h="651">
                  <a:moveTo>
                    <a:pt x="138" y="399"/>
                  </a:moveTo>
                  <a:lnTo>
                    <a:pt x="138" y="650"/>
                  </a:lnTo>
                  <a:lnTo>
                    <a:pt x="0" y="650"/>
                  </a:lnTo>
                  <a:lnTo>
                    <a:pt x="0" y="0"/>
                  </a:lnTo>
                  <a:lnTo>
                    <a:pt x="189" y="0"/>
                  </a:lnTo>
                  <a:cubicBezTo>
                    <a:pt x="276" y="0"/>
                    <a:pt x="344" y="16"/>
                    <a:pt x="386" y="48"/>
                  </a:cubicBezTo>
                  <a:cubicBezTo>
                    <a:pt x="429" y="79"/>
                    <a:pt x="451" y="129"/>
                    <a:pt x="451" y="194"/>
                  </a:cubicBezTo>
                  <a:cubicBezTo>
                    <a:pt x="451" y="234"/>
                    <a:pt x="440" y="268"/>
                    <a:pt x="420" y="296"/>
                  </a:cubicBezTo>
                  <a:cubicBezTo>
                    <a:pt x="401" y="326"/>
                    <a:pt x="369" y="348"/>
                    <a:pt x="330" y="365"/>
                  </a:cubicBezTo>
                  <a:cubicBezTo>
                    <a:pt x="429" y="512"/>
                    <a:pt x="491" y="608"/>
                    <a:pt x="522" y="650"/>
                  </a:cubicBezTo>
                  <a:lnTo>
                    <a:pt x="369" y="650"/>
                  </a:lnTo>
                  <a:lnTo>
                    <a:pt x="214" y="399"/>
                  </a:lnTo>
                  <a:lnTo>
                    <a:pt x="138" y="399"/>
                  </a:lnTo>
                  <a:close/>
                  <a:moveTo>
                    <a:pt x="138" y="287"/>
                  </a:moveTo>
                  <a:lnTo>
                    <a:pt x="183" y="287"/>
                  </a:lnTo>
                  <a:cubicBezTo>
                    <a:pt x="226" y="287"/>
                    <a:pt x="259" y="279"/>
                    <a:pt x="279" y="265"/>
                  </a:cubicBezTo>
                  <a:cubicBezTo>
                    <a:pt x="299" y="251"/>
                    <a:pt x="310" y="228"/>
                    <a:pt x="310" y="197"/>
                  </a:cubicBezTo>
                  <a:cubicBezTo>
                    <a:pt x="310" y="166"/>
                    <a:pt x="299" y="143"/>
                    <a:pt x="279" y="132"/>
                  </a:cubicBezTo>
                  <a:cubicBezTo>
                    <a:pt x="257" y="118"/>
                    <a:pt x="226" y="112"/>
                    <a:pt x="180" y="112"/>
                  </a:cubicBezTo>
                  <a:lnTo>
                    <a:pt x="138" y="112"/>
                  </a:lnTo>
                  <a:lnTo>
                    <a:pt x="138" y="287"/>
                  </a:lnTo>
                  <a:close/>
                </a:path>
              </a:pathLst>
            </a:custGeom>
            <a:solidFill>
              <a:srgbClr val="42413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99" name="Freeform 12">
              <a:extLst>
                <a:ext uri="{FF2B5EF4-FFF2-40B4-BE49-F238E27FC236}">
                  <a16:creationId xmlns:a16="http://schemas.microsoft.com/office/drawing/2014/main" id="{2E29BDE0-90B4-8E49-BDA1-5213D631CA2D}"/>
                </a:ext>
              </a:extLst>
            </p:cNvPr>
            <p:cNvSpPr>
              <a:spLocks noChangeArrowheads="1"/>
            </p:cNvSpPr>
            <p:nvPr/>
          </p:nvSpPr>
          <p:spPr bwMode="auto">
            <a:xfrm>
              <a:off x="4502150" y="3668713"/>
              <a:ext cx="228600" cy="236537"/>
            </a:xfrm>
            <a:custGeom>
              <a:avLst/>
              <a:gdLst>
                <a:gd name="T0" fmla="*/ 483 w 633"/>
                <a:gd name="T1" fmla="*/ 654 h 655"/>
                <a:gd name="T2" fmla="*/ 435 w 633"/>
                <a:gd name="T3" fmla="*/ 498 h 655"/>
                <a:gd name="T4" fmla="*/ 198 w 633"/>
                <a:gd name="T5" fmla="*/ 498 h 655"/>
                <a:gd name="T6" fmla="*/ 150 w 633"/>
                <a:gd name="T7" fmla="*/ 654 h 655"/>
                <a:gd name="T8" fmla="*/ 0 w 633"/>
                <a:gd name="T9" fmla="*/ 654 h 655"/>
                <a:gd name="T10" fmla="*/ 232 w 633"/>
                <a:gd name="T11" fmla="*/ 0 h 655"/>
                <a:gd name="T12" fmla="*/ 401 w 633"/>
                <a:gd name="T13" fmla="*/ 0 h 655"/>
                <a:gd name="T14" fmla="*/ 632 w 633"/>
                <a:gd name="T15" fmla="*/ 654 h 655"/>
                <a:gd name="T16" fmla="*/ 483 w 633"/>
                <a:gd name="T17" fmla="*/ 654 h 655"/>
                <a:gd name="T18" fmla="*/ 401 w 633"/>
                <a:gd name="T19" fmla="*/ 383 h 655"/>
                <a:gd name="T20" fmla="*/ 328 w 633"/>
                <a:gd name="T21" fmla="*/ 144 h 655"/>
                <a:gd name="T22" fmla="*/ 316 w 633"/>
                <a:gd name="T23" fmla="*/ 101 h 655"/>
                <a:gd name="T24" fmla="*/ 232 w 633"/>
                <a:gd name="T25" fmla="*/ 383 h 655"/>
                <a:gd name="T26" fmla="*/ 401 w 633"/>
                <a:gd name="T27" fmla="*/ 383 h 6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33" h="655">
                  <a:moveTo>
                    <a:pt x="483" y="654"/>
                  </a:moveTo>
                  <a:lnTo>
                    <a:pt x="435" y="498"/>
                  </a:lnTo>
                  <a:lnTo>
                    <a:pt x="198" y="498"/>
                  </a:lnTo>
                  <a:lnTo>
                    <a:pt x="150" y="654"/>
                  </a:lnTo>
                  <a:lnTo>
                    <a:pt x="0" y="654"/>
                  </a:lnTo>
                  <a:lnTo>
                    <a:pt x="232" y="0"/>
                  </a:lnTo>
                  <a:lnTo>
                    <a:pt x="401" y="0"/>
                  </a:lnTo>
                  <a:lnTo>
                    <a:pt x="632" y="654"/>
                  </a:lnTo>
                  <a:lnTo>
                    <a:pt x="483" y="654"/>
                  </a:lnTo>
                  <a:close/>
                  <a:moveTo>
                    <a:pt x="401" y="383"/>
                  </a:moveTo>
                  <a:cubicBezTo>
                    <a:pt x="359" y="243"/>
                    <a:pt x="333" y="164"/>
                    <a:pt x="328" y="144"/>
                  </a:cubicBezTo>
                  <a:cubicBezTo>
                    <a:pt x="322" y="124"/>
                    <a:pt x="319" y="110"/>
                    <a:pt x="316" y="101"/>
                  </a:cubicBezTo>
                  <a:cubicBezTo>
                    <a:pt x="308" y="138"/>
                    <a:pt x="280" y="234"/>
                    <a:pt x="232" y="383"/>
                  </a:cubicBezTo>
                  <a:lnTo>
                    <a:pt x="401" y="383"/>
                  </a:lnTo>
                  <a:close/>
                </a:path>
              </a:pathLst>
            </a:custGeom>
            <a:solidFill>
              <a:srgbClr val="42413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0" name="Freeform 13">
              <a:extLst>
                <a:ext uri="{FF2B5EF4-FFF2-40B4-BE49-F238E27FC236}">
                  <a16:creationId xmlns:a16="http://schemas.microsoft.com/office/drawing/2014/main" id="{27D280C6-2D99-9D4A-B4BC-E11F6C9B4AB7}"/>
                </a:ext>
              </a:extLst>
            </p:cNvPr>
            <p:cNvSpPr>
              <a:spLocks noChangeArrowheads="1"/>
            </p:cNvSpPr>
            <p:nvPr/>
          </p:nvSpPr>
          <p:spPr bwMode="auto">
            <a:xfrm>
              <a:off x="4865688" y="3667125"/>
              <a:ext cx="193675" cy="241300"/>
            </a:xfrm>
            <a:custGeom>
              <a:avLst/>
              <a:gdLst>
                <a:gd name="T0" fmla="*/ 536 w 537"/>
                <a:gd name="T1" fmla="*/ 294 h 669"/>
                <a:gd name="T2" fmla="*/ 536 w 537"/>
                <a:gd name="T3" fmla="*/ 631 h 669"/>
                <a:gd name="T4" fmla="*/ 418 w 537"/>
                <a:gd name="T5" fmla="*/ 659 h 669"/>
                <a:gd name="T6" fmla="*/ 305 w 537"/>
                <a:gd name="T7" fmla="*/ 668 h 669"/>
                <a:gd name="T8" fmla="*/ 79 w 537"/>
                <a:gd name="T9" fmla="*/ 580 h 669"/>
                <a:gd name="T10" fmla="*/ 0 w 537"/>
                <a:gd name="T11" fmla="*/ 332 h 669"/>
                <a:gd name="T12" fmla="*/ 91 w 537"/>
                <a:gd name="T13" fmla="*/ 88 h 669"/>
                <a:gd name="T14" fmla="*/ 342 w 537"/>
                <a:gd name="T15" fmla="*/ 0 h 669"/>
                <a:gd name="T16" fmla="*/ 536 w 537"/>
                <a:gd name="T17" fmla="*/ 40 h 669"/>
                <a:gd name="T18" fmla="*/ 491 w 537"/>
                <a:gd name="T19" fmla="*/ 150 h 669"/>
                <a:gd name="T20" fmla="*/ 342 w 537"/>
                <a:gd name="T21" fmla="*/ 113 h 669"/>
                <a:gd name="T22" fmla="*/ 198 w 537"/>
                <a:gd name="T23" fmla="*/ 172 h 669"/>
                <a:gd name="T24" fmla="*/ 144 w 537"/>
                <a:gd name="T25" fmla="*/ 332 h 669"/>
                <a:gd name="T26" fmla="*/ 187 w 537"/>
                <a:gd name="T27" fmla="*/ 493 h 669"/>
                <a:gd name="T28" fmla="*/ 314 w 537"/>
                <a:gd name="T29" fmla="*/ 549 h 669"/>
                <a:gd name="T30" fmla="*/ 401 w 537"/>
                <a:gd name="T31" fmla="*/ 541 h 669"/>
                <a:gd name="T32" fmla="*/ 401 w 537"/>
                <a:gd name="T33" fmla="*/ 405 h 669"/>
                <a:gd name="T34" fmla="*/ 277 w 537"/>
                <a:gd name="T35" fmla="*/ 405 h 669"/>
                <a:gd name="T36" fmla="*/ 277 w 537"/>
                <a:gd name="T37" fmla="*/ 294 h 669"/>
                <a:gd name="T38" fmla="*/ 536 w 537"/>
                <a:gd name="T39" fmla="*/ 294 h 6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37" h="669">
                  <a:moveTo>
                    <a:pt x="536" y="294"/>
                  </a:moveTo>
                  <a:lnTo>
                    <a:pt x="536" y="631"/>
                  </a:lnTo>
                  <a:cubicBezTo>
                    <a:pt x="494" y="645"/>
                    <a:pt x="455" y="654"/>
                    <a:pt x="418" y="659"/>
                  </a:cubicBezTo>
                  <a:cubicBezTo>
                    <a:pt x="381" y="665"/>
                    <a:pt x="342" y="668"/>
                    <a:pt x="305" y="668"/>
                  </a:cubicBezTo>
                  <a:cubicBezTo>
                    <a:pt x="206" y="668"/>
                    <a:pt x="129" y="640"/>
                    <a:pt x="79" y="580"/>
                  </a:cubicBezTo>
                  <a:cubicBezTo>
                    <a:pt x="28" y="521"/>
                    <a:pt x="0" y="439"/>
                    <a:pt x="0" y="332"/>
                  </a:cubicBezTo>
                  <a:cubicBezTo>
                    <a:pt x="0" y="229"/>
                    <a:pt x="31" y="147"/>
                    <a:pt x="91" y="88"/>
                  </a:cubicBezTo>
                  <a:cubicBezTo>
                    <a:pt x="150" y="28"/>
                    <a:pt x="235" y="0"/>
                    <a:pt x="342" y="0"/>
                  </a:cubicBezTo>
                  <a:cubicBezTo>
                    <a:pt x="410" y="0"/>
                    <a:pt x="475" y="14"/>
                    <a:pt x="536" y="40"/>
                  </a:cubicBezTo>
                  <a:lnTo>
                    <a:pt x="491" y="150"/>
                  </a:lnTo>
                  <a:cubicBezTo>
                    <a:pt x="443" y="127"/>
                    <a:pt x="396" y="113"/>
                    <a:pt x="342" y="113"/>
                  </a:cubicBezTo>
                  <a:cubicBezTo>
                    <a:pt x="283" y="113"/>
                    <a:pt x="235" y="133"/>
                    <a:pt x="198" y="172"/>
                  </a:cubicBezTo>
                  <a:cubicBezTo>
                    <a:pt x="161" y="212"/>
                    <a:pt x="144" y="265"/>
                    <a:pt x="144" y="332"/>
                  </a:cubicBezTo>
                  <a:cubicBezTo>
                    <a:pt x="144" y="403"/>
                    <a:pt x="158" y="456"/>
                    <a:pt x="187" y="493"/>
                  </a:cubicBezTo>
                  <a:cubicBezTo>
                    <a:pt x="215" y="530"/>
                    <a:pt x="257" y="549"/>
                    <a:pt x="314" y="549"/>
                  </a:cubicBezTo>
                  <a:cubicBezTo>
                    <a:pt x="342" y="549"/>
                    <a:pt x="373" y="547"/>
                    <a:pt x="401" y="541"/>
                  </a:cubicBezTo>
                  <a:lnTo>
                    <a:pt x="401" y="405"/>
                  </a:lnTo>
                  <a:lnTo>
                    <a:pt x="277" y="405"/>
                  </a:lnTo>
                  <a:lnTo>
                    <a:pt x="277" y="294"/>
                  </a:lnTo>
                  <a:lnTo>
                    <a:pt x="536" y="294"/>
                  </a:lnTo>
                </a:path>
              </a:pathLst>
            </a:custGeom>
            <a:solidFill>
              <a:srgbClr val="42413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1" name="Freeform 14">
              <a:extLst>
                <a:ext uri="{FF2B5EF4-FFF2-40B4-BE49-F238E27FC236}">
                  <a16:creationId xmlns:a16="http://schemas.microsoft.com/office/drawing/2014/main" id="{03E99DCE-67EC-2447-A153-D627B08D2B50}"/>
                </a:ext>
              </a:extLst>
            </p:cNvPr>
            <p:cNvSpPr>
              <a:spLocks noChangeArrowheads="1"/>
            </p:cNvSpPr>
            <p:nvPr/>
          </p:nvSpPr>
          <p:spPr bwMode="auto">
            <a:xfrm>
              <a:off x="5130800" y="3670300"/>
              <a:ext cx="188913" cy="234950"/>
            </a:xfrm>
            <a:custGeom>
              <a:avLst/>
              <a:gdLst>
                <a:gd name="T0" fmla="*/ 138 w 523"/>
                <a:gd name="T1" fmla="*/ 399 h 651"/>
                <a:gd name="T2" fmla="*/ 138 w 523"/>
                <a:gd name="T3" fmla="*/ 650 h 651"/>
                <a:gd name="T4" fmla="*/ 0 w 523"/>
                <a:gd name="T5" fmla="*/ 650 h 651"/>
                <a:gd name="T6" fmla="*/ 0 w 523"/>
                <a:gd name="T7" fmla="*/ 0 h 651"/>
                <a:gd name="T8" fmla="*/ 189 w 523"/>
                <a:gd name="T9" fmla="*/ 0 h 651"/>
                <a:gd name="T10" fmla="*/ 387 w 523"/>
                <a:gd name="T11" fmla="*/ 48 h 651"/>
                <a:gd name="T12" fmla="*/ 452 w 523"/>
                <a:gd name="T13" fmla="*/ 194 h 651"/>
                <a:gd name="T14" fmla="*/ 420 w 523"/>
                <a:gd name="T15" fmla="*/ 296 h 651"/>
                <a:gd name="T16" fmla="*/ 330 w 523"/>
                <a:gd name="T17" fmla="*/ 365 h 651"/>
                <a:gd name="T18" fmla="*/ 522 w 523"/>
                <a:gd name="T19" fmla="*/ 650 h 651"/>
                <a:gd name="T20" fmla="*/ 370 w 523"/>
                <a:gd name="T21" fmla="*/ 650 h 651"/>
                <a:gd name="T22" fmla="*/ 214 w 523"/>
                <a:gd name="T23" fmla="*/ 399 h 651"/>
                <a:gd name="T24" fmla="*/ 138 w 523"/>
                <a:gd name="T25" fmla="*/ 399 h 651"/>
                <a:gd name="T26" fmla="*/ 138 w 523"/>
                <a:gd name="T27" fmla="*/ 287 h 651"/>
                <a:gd name="T28" fmla="*/ 183 w 523"/>
                <a:gd name="T29" fmla="*/ 287 h 651"/>
                <a:gd name="T30" fmla="*/ 279 w 523"/>
                <a:gd name="T31" fmla="*/ 265 h 651"/>
                <a:gd name="T32" fmla="*/ 310 w 523"/>
                <a:gd name="T33" fmla="*/ 197 h 651"/>
                <a:gd name="T34" fmla="*/ 279 w 523"/>
                <a:gd name="T35" fmla="*/ 132 h 651"/>
                <a:gd name="T36" fmla="*/ 181 w 523"/>
                <a:gd name="T37" fmla="*/ 112 h 651"/>
                <a:gd name="T38" fmla="*/ 138 w 523"/>
                <a:gd name="T39" fmla="*/ 112 h 651"/>
                <a:gd name="T40" fmla="*/ 138 w 523"/>
                <a:gd name="T41" fmla="*/ 287 h 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23" h="651">
                  <a:moveTo>
                    <a:pt x="138" y="399"/>
                  </a:moveTo>
                  <a:lnTo>
                    <a:pt x="138" y="650"/>
                  </a:lnTo>
                  <a:lnTo>
                    <a:pt x="0" y="650"/>
                  </a:lnTo>
                  <a:lnTo>
                    <a:pt x="0" y="0"/>
                  </a:lnTo>
                  <a:lnTo>
                    <a:pt x="189" y="0"/>
                  </a:lnTo>
                  <a:cubicBezTo>
                    <a:pt x="277" y="0"/>
                    <a:pt x="344" y="16"/>
                    <a:pt x="387" y="48"/>
                  </a:cubicBezTo>
                  <a:cubicBezTo>
                    <a:pt x="429" y="79"/>
                    <a:pt x="452" y="129"/>
                    <a:pt x="452" y="194"/>
                  </a:cubicBezTo>
                  <a:cubicBezTo>
                    <a:pt x="452" y="234"/>
                    <a:pt x="440" y="268"/>
                    <a:pt x="420" y="296"/>
                  </a:cubicBezTo>
                  <a:cubicBezTo>
                    <a:pt x="401" y="326"/>
                    <a:pt x="370" y="348"/>
                    <a:pt x="330" y="365"/>
                  </a:cubicBezTo>
                  <a:cubicBezTo>
                    <a:pt x="429" y="512"/>
                    <a:pt x="491" y="608"/>
                    <a:pt x="522" y="650"/>
                  </a:cubicBezTo>
                  <a:lnTo>
                    <a:pt x="370" y="650"/>
                  </a:lnTo>
                  <a:lnTo>
                    <a:pt x="214" y="399"/>
                  </a:lnTo>
                  <a:lnTo>
                    <a:pt x="138" y="399"/>
                  </a:lnTo>
                  <a:close/>
                  <a:moveTo>
                    <a:pt x="138" y="287"/>
                  </a:moveTo>
                  <a:lnTo>
                    <a:pt x="183" y="287"/>
                  </a:lnTo>
                  <a:cubicBezTo>
                    <a:pt x="226" y="287"/>
                    <a:pt x="260" y="279"/>
                    <a:pt x="279" y="265"/>
                  </a:cubicBezTo>
                  <a:cubicBezTo>
                    <a:pt x="299" y="251"/>
                    <a:pt x="310" y="228"/>
                    <a:pt x="310" y="197"/>
                  </a:cubicBezTo>
                  <a:cubicBezTo>
                    <a:pt x="310" y="166"/>
                    <a:pt x="299" y="143"/>
                    <a:pt x="279" y="132"/>
                  </a:cubicBezTo>
                  <a:cubicBezTo>
                    <a:pt x="260" y="121"/>
                    <a:pt x="226" y="112"/>
                    <a:pt x="181" y="112"/>
                  </a:cubicBezTo>
                  <a:lnTo>
                    <a:pt x="138" y="112"/>
                  </a:lnTo>
                  <a:lnTo>
                    <a:pt x="138" y="287"/>
                  </a:lnTo>
                  <a:close/>
                </a:path>
              </a:pathLst>
            </a:custGeom>
            <a:solidFill>
              <a:srgbClr val="42413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2" name="Freeform 15">
              <a:extLst>
                <a:ext uri="{FF2B5EF4-FFF2-40B4-BE49-F238E27FC236}">
                  <a16:creationId xmlns:a16="http://schemas.microsoft.com/office/drawing/2014/main" id="{8FEB12E6-1EB4-5047-AF68-AB343DB54AA3}"/>
                </a:ext>
              </a:extLst>
            </p:cNvPr>
            <p:cNvSpPr>
              <a:spLocks noChangeArrowheads="1"/>
            </p:cNvSpPr>
            <p:nvPr/>
          </p:nvSpPr>
          <p:spPr bwMode="auto">
            <a:xfrm>
              <a:off x="5354638" y="3665538"/>
              <a:ext cx="223837" cy="241300"/>
            </a:xfrm>
            <a:custGeom>
              <a:avLst/>
              <a:gdLst>
                <a:gd name="T0" fmla="*/ 621 w 622"/>
                <a:gd name="T1" fmla="*/ 335 h 672"/>
                <a:gd name="T2" fmla="*/ 542 w 622"/>
                <a:gd name="T3" fmla="*/ 584 h 672"/>
                <a:gd name="T4" fmla="*/ 310 w 622"/>
                <a:gd name="T5" fmla="*/ 671 h 672"/>
                <a:gd name="T6" fmla="*/ 79 w 622"/>
                <a:gd name="T7" fmla="*/ 584 h 672"/>
                <a:gd name="T8" fmla="*/ 0 w 622"/>
                <a:gd name="T9" fmla="*/ 332 h 672"/>
                <a:gd name="T10" fmla="*/ 82 w 622"/>
                <a:gd name="T11" fmla="*/ 85 h 672"/>
                <a:gd name="T12" fmla="*/ 313 w 622"/>
                <a:gd name="T13" fmla="*/ 0 h 672"/>
                <a:gd name="T14" fmla="*/ 545 w 622"/>
                <a:gd name="T15" fmla="*/ 88 h 672"/>
                <a:gd name="T16" fmla="*/ 621 w 622"/>
                <a:gd name="T17" fmla="*/ 335 h 672"/>
                <a:gd name="T18" fmla="*/ 144 w 622"/>
                <a:gd name="T19" fmla="*/ 335 h 672"/>
                <a:gd name="T20" fmla="*/ 186 w 622"/>
                <a:gd name="T21" fmla="*/ 499 h 672"/>
                <a:gd name="T22" fmla="*/ 310 w 622"/>
                <a:gd name="T23" fmla="*/ 555 h 672"/>
                <a:gd name="T24" fmla="*/ 477 w 622"/>
                <a:gd name="T25" fmla="*/ 335 h 672"/>
                <a:gd name="T26" fmla="*/ 313 w 622"/>
                <a:gd name="T27" fmla="*/ 116 h 672"/>
                <a:gd name="T28" fmla="*/ 189 w 622"/>
                <a:gd name="T29" fmla="*/ 173 h 672"/>
                <a:gd name="T30" fmla="*/ 144 w 622"/>
                <a:gd name="T31" fmla="*/ 335 h 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22" h="672">
                  <a:moveTo>
                    <a:pt x="621" y="335"/>
                  </a:moveTo>
                  <a:cubicBezTo>
                    <a:pt x="621" y="442"/>
                    <a:pt x="596" y="527"/>
                    <a:pt x="542" y="584"/>
                  </a:cubicBezTo>
                  <a:cubicBezTo>
                    <a:pt x="488" y="643"/>
                    <a:pt x="412" y="671"/>
                    <a:pt x="310" y="671"/>
                  </a:cubicBezTo>
                  <a:cubicBezTo>
                    <a:pt x="212" y="671"/>
                    <a:pt x="133" y="644"/>
                    <a:pt x="79" y="584"/>
                  </a:cubicBezTo>
                  <a:cubicBezTo>
                    <a:pt x="25" y="525"/>
                    <a:pt x="0" y="442"/>
                    <a:pt x="0" y="332"/>
                  </a:cubicBezTo>
                  <a:cubicBezTo>
                    <a:pt x="0" y="226"/>
                    <a:pt x="28" y="142"/>
                    <a:pt x="82" y="85"/>
                  </a:cubicBezTo>
                  <a:cubicBezTo>
                    <a:pt x="136" y="29"/>
                    <a:pt x="212" y="0"/>
                    <a:pt x="313" y="0"/>
                  </a:cubicBezTo>
                  <a:cubicBezTo>
                    <a:pt x="415" y="0"/>
                    <a:pt x="491" y="29"/>
                    <a:pt x="545" y="88"/>
                  </a:cubicBezTo>
                  <a:cubicBezTo>
                    <a:pt x="596" y="147"/>
                    <a:pt x="621" y="229"/>
                    <a:pt x="621" y="335"/>
                  </a:cubicBezTo>
                  <a:close/>
                  <a:moveTo>
                    <a:pt x="144" y="335"/>
                  </a:moveTo>
                  <a:cubicBezTo>
                    <a:pt x="144" y="409"/>
                    <a:pt x="158" y="462"/>
                    <a:pt x="186" y="499"/>
                  </a:cubicBezTo>
                  <a:cubicBezTo>
                    <a:pt x="215" y="536"/>
                    <a:pt x="254" y="555"/>
                    <a:pt x="310" y="555"/>
                  </a:cubicBezTo>
                  <a:cubicBezTo>
                    <a:pt x="421" y="555"/>
                    <a:pt x="477" y="482"/>
                    <a:pt x="477" y="335"/>
                  </a:cubicBezTo>
                  <a:cubicBezTo>
                    <a:pt x="477" y="189"/>
                    <a:pt x="423" y="116"/>
                    <a:pt x="313" y="116"/>
                  </a:cubicBezTo>
                  <a:cubicBezTo>
                    <a:pt x="257" y="116"/>
                    <a:pt x="217" y="136"/>
                    <a:pt x="189" y="173"/>
                  </a:cubicBezTo>
                  <a:cubicBezTo>
                    <a:pt x="158" y="209"/>
                    <a:pt x="144" y="266"/>
                    <a:pt x="144" y="335"/>
                  </a:cubicBezTo>
                  <a:close/>
                </a:path>
              </a:pathLst>
            </a:custGeom>
            <a:solidFill>
              <a:srgbClr val="42413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3" name="Freeform 16">
              <a:extLst>
                <a:ext uri="{FF2B5EF4-FFF2-40B4-BE49-F238E27FC236}">
                  <a16:creationId xmlns:a16="http://schemas.microsoft.com/office/drawing/2014/main" id="{BB5CED14-0A12-D640-8E4C-7309D4A6253F}"/>
                </a:ext>
              </a:extLst>
            </p:cNvPr>
            <p:cNvSpPr>
              <a:spLocks noChangeArrowheads="1"/>
            </p:cNvSpPr>
            <p:nvPr/>
          </p:nvSpPr>
          <p:spPr bwMode="auto">
            <a:xfrm>
              <a:off x="5613400" y="3670300"/>
              <a:ext cx="317500" cy="234950"/>
            </a:xfrm>
            <a:custGeom>
              <a:avLst/>
              <a:gdLst>
                <a:gd name="T0" fmla="*/ 719 w 881"/>
                <a:gd name="T1" fmla="*/ 651 h 652"/>
                <a:gd name="T2" fmla="*/ 561 w 881"/>
                <a:gd name="T3" fmla="*/ 651 h 652"/>
                <a:gd name="T4" fmla="*/ 474 w 881"/>
                <a:gd name="T5" fmla="*/ 309 h 652"/>
                <a:gd name="T6" fmla="*/ 457 w 881"/>
                <a:gd name="T7" fmla="*/ 234 h 652"/>
                <a:gd name="T8" fmla="*/ 443 w 881"/>
                <a:gd name="T9" fmla="*/ 158 h 652"/>
                <a:gd name="T10" fmla="*/ 429 w 881"/>
                <a:gd name="T11" fmla="*/ 234 h 652"/>
                <a:gd name="T12" fmla="*/ 412 w 881"/>
                <a:gd name="T13" fmla="*/ 309 h 652"/>
                <a:gd name="T14" fmla="*/ 324 w 881"/>
                <a:gd name="T15" fmla="*/ 651 h 652"/>
                <a:gd name="T16" fmla="*/ 166 w 881"/>
                <a:gd name="T17" fmla="*/ 651 h 652"/>
                <a:gd name="T18" fmla="*/ 0 w 881"/>
                <a:gd name="T19" fmla="*/ 0 h 652"/>
                <a:gd name="T20" fmla="*/ 135 w 881"/>
                <a:gd name="T21" fmla="*/ 0 h 652"/>
                <a:gd name="T22" fmla="*/ 220 w 881"/>
                <a:gd name="T23" fmla="*/ 354 h 652"/>
                <a:gd name="T24" fmla="*/ 251 w 881"/>
                <a:gd name="T25" fmla="*/ 526 h 652"/>
                <a:gd name="T26" fmla="*/ 262 w 881"/>
                <a:gd name="T27" fmla="*/ 447 h 652"/>
                <a:gd name="T28" fmla="*/ 279 w 881"/>
                <a:gd name="T29" fmla="*/ 366 h 652"/>
                <a:gd name="T30" fmla="*/ 375 w 881"/>
                <a:gd name="T31" fmla="*/ 0 h 652"/>
                <a:gd name="T32" fmla="*/ 505 w 881"/>
                <a:gd name="T33" fmla="*/ 0 h 652"/>
                <a:gd name="T34" fmla="*/ 601 w 881"/>
                <a:gd name="T35" fmla="*/ 366 h 652"/>
                <a:gd name="T36" fmla="*/ 618 w 881"/>
                <a:gd name="T37" fmla="*/ 442 h 652"/>
                <a:gd name="T38" fmla="*/ 632 w 881"/>
                <a:gd name="T39" fmla="*/ 529 h 652"/>
                <a:gd name="T40" fmla="*/ 646 w 881"/>
                <a:gd name="T41" fmla="*/ 442 h 652"/>
                <a:gd name="T42" fmla="*/ 663 w 881"/>
                <a:gd name="T43" fmla="*/ 357 h 652"/>
                <a:gd name="T44" fmla="*/ 745 w 881"/>
                <a:gd name="T45" fmla="*/ 3 h 652"/>
                <a:gd name="T46" fmla="*/ 880 w 881"/>
                <a:gd name="T47" fmla="*/ 3 h 652"/>
                <a:gd name="T48" fmla="*/ 719 w 881"/>
                <a:gd name="T49" fmla="*/ 651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1" h="652">
                  <a:moveTo>
                    <a:pt x="719" y="651"/>
                  </a:moveTo>
                  <a:lnTo>
                    <a:pt x="561" y="651"/>
                  </a:lnTo>
                  <a:lnTo>
                    <a:pt x="474" y="309"/>
                  </a:lnTo>
                  <a:cubicBezTo>
                    <a:pt x="471" y="299"/>
                    <a:pt x="465" y="273"/>
                    <a:pt x="457" y="234"/>
                  </a:cubicBezTo>
                  <a:cubicBezTo>
                    <a:pt x="448" y="194"/>
                    <a:pt x="446" y="169"/>
                    <a:pt x="443" y="158"/>
                  </a:cubicBezTo>
                  <a:cubicBezTo>
                    <a:pt x="440" y="175"/>
                    <a:pt x="438" y="200"/>
                    <a:pt x="429" y="234"/>
                  </a:cubicBezTo>
                  <a:cubicBezTo>
                    <a:pt x="421" y="268"/>
                    <a:pt x="417" y="296"/>
                    <a:pt x="412" y="309"/>
                  </a:cubicBezTo>
                  <a:lnTo>
                    <a:pt x="324" y="651"/>
                  </a:lnTo>
                  <a:lnTo>
                    <a:pt x="166" y="651"/>
                  </a:lnTo>
                  <a:lnTo>
                    <a:pt x="0" y="0"/>
                  </a:lnTo>
                  <a:lnTo>
                    <a:pt x="135" y="0"/>
                  </a:lnTo>
                  <a:lnTo>
                    <a:pt x="220" y="354"/>
                  </a:lnTo>
                  <a:cubicBezTo>
                    <a:pt x="234" y="419"/>
                    <a:pt x="245" y="476"/>
                    <a:pt x="251" y="526"/>
                  </a:cubicBezTo>
                  <a:cubicBezTo>
                    <a:pt x="254" y="510"/>
                    <a:pt x="257" y="484"/>
                    <a:pt x="262" y="447"/>
                  </a:cubicBezTo>
                  <a:cubicBezTo>
                    <a:pt x="268" y="411"/>
                    <a:pt x="273" y="385"/>
                    <a:pt x="279" y="366"/>
                  </a:cubicBezTo>
                  <a:lnTo>
                    <a:pt x="375" y="0"/>
                  </a:lnTo>
                  <a:lnTo>
                    <a:pt x="505" y="0"/>
                  </a:lnTo>
                  <a:lnTo>
                    <a:pt x="601" y="366"/>
                  </a:lnTo>
                  <a:cubicBezTo>
                    <a:pt x="604" y="383"/>
                    <a:pt x="609" y="408"/>
                    <a:pt x="618" y="442"/>
                  </a:cubicBezTo>
                  <a:cubicBezTo>
                    <a:pt x="623" y="476"/>
                    <a:pt x="629" y="504"/>
                    <a:pt x="632" y="529"/>
                  </a:cubicBezTo>
                  <a:cubicBezTo>
                    <a:pt x="635" y="507"/>
                    <a:pt x="640" y="478"/>
                    <a:pt x="646" y="442"/>
                  </a:cubicBezTo>
                  <a:cubicBezTo>
                    <a:pt x="652" y="408"/>
                    <a:pt x="657" y="380"/>
                    <a:pt x="663" y="357"/>
                  </a:cubicBezTo>
                  <a:lnTo>
                    <a:pt x="745" y="3"/>
                  </a:lnTo>
                  <a:lnTo>
                    <a:pt x="880" y="3"/>
                  </a:lnTo>
                  <a:lnTo>
                    <a:pt x="719" y="651"/>
                  </a:lnTo>
                </a:path>
              </a:pathLst>
            </a:custGeom>
            <a:solidFill>
              <a:srgbClr val="42413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4" name="Freeform 17">
              <a:extLst>
                <a:ext uri="{FF2B5EF4-FFF2-40B4-BE49-F238E27FC236}">
                  <a16:creationId xmlns:a16="http://schemas.microsoft.com/office/drawing/2014/main" id="{A6606D54-005C-5B4F-8637-0DF012379210}"/>
                </a:ext>
              </a:extLst>
            </p:cNvPr>
            <p:cNvSpPr>
              <a:spLocks noChangeArrowheads="1"/>
            </p:cNvSpPr>
            <p:nvPr/>
          </p:nvSpPr>
          <p:spPr bwMode="auto">
            <a:xfrm>
              <a:off x="5978525" y="3670300"/>
              <a:ext cx="50800" cy="234950"/>
            </a:xfrm>
            <a:custGeom>
              <a:avLst/>
              <a:gdLst>
                <a:gd name="T0" fmla="*/ 0 w 139"/>
                <a:gd name="T1" fmla="*/ 651 h 652"/>
                <a:gd name="T2" fmla="*/ 0 w 139"/>
                <a:gd name="T3" fmla="*/ 0 h 652"/>
                <a:gd name="T4" fmla="*/ 138 w 139"/>
                <a:gd name="T5" fmla="*/ 0 h 652"/>
                <a:gd name="T6" fmla="*/ 138 w 139"/>
                <a:gd name="T7" fmla="*/ 651 h 652"/>
                <a:gd name="T8" fmla="*/ 0 w 139"/>
                <a:gd name="T9" fmla="*/ 651 h 652"/>
              </a:gdLst>
              <a:ahLst/>
              <a:cxnLst>
                <a:cxn ang="0">
                  <a:pos x="T0" y="T1"/>
                </a:cxn>
                <a:cxn ang="0">
                  <a:pos x="T2" y="T3"/>
                </a:cxn>
                <a:cxn ang="0">
                  <a:pos x="T4" y="T5"/>
                </a:cxn>
                <a:cxn ang="0">
                  <a:pos x="T6" y="T7"/>
                </a:cxn>
                <a:cxn ang="0">
                  <a:pos x="T8" y="T9"/>
                </a:cxn>
              </a:cxnLst>
              <a:rect l="0" t="0" r="r" b="b"/>
              <a:pathLst>
                <a:path w="139" h="652">
                  <a:moveTo>
                    <a:pt x="0" y="651"/>
                  </a:moveTo>
                  <a:lnTo>
                    <a:pt x="0" y="0"/>
                  </a:lnTo>
                  <a:lnTo>
                    <a:pt x="138" y="0"/>
                  </a:lnTo>
                  <a:lnTo>
                    <a:pt x="138" y="651"/>
                  </a:lnTo>
                  <a:lnTo>
                    <a:pt x="0" y="651"/>
                  </a:lnTo>
                </a:path>
              </a:pathLst>
            </a:custGeom>
            <a:solidFill>
              <a:srgbClr val="42413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5" name="Freeform 18">
              <a:extLst>
                <a:ext uri="{FF2B5EF4-FFF2-40B4-BE49-F238E27FC236}">
                  <a16:creationId xmlns:a16="http://schemas.microsoft.com/office/drawing/2014/main" id="{EFBEF311-2A80-394B-886B-1D7E609F624D}"/>
                </a:ext>
              </a:extLst>
            </p:cNvPr>
            <p:cNvSpPr>
              <a:spLocks noChangeArrowheads="1"/>
            </p:cNvSpPr>
            <p:nvPr/>
          </p:nvSpPr>
          <p:spPr bwMode="auto">
            <a:xfrm>
              <a:off x="6102350" y="3670300"/>
              <a:ext cx="209550" cy="234950"/>
            </a:xfrm>
            <a:custGeom>
              <a:avLst/>
              <a:gdLst>
                <a:gd name="T0" fmla="*/ 404 w 580"/>
                <a:gd name="T1" fmla="*/ 651 h 652"/>
                <a:gd name="T2" fmla="*/ 119 w 580"/>
                <a:gd name="T3" fmla="*/ 158 h 652"/>
                <a:gd name="T4" fmla="*/ 116 w 580"/>
                <a:gd name="T5" fmla="*/ 158 h 652"/>
                <a:gd name="T6" fmla="*/ 124 w 580"/>
                <a:gd name="T7" fmla="*/ 343 h 652"/>
                <a:gd name="T8" fmla="*/ 124 w 580"/>
                <a:gd name="T9" fmla="*/ 651 h 652"/>
                <a:gd name="T10" fmla="*/ 0 w 580"/>
                <a:gd name="T11" fmla="*/ 651 h 652"/>
                <a:gd name="T12" fmla="*/ 0 w 580"/>
                <a:gd name="T13" fmla="*/ 0 h 652"/>
                <a:gd name="T14" fmla="*/ 175 w 580"/>
                <a:gd name="T15" fmla="*/ 0 h 652"/>
                <a:gd name="T16" fmla="*/ 457 w 580"/>
                <a:gd name="T17" fmla="*/ 487 h 652"/>
                <a:gd name="T18" fmla="*/ 460 w 580"/>
                <a:gd name="T19" fmla="*/ 487 h 652"/>
                <a:gd name="T20" fmla="*/ 454 w 580"/>
                <a:gd name="T21" fmla="*/ 306 h 652"/>
                <a:gd name="T22" fmla="*/ 454 w 580"/>
                <a:gd name="T23" fmla="*/ 0 h 652"/>
                <a:gd name="T24" fmla="*/ 579 w 580"/>
                <a:gd name="T25" fmla="*/ 0 h 652"/>
                <a:gd name="T26" fmla="*/ 579 w 580"/>
                <a:gd name="T27" fmla="*/ 651 h 652"/>
                <a:gd name="T28" fmla="*/ 404 w 580"/>
                <a:gd name="T29" fmla="*/ 651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0" h="652">
                  <a:moveTo>
                    <a:pt x="404" y="651"/>
                  </a:moveTo>
                  <a:lnTo>
                    <a:pt x="119" y="158"/>
                  </a:lnTo>
                  <a:lnTo>
                    <a:pt x="116" y="158"/>
                  </a:lnTo>
                  <a:cubicBezTo>
                    <a:pt x="121" y="245"/>
                    <a:pt x="124" y="306"/>
                    <a:pt x="124" y="343"/>
                  </a:cubicBezTo>
                  <a:lnTo>
                    <a:pt x="124" y="651"/>
                  </a:lnTo>
                  <a:lnTo>
                    <a:pt x="0" y="651"/>
                  </a:lnTo>
                  <a:lnTo>
                    <a:pt x="0" y="0"/>
                  </a:lnTo>
                  <a:lnTo>
                    <a:pt x="175" y="0"/>
                  </a:lnTo>
                  <a:lnTo>
                    <a:pt x="457" y="487"/>
                  </a:lnTo>
                  <a:lnTo>
                    <a:pt x="460" y="487"/>
                  </a:lnTo>
                  <a:cubicBezTo>
                    <a:pt x="454" y="402"/>
                    <a:pt x="454" y="343"/>
                    <a:pt x="454" y="306"/>
                  </a:cubicBezTo>
                  <a:lnTo>
                    <a:pt x="454" y="0"/>
                  </a:lnTo>
                  <a:lnTo>
                    <a:pt x="579" y="0"/>
                  </a:lnTo>
                  <a:lnTo>
                    <a:pt x="579" y="651"/>
                  </a:lnTo>
                  <a:lnTo>
                    <a:pt x="404" y="651"/>
                  </a:lnTo>
                </a:path>
              </a:pathLst>
            </a:custGeom>
            <a:solidFill>
              <a:srgbClr val="42413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6" name="Freeform 19">
              <a:extLst>
                <a:ext uri="{FF2B5EF4-FFF2-40B4-BE49-F238E27FC236}">
                  <a16:creationId xmlns:a16="http://schemas.microsoft.com/office/drawing/2014/main" id="{7A4E08FF-F0D4-7640-B977-2FE614BBAE41}"/>
                </a:ext>
              </a:extLst>
            </p:cNvPr>
            <p:cNvSpPr>
              <a:spLocks noChangeArrowheads="1"/>
            </p:cNvSpPr>
            <p:nvPr/>
          </p:nvSpPr>
          <p:spPr bwMode="auto">
            <a:xfrm>
              <a:off x="6375400" y="3667125"/>
              <a:ext cx="193675" cy="241300"/>
            </a:xfrm>
            <a:custGeom>
              <a:avLst/>
              <a:gdLst>
                <a:gd name="T0" fmla="*/ 536 w 537"/>
                <a:gd name="T1" fmla="*/ 294 h 669"/>
                <a:gd name="T2" fmla="*/ 536 w 537"/>
                <a:gd name="T3" fmla="*/ 631 h 669"/>
                <a:gd name="T4" fmla="*/ 418 w 537"/>
                <a:gd name="T5" fmla="*/ 659 h 669"/>
                <a:gd name="T6" fmla="*/ 305 w 537"/>
                <a:gd name="T7" fmla="*/ 668 h 669"/>
                <a:gd name="T8" fmla="*/ 79 w 537"/>
                <a:gd name="T9" fmla="*/ 580 h 669"/>
                <a:gd name="T10" fmla="*/ 0 w 537"/>
                <a:gd name="T11" fmla="*/ 332 h 669"/>
                <a:gd name="T12" fmla="*/ 90 w 537"/>
                <a:gd name="T13" fmla="*/ 88 h 669"/>
                <a:gd name="T14" fmla="*/ 342 w 537"/>
                <a:gd name="T15" fmla="*/ 0 h 669"/>
                <a:gd name="T16" fmla="*/ 536 w 537"/>
                <a:gd name="T17" fmla="*/ 40 h 669"/>
                <a:gd name="T18" fmla="*/ 491 w 537"/>
                <a:gd name="T19" fmla="*/ 150 h 669"/>
                <a:gd name="T20" fmla="*/ 342 w 537"/>
                <a:gd name="T21" fmla="*/ 113 h 669"/>
                <a:gd name="T22" fmla="*/ 198 w 537"/>
                <a:gd name="T23" fmla="*/ 172 h 669"/>
                <a:gd name="T24" fmla="*/ 144 w 537"/>
                <a:gd name="T25" fmla="*/ 332 h 669"/>
                <a:gd name="T26" fmla="*/ 186 w 537"/>
                <a:gd name="T27" fmla="*/ 493 h 669"/>
                <a:gd name="T28" fmla="*/ 313 w 537"/>
                <a:gd name="T29" fmla="*/ 549 h 669"/>
                <a:gd name="T30" fmla="*/ 401 w 537"/>
                <a:gd name="T31" fmla="*/ 541 h 669"/>
                <a:gd name="T32" fmla="*/ 401 w 537"/>
                <a:gd name="T33" fmla="*/ 405 h 669"/>
                <a:gd name="T34" fmla="*/ 277 w 537"/>
                <a:gd name="T35" fmla="*/ 405 h 669"/>
                <a:gd name="T36" fmla="*/ 277 w 537"/>
                <a:gd name="T37" fmla="*/ 294 h 669"/>
                <a:gd name="T38" fmla="*/ 536 w 537"/>
                <a:gd name="T39" fmla="*/ 294 h 6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37" h="669">
                  <a:moveTo>
                    <a:pt x="536" y="294"/>
                  </a:moveTo>
                  <a:lnTo>
                    <a:pt x="536" y="631"/>
                  </a:lnTo>
                  <a:cubicBezTo>
                    <a:pt x="494" y="645"/>
                    <a:pt x="455" y="654"/>
                    <a:pt x="418" y="659"/>
                  </a:cubicBezTo>
                  <a:cubicBezTo>
                    <a:pt x="381" y="665"/>
                    <a:pt x="342" y="668"/>
                    <a:pt x="305" y="668"/>
                  </a:cubicBezTo>
                  <a:cubicBezTo>
                    <a:pt x="206" y="668"/>
                    <a:pt x="130" y="640"/>
                    <a:pt x="79" y="580"/>
                  </a:cubicBezTo>
                  <a:cubicBezTo>
                    <a:pt x="28" y="521"/>
                    <a:pt x="0" y="439"/>
                    <a:pt x="0" y="332"/>
                  </a:cubicBezTo>
                  <a:cubicBezTo>
                    <a:pt x="0" y="229"/>
                    <a:pt x="31" y="147"/>
                    <a:pt x="90" y="88"/>
                  </a:cubicBezTo>
                  <a:cubicBezTo>
                    <a:pt x="150" y="28"/>
                    <a:pt x="234" y="0"/>
                    <a:pt x="342" y="0"/>
                  </a:cubicBezTo>
                  <a:cubicBezTo>
                    <a:pt x="409" y="0"/>
                    <a:pt x="474" y="14"/>
                    <a:pt x="536" y="40"/>
                  </a:cubicBezTo>
                  <a:lnTo>
                    <a:pt x="491" y="150"/>
                  </a:lnTo>
                  <a:cubicBezTo>
                    <a:pt x="443" y="127"/>
                    <a:pt x="395" y="113"/>
                    <a:pt x="342" y="113"/>
                  </a:cubicBezTo>
                  <a:cubicBezTo>
                    <a:pt x="282" y="113"/>
                    <a:pt x="234" y="133"/>
                    <a:pt x="198" y="172"/>
                  </a:cubicBezTo>
                  <a:cubicBezTo>
                    <a:pt x="161" y="212"/>
                    <a:pt x="144" y="265"/>
                    <a:pt x="144" y="332"/>
                  </a:cubicBezTo>
                  <a:cubicBezTo>
                    <a:pt x="144" y="403"/>
                    <a:pt x="158" y="456"/>
                    <a:pt x="186" y="493"/>
                  </a:cubicBezTo>
                  <a:cubicBezTo>
                    <a:pt x="215" y="530"/>
                    <a:pt x="257" y="549"/>
                    <a:pt x="313" y="549"/>
                  </a:cubicBezTo>
                  <a:cubicBezTo>
                    <a:pt x="342" y="549"/>
                    <a:pt x="373" y="547"/>
                    <a:pt x="401" y="541"/>
                  </a:cubicBezTo>
                  <a:lnTo>
                    <a:pt x="401" y="405"/>
                  </a:lnTo>
                  <a:lnTo>
                    <a:pt x="277" y="405"/>
                  </a:lnTo>
                  <a:lnTo>
                    <a:pt x="277" y="294"/>
                  </a:lnTo>
                  <a:lnTo>
                    <a:pt x="536" y="294"/>
                  </a:lnTo>
                </a:path>
              </a:pathLst>
            </a:custGeom>
            <a:solidFill>
              <a:srgbClr val="42413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7" name="Freeform 20">
              <a:extLst>
                <a:ext uri="{FF2B5EF4-FFF2-40B4-BE49-F238E27FC236}">
                  <a16:creationId xmlns:a16="http://schemas.microsoft.com/office/drawing/2014/main" id="{770785C1-F67D-9443-9228-98C75E61960D}"/>
                </a:ext>
              </a:extLst>
            </p:cNvPr>
            <p:cNvSpPr>
              <a:spLocks noChangeArrowheads="1"/>
            </p:cNvSpPr>
            <p:nvPr/>
          </p:nvSpPr>
          <p:spPr bwMode="auto">
            <a:xfrm>
              <a:off x="6711950" y="3670300"/>
              <a:ext cx="317500" cy="234950"/>
            </a:xfrm>
            <a:custGeom>
              <a:avLst/>
              <a:gdLst>
                <a:gd name="T0" fmla="*/ 720 w 882"/>
                <a:gd name="T1" fmla="*/ 651 h 652"/>
                <a:gd name="T2" fmla="*/ 562 w 882"/>
                <a:gd name="T3" fmla="*/ 651 h 652"/>
                <a:gd name="T4" fmla="*/ 474 w 882"/>
                <a:gd name="T5" fmla="*/ 309 h 652"/>
                <a:gd name="T6" fmla="*/ 457 w 882"/>
                <a:gd name="T7" fmla="*/ 234 h 652"/>
                <a:gd name="T8" fmla="*/ 443 w 882"/>
                <a:gd name="T9" fmla="*/ 158 h 652"/>
                <a:gd name="T10" fmla="*/ 429 w 882"/>
                <a:gd name="T11" fmla="*/ 234 h 652"/>
                <a:gd name="T12" fmla="*/ 412 w 882"/>
                <a:gd name="T13" fmla="*/ 309 h 652"/>
                <a:gd name="T14" fmla="*/ 325 w 882"/>
                <a:gd name="T15" fmla="*/ 651 h 652"/>
                <a:gd name="T16" fmla="*/ 167 w 882"/>
                <a:gd name="T17" fmla="*/ 651 h 652"/>
                <a:gd name="T18" fmla="*/ 0 w 882"/>
                <a:gd name="T19" fmla="*/ 0 h 652"/>
                <a:gd name="T20" fmla="*/ 136 w 882"/>
                <a:gd name="T21" fmla="*/ 0 h 652"/>
                <a:gd name="T22" fmla="*/ 220 w 882"/>
                <a:gd name="T23" fmla="*/ 354 h 652"/>
                <a:gd name="T24" fmla="*/ 251 w 882"/>
                <a:gd name="T25" fmla="*/ 526 h 652"/>
                <a:gd name="T26" fmla="*/ 263 w 882"/>
                <a:gd name="T27" fmla="*/ 447 h 652"/>
                <a:gd name="T28" fmla="*/ 280 w 882"/>
                <a:gd name="T29" fmla="*/ 366 h 652"/>
                <a:gd name="T30" fmla="*/ 376 w 882"/>
                <a:gd name="T31" fmla="*/ 0 h 652"/>
                <a:gd name="T32" fmla="*/ 505 w 882"/>
                <a:gd name="T33" fmla="*/ 0 h 652"/>
                <a:gd name="T34" fmla="*/ 601 w 882"/>
                <a:gd name="T35" fmla="*/ 366 h 652"/>
                <a:gd name="T36" fmla="*/ 618 w 882"/>
                <a:gd name="T37" fmla="*/ 442 h 652"/>
                <a:gd name="T38" fmla="*/ 632 w 882"/>
                <a:gd name="T39" fmla="*/ 529 h 652"/>
                <a:gd name="T40" fmla="*/ 647 w 882"/>
                <a:gd name="T41" fmla="*/ 442 h 652"/>
                <a:gd name="T42" fmla="*/ 663 w 882"/>
                <a:gd name="T43" fmla="*/ 357 h 652"/>
                <a:gd name="T44" fmla="*/ 745 w 882"/>
                <a:gd name="T45" fmla="*/ 3 h 652"/>
                <a:gd name="T46" fmla="*/ 881 w 882"/>
                <a:gd name="T47" fmla="*/ 3 h 652"/>
                <a:gd name="T48" fmla="*/ 720 w 882"/>
                <a:gd name="T49" fmla="*/ 651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2" h="652">
                  <a:moveTo>
                    <a:pt x="720" y="651"/>
                  </a:moveTo>
                  <a:lnTo>
                    <a:pt x="562" y="651"/>
                  </a:lnTo>
                  <a:lnTo>
                    <a:pt x="474" y="309"/>
                  </a:lnTo>
                  <a:cubicBezTo>
                    <a:pt x="472" y="299"/>
                    <a:pt x="466" y="273"/>
                    <a:pt x="457" y="234"/>
                  </a:cubicBezTo>
                  <a:cubicBezTo>
                    <a:pt x="449" y="194"/>
                    <a:pt x="446" y="169"/>
                    <a:pt x="443" y="158"/>
                  </a:cubicBezTo>
                  <a:cubicBezTo>
                    <a:pt x="441" y="175"/>
                    <a:pt x="438" y="200"/>
                    <a:pt x="429" y="234"/>
                  </a:cubicBezTo>
                  <a:cubicBezTo>
                    <a:pt x="421" y="271"/>
                    <a:pt x="418" y="296"/>
                    <a:pt x="412" y="309"/>
                  </a:cubicBezTo>
                  <a:lnTo>
                    <a:pt x="325" y="651"/>
                  </a:lnTo>
                  <a:lnTo>
                    <a:pt x="167" y="651"/>
                  </a:lnTo>
                  <a:lnTo>
                    <a:pt x="0" y="0"/>
                  </a:lnTo>
                  <a:lnTo>
                    <a:pt x="136" y="0"/>
                  </a:lnTo>
                  <a:lnTo>
                    <a:pt x="220" y="354"/>
                  </a:lnTo>
                  <a:cubicBezTo>
                    <a:pt x="235" y="419"/>
                    <a:pt x="246" y="476"/>
                    <a:pt x="251" y="526"/>
                  </a:cubicBezTo>
                  <a:cubicBezTo>
                    <a:pt x="254" y="510"/>
                    <a:pt x="257" y="484"/>
                    <a:pt x="263" y="447"/>
                  </a:cubicBezTo>
                  <a:cubicBezTo>
                    <a:pt x="268" y="411"/>
                    <a:pt x="274" y="385"/>
                    <a:pt x="280" y="366"/>
                  </a:cubicBezTo>
                  <a:lnTo>
                    <a:pt x="376" y="0"/>
                  </a:lnTo>
                  <a:lnTo>
                    <a:pt x="505" y="0"/>
                  </a:lnTo>
                  <a:lnTo>
                    <a:pt x="601" y="366"/>
                  </a:lnTo>
                  <a:cubicBezTo>
                    <a:pt x="604" y="383"/>
                    <a:pt x="610" y="408"/>
                    <a:pt x="618" y="442"/>
                  </a:cubicBezTo>
                  <a:cubicBezTo>
                    <a:pt x="624" y="476"/>
                    <a:pt x="630" y="504"/>
                    <a:pt x="632" y="529"/>
                  </a:cubicBezTo>
                  <a:cubicBezTo>
                    <a:pt x="635" y="507"/>
                    <a:pt x="641" y="478"/>
                    <a:pt x="647" y="442"/>
                  </a:cubicBezTo>
                  <a:cubicBezTo>
                    <a:pt x="652" y="408"/>
                    <a:pt x="658" y="380"/>
                    <a:pt x="663" y="357"/>
                  </a:cubicBezTo>
                  <a:lnTo>
                    <a:pt x="745" y="3"/>
                  </a:lnTo>
                  <a:lnTo>
                    <a:pt x="881" y="3"/>
                  </a:lnTo>
                  <a:lnTo>
                    <a:pt x="720" y="651"/>
                  </a:lnTo>
                </a:path>
              </a:pathLst>
            </a:custGeom>
            <a:solidFill>
              <a:srgbClr val="42413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8" name="Freeform 21">
              <a:extLst>
                <a:ext uri="{FF2B5EF4-FFF2-40B4-BE49-F238E27FC236}">
                  <a16:creationId xmlns:a16="http://schemas.microsoft.com/office/drawing/2014/main" id="{FD1094ED-6E3D-CE43-A661-9EDA93850C4B}"/>
                </a:ext>
              </a:extLst>
            </p:cNvPr>
            <p:cNvSpPr>
              <a:spLocks noChangeArrowheads="1"/>
            </p:cNvSpPr>
            <p:nvPr/>
          </p:nvSpPr>
          <p:spPr bwMode="auto">
            <a:xfrm>
              <a:off x="7067550" y="3665538"/>
              <a:ext cx="223838" cy="241300"/>
            </a:xfrm>
            <a:custGeom>
              <a:avLst/>
              <a:gdLst>
                <a:gd name="T0" fmla="*/ 621 w 622"/>
                <a:gd name="T1" fmla="*/ 335 h 672"/>
                <a:gd name="T2" fmla="*/ 542 w 622"/>
                <a:gd name="T3" fmla="*/ 584 h 672"/>
                <a:gd name="T4" fmla="*/ 311 w 622"/>
                <a:gd name="T5" fmla="*/ 671 h 672"/>
                <a:gd name="T6" fmla="*/ 79 w 622"/>
                <a:gd name="T7" fmla="*/ 584 h 672"/>
                <a:gd name="T8" fmla="*/ 0 w 622"/>
                <a:gd name="T9" fmla="*/ 332 h 672"/>
                <a:gd name="T10" fmla="*/ 82 w 622"/>
                <a:gd name="T11" fmla="*/ 85 h 672"/>
                <a:gd name="T12" fmla="*/ 313 w 622"/>
                <a:gd name="T13" fmla="*/ 0 h 672"/>
                <a:gd name="T14" fmla="*/ 545 w 622"/>
                <a:gd name="T15" fmla="*/ 88 h 672"/>
                <a:gd name="T16" fmla="*/ 621 w 622"/>
                <a:gd name="T17" fmla="*/ 335 h 672"/>
                <a:gd name="T18" fmla="*/ 144 w 622"/>
                <a:gd name="T19" fmla="*/ 335 h 672"/>
                <a:gd name="T20" fmla="*/ 186 w 622"/>
                <a:gd name="T21" fmla="*/ 499 h 672"/>
                <a:gd name="T22" fmla="*/ 311 w 622"/>
                <a:gd name="T23" fmla="*/ 555 h 672"/>
                <a:gd name="T24" fmla="*/ 477 w 622"/>
                <a:gd name="T25" fmla="*/ 335 h 672"/>
                <a:gd name="T26" fmla="*/ 313 w 622"/>
                <a:gd name="T27" fmla="*/ 116 h 672"/>
                <a:gd name="T28" fmla="*/ 189 w 622"/>
                <a:gd name="T29" fmla="*/ 173 h 672"/>
                <a:gd name="T30" fmla="*/ 144 w 622"/>
                <a:gd name="T31" fmla="*/ 335 h 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22" h="672">
                  <a:moveTo>
                    <a:pt x="621" y="335"/>
                  </a:moveTo>
                  <a:cubicBezTo>
                    <a:pt x="621" y="442"/>
                    <a:pt x="596" y="528"/>
                    <a:pt x="542" y="584"/>
                  </a:cubicBezTo>
                  <a:cubicBezTo>
                    <a:pt x="488" y="641"/>
                    <a:pt x="412" y="671"/>
                    <a:pt x="311" y="671"/>
                  </a:cubicBezTo>
                  <a:cubicBezTo>
                    <a:pt x="212" y="671"/>
                    <a:pt x="133" y="643"/>
                    <a:pt x="79" y="584"/>
                  </a:cubicBezTo>
                  <a:cubicBezTo>
                    <a:pt x="26" y="524"/>
                    <a:pt x="0" y="442"/>
                    <a:pt x="0" y="332"/>
                  </a:cubicBezTo>
                  <a:cubicBezTo>
                    <a:pt x="0" y="226"/>
                    <a:pt x="28" y="141"/>
                    <a:pt x="82" y="85"/>
                  </a:cubicBezTo>
                  <a:cubicBezTo>
                    <a:pt x="136" y="28"/>
                    <a:pt x="212" y="0"/>
                    <a:pt x="313" y="0"/>
                  </a:cubicBezTo>
                  <a:cubicBezTo>
                    <a:pt x="415" y="0"/>
                    <a:pt x="491" y="29"/>
                    <a:pt x="545" y="88"/>
                  </a:cubicBezTo>
                  <a:cubicBezTo>
                    <a:pt x="596" y="147"/>
                    <a:pt x="621" y="229"/>
                    <a:pt x="621" y="335"/>
                  </a:cubicBezTo>
                  <a:close/>
                  <a:moveTo>
                    <a:pt x="144" y="335"/>
                  </a:moveTo>
                  <a:cubicBezTo>
                    <a:pt x="144" y="409"/>
                    <a:pt x="158" y="462"/>
                    <a:pt x="186" y="499"/>
                  </a:cubicBezTo>
                  <a:cubicBezTo>
                    <a:pt x="215" y="536"/>
                    <a:pt x="254" y="555"/>
                    <a:pt x="311" y="555"/>
                  </a:cubicBezTo>
                  <a:cubicBezTo>
                    <a:pt x="421" y="555"/>
                    <a:pt x="477" y="482"/>
                    <a:pt x="477" y="335"/>
                  </a:cubicBezTo>
                  <a:cubicBezTo>
                    <a:pt x="477" y="189"/>
                    <a:pt x="424" y="116"/>
                    <a:pt x="313" y="116"/>
                  </a:cubicBezTo>
                  <a:cubicBezTo>
                    <a:pt x="257" y="116"/>
                    <a:pt x="218" y="136"/>
                    <a:pt x="189" y="173"/>
                  </a:cubicBezTo>
                  <a:cubicBezTo>
                    <a:pt x="158" y="209"/>
                    <a:pt x="144" y="266"/>
                    <a:pt x="144" y="335"/>
                  </a:cubicBezTo>
                  <a:close/>
                </a:path>
              </a:pathLst>
            </a:custGeom>
            <a:solidFill>
              <a:srgbClr val="42413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9" name="Freeform 22">
              <a:extLst>
                <a:ext uri="{FF2B5EF4-FFF2-40B4-BE49-F238E27FC236}">
                  <a16:creationId xmlns:a16="http://schemas.microsoft.com/office/drawing/2014/main" id="{E11F5860-4505-1D43-A168-3DFA3A95F90E}"/>
                </a:ext>
              </a:extLst>
            </p:cNvPr>
            <p:cNvSpPr>
              <a:spLocks noChangeArrowheads="1"/>
            </p:cNvSpPr>
            <p:nvPr/>
          </p:nvSpPr>
          <p:spPr bwMode="auto">
            <a:xfrm>
              <a:off x="7354888" y="3670300"/>
              <a:ext cx="188912" cy="234950"/>
            </a:xfrm>
            <a:custGeom>
              <a:avLst/>
              <a:gdLst>
                <a:gd name="T0" fmla="*/ 138 w 523"/>
                <a:gd name="T1" fmla="*/ 399 h 651"/>
                <a:gd name="T2" fmla="*/ 138 w 523"/>
                <a:gd name="T3" fmla="*/ 650 h 651"/>
                <a:gd name="T4" fmla="*/ 0 w 523"/>
                <a:gd name="T5" fmla="*/ 650 h 651"/>
                <a:gd name="T6" fmla="*/ 0 w 523"/>
                <a:gd name="T7" fmla="*/ 0 h 651"/>
                <a:gd name="T8" fmla="*/ 189 w 523"/>
                <a:gd name="T9" fmla="*/ 0 h 651"/>
                <a:gd name="T10" fmla="*/ 386 w 523"/>
                <a:gd name="T11" fmla="*/ 48 h 651"/>
                <a:gd name="T12" fmla="*/ 451 w 523"/>
                <a:gd name="T13" fmla="*/ 194 h 651"/>
                <a:gd name="T14" fmla="*/ 420 w 523"/>
                <a:gd name="T15" fmla="*/ 296 h 651"/>
                <a:gd name="T16" fmla="*/ 330 w 523"/>
                <a:gd name="T17" fmla="*/ 365 h 651"/>
                <a:gd name="T18" fmla="*/ 522 w 523"/>
                <a:gd name="T19" fmla="*/ 650 h 651"/>
                <a:gd name="T20" fmla="*/ 369 w 523"/>
                <a:gd name="T21" fmla="*/ 650 h 651"/>
                <a:gd name="T22" fmla="*/ 214 w 523"/>
                <a:gd name="T23" fmla="*/ 399 h 651"/>
                <a:gd name="T24" fmla="*/ 138 w 523"/>
                <a:gd name="T25" fmla="*/ 399 h 651"/>
                <a:gd name="T26" fmla="*/ 138 w 523"/>
                <a:gd name="T27" fmla="*/ 287 h 651"/>
                <a:gd name="T28" fmla="*/ 183 w 523"/>
                <a:gd name="T29" fmla="*/ 287 h 651"/>
                <a:gd name="T30" fmla="*/ 279 w 523"/>
                <a:gd name="T31" fmla="*/ 265 h 651"/>
                <a:gd name="T32" fmla="*/ 310 w 523"/>
                <a:gd name="T33" fmla="*/ 197 h 651"/>
                <a:gd name="T34" fmla="*/ 279 w 523"/>
                <a:gd name="T35" fmla="*/ 132 h 651"/>
                <a:gd name="T36" fmla="*/ 180 w 523"/>
                <a:gd name="T37" fmla="*/ 112 h 651"/>
                <a:gd name="T38" fmla="*/ 138 w 523"/>
                <a:gd name="T39" fmla="*/ 112 h 651"/>
                <a:gd name="T40" fmla="*/ 138 w 523"/>
                <a:gd name="T41" fmla="*/ 287 h 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23" h="651">
                  <a:moveTo>
                    <a:pt x="138" y="399"/>
                  </a:moveTo>
                  <a:lnTo>
                    <a:pt x="138" y="650"/>
                  </a:lnTo>
                  <a:lnTo>
                    <a:pt x="0" y="650"/>
                  </a:lnTo>
                  <a:lnTo>
                    <a:pt x="0" y="0"/>
                  </a:lnTo>
                  <a:lnTo>
                    <a:pt x="189" y="0"/>
                  </a:lnTo>
                  <a:cubicBezTo>
                    <a:pt x="276" y="0"/>
                    <a:pt x="344" y="16"/>
                    <a:pt x="386" y="48"/>
                  </a:cubicBezTo>
                  <a:cubicBezTo>
                    <a:pt x="429" y="79"/>
                    <a:pt x="451" y="129"/>
                    <a:pt x="451" y="194"/>
                  </a:cubicBezTo>
                  <a:cubicBezTo>
                    <a:pt x="451" y="234"/>
                    <a:pt x="440" y="268"/>
                    <a:pt x="420" y="296"/>
                  </a:cubicBezTo>
                  <a:cubicBezTo>
                    <a:pt x="400" y="326"/>
                    <a:pt x="369" y="348"/>
                    <a:pt x="330" y="365"/>
                  </a:cubicBezTo>
                  <a:cubicBezTo>
                    <a:pt x="429" y="512"/>
                    <a:pt x="491" y="608"/>
                    <a:pt x="522" y="650"/>
                  </a:cubicBezTo>
                  <a:lnTo>
                    <a:pt x="369" y="650"/>
                  </a:lnTo>
                  <a:lnTo>
                    <a:pt x="214" y="399"/>
                  </a:lnTo>
                  <a:lnTo>
                    <a:pt x="138" y="399"/>
                  </a:lnTo>
                  <a:close/>
                  <a:moveTo>
                    <a:pt x="138" y="287"/>
                  </a:moveTo>
                  <a:lnTo>
                    <a:pt x="183" y="287"/>
                  </a:lnTo>
                  <a:cubicBezTo>
                    <a:pt x="225" y="287"/>
                    <a:pt x="259" y="279"/>
                    <a:pt x="279" y="265"/>
                  </a:cubicBezTo>
                  <a:cubicBezTo>
                    <a:pt x="299" y="251"/>
                    <a:pt x="310" y="228"/>
                    <a:pt x="310" y="197"/>
                  </a:cubicBezTo>
                  <a:cubicBezTo>
                    <a:pt x="310" y="166"/>
                    <a:pt x="299" y="143"/>
                    <a:pt x="279" y="132"/>
                  </a:cubicBezTo>
                  <a:cubicBezTo>
                    <a:pt x="259" y="121"/>
                    <a:pt x="225" y="112"/>
                    <a:pt x="180" y="112"/>
                  </a:cubicBezTo>
                  <a:lnTo>
                    <a:pt x="138" y="112"/>
                  </a:lnTo>
                  <a:lnTo>
                    <a:pt x="138" y="287"/>
                  </a:lnTo>
                  <a:close/>
                </a:path>
              </a:pathLst>
            </a:custGeom>
            <a:solidFill>
              <a:srgbClr val="42413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0" name="Freeform 23">
              <a:extLst>
                <a:ext uri="{FF2B5EF4-FFF2-40B4-BE49-F238E27FC236}">
                  <a16:creationId xmlns:a16="http://schemas.microsoft.com/office/drawing/2014/main" id="{B7542B70-E256-524E-BA7D-0C097783AE77}"/>
                </a:ext>
              </a:extLst>
            </p:cNvPr>
            <p:cNvSpPr>
              <a:spLocks noChangeArrowheads="1"/>
            </p:cNvSpPr>
            <p:nvPr/>
          </p:nvSpPr>
          <p:spPr bwMode="auto">
            <a:xfrm>
              <a:off x="7589838" y="3670300"/>
              <a:ext cx="146050" cy="234950"/>
            </a:xfrm>
            <a:custGeom>
              <a:avLst/>
              <a:gdLst>
                <a:gd name="T0" fmla="*/ 0 w 404"/>
                <a:gd name="T1" fmla="*/ 651 h 652"/>
                <a:gd name="T2" fmla="*/ 0 w 404"/>
                <a:gd name="T3" fmla="*/ 0 h 652"/>
                <a:gd name="T4" fmla="*/ 138 w 404"/>
                <a:gd name="T5" fmla="*/ 0 h 652"/>
                <a:gd name="T6" fmla="*/ 138 w 404"/>
                <a:gd name="T7" fmla="*/ 538 h 652"/>
                <a:gd name="T8" fmla="*/ 403 w 404"/>
                <a:gd name="T9" fmla="*/ 538 h 652"/>
                <a:gd name="T10" fmla="*/ 403 w 404"/>
                <a:gd name="T11" fmla="*/ 651 h 652"/>
                <a:gd name="T12" fmla="*/ 0 w 404"/>
                <a:gd name="T13" fmla="*/ 651 h 652"/>
              </a:gdLst>
              <a:ahLst/>
              <a:cxnLst>
                <a:cxn ang="0">
                  <a:pos x="T0" y="T1"/>
                </a:cxn>
                <a:cxn ang="0">
                  <a:pos x="T2" y="T3"/>
                </a:cxn>
                <a:cxn ang="0">
                  <a:pos x="T4" y="T5"/>
                </a:cxn>
                <a:cxn ang="0">
                  <a:pos x="T6" y="T7"/>
                </a:cxn>
                <a:cxn ang="0">
                  <a:pos x="T8" y="T9"/>
                </a:cxn>
                <a:cxn ang="0">
                  <a:pos x="T10" y="T11"/>
                </a:cxn>
                <a:cxn ang="0">
                  <a:pos x="T12" y="T13"/>
                </a:cxn>
              </a:cxnLst>
              <a:rect l="0" t="0" r="r" b="b"/>
              <a:pathLst>
                <a:path w="404" h="652">
                  <a:moveTo>
                    <a:pt x="0" y="651"/>
                  </a:moveTo>
                  <a:lnTo>
                    <a:pt x="0" y="0"/>
                  </a:lnTo>
                  <a:lnTo>
                    <a:pt x="138" y="0"/>
                  </a:lnTo>
                  <a:lnTo>
                    <a:pt x="138" y="538"/>
                  </a:lnTo>
                  <a:lnTo>
                    <a:pt x="403" y="538"/>
                  </a:lnTo>
                  <a:lnTo>
                    <a:pt x="403" y="651"/>
                  </a:lnTo>
                  <a:lnTo>
                    <a:pt x="0" y="651"/>
                  </a:lnTo>
                </a:path>
              </a:pathLst>
            </a:custGeom>
            <a:solidFill>
              <a:srgbClr val="42413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1" name="Freeform 24">
              <a:extLst>
                <a:ext uri="{FF2B5EF4-FFF2-40B4-BE49-F238E27FC236}">
                  <a16:creationId xmlns:a16="http://schemas.microsoft.com/office/drawing/2014/main" id="{95478166-A5C4-274C-88E8-2996C3AA728E}"/>
                </a:ext>
              </a:extLst>
            </p:cNvPr>
            <p:cNvSpPr>
              <a:spLocks noChangeArrowheads="1"/>
            </p:cNvSpPr>
            <p:nvPr/>
          </p:nvSpPr>
          <p:spPr bwMode="auto">
            <a:xfrm>
              <a:off x="7791450" y="3670300"/>
              <a:ext cx="195263" cy="234950"/>
            </a:xfrm>
            <a:custGeom>
              <a:avLst/>
              <a:gdLst>
                <a:gd name="T0" fmla="*/ 542 w 543"/>
                <a:gd name="T1" fmla="*/ 320 h 652"/>
                <a:gd name="T2" fmla="*/ 449 w 543"/>
                <a:gd name="T3" fmla="*/ 566 h 652"/>
                <a:gd name="T4" fmla="*/ 184 w 543"/>
                <a:gd name="T5" fmla="*/ 651 h 652"/>
                <a:gd name="T6" fmla="*/ 0 w 543"/>
                <a:gd name="T7" fmla="*/ 651 h 652"/>
                <a:gd name="T8" fmla="*/ 0 w 543"/>
                <a:gd name="T9" fmla="*/ 0 h 652"/>
                <a:gd name="T10" fmla="*/ 206 w 543"/>
                <a:gd name="T11" fmla="*/ 0 h 652"/>
                <a:gd name="T12" fmla="*/ 455 w 543"/>
                <a:gd name="T13" fmla="*/ 84 h 652"/>
                <a:gd name="T14" fmla="*/ 542 w 543"/>
                <a:gd name="T15" fmla="*/ 320 h 652"/>
                <a:gd name="T16" fmla="*/ 398 w 543"/>
                <a:gd name="T17" fmla="*/ 323 h 652"/>
                <a:gd name="T18" fmla="*/ 212 w 543"/>
                <a:gd name="T19" fmla="*/ 115 h 652"/>
                <a:gd name="T20" fmla="*/ 139 w 543"/>
                <a:gd name="T21" fmla="*/ 115 h 652"/>
                <a:gd name="T22" fmla="*/ 139 w 543"/>
                <a:gd name="T23" fmla="*/ 541 h 652"/>
                <a:gd name="T24" fmla="*/ 198 w 543"/>
                <a:gd name="T25" fmla="*/ 541 h 652"/>
                <a:gd name="T26" fmla="*/ 398 w 543"/>
                <a:gd name="T27" fmla="*/ 323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43" h="652">
                  <a:moveTo>
                    <a:pt x="542" y="320"/>
                  </a:moveTo>
                  <a:cubicBezTo>
                    <a:pt x="542" y="428"/>
                    <a:pt x="511" y="510"/>
                    <a:pt x="449" y="566"/>
                  </a:cubicBezTo>
                  <a:cubicBezTo>
                    <a:pt x="387" y="622"/>
                    <a:pt x="300" y="651"/>
                    <a:pt x="184" y="651"/>
                  </a:cubicBezTo>
                  <a:lnTo>
                    <a:pt x="0" y="651"/>
                  </a:lnTo>
                  <a:lnTo>
                    <a:pt x="0" y="0"/>
                  </a:lnTo>
                  <a:lnTo>
                    <a:pt x="206" y="0"/>
                  </a:lnTo>
                  <a:cubicBezTo>
                    <a:pt x="314" y="0"/>
                    <a:pt x="396" y="28"/>
                    <a:pt x="455" y="84"/>
                  </a:cubicBezTo>
                  <a:cubicBezTo>
                    <a:pt x="514" y="141"/>
                    <a:pt x="542" y="220"/>
                    <a:pt x="542" y="320"/>
                  </a:cubicBezTo>
                  <a:close/>
                  <a:moveTo>
                    <a:pt x="398" y="323"/>
                  </a:moveTo>
                  <a:cubicBezTo>
                    <a:pt x="398" y="183"/>
                    <a:pt x="336" y="115"/>
                    <a:pt x="212" y="115"/>
                  </a:cubicBezTo>
                  <a:lnTo>
                    <a:pt x="139" y="115"/>
                  </a:lnTo>
                  <a:lnTo>
                    <a:pt x="139" y="541"/>
                  </a:lnTo>
                  <a:lnTo>
                    <a:pt x="198" y="541"/>
                  </a:lnTo>
                  <a:cubicBezTo>
                    <a:pt x="331" y="538"/>
                    <a:pt x="398" y="467"/>
                    <a:pt x="398" y="323"/>
                  </a:cubicBezTo>
                  <a:close/>
                </a:path>
              </a:pathLst>
            </a:custGeom>
            <a:solidFill>
              <a:srgbClr val="42413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grpSp>
        <p:nvGrpSpPr>
          <p:cNvPr id="144" name="Group 143">
            <a:extLst>
              <a:ext uri="{FF2B5EF4-FFF2-40B4-BE49-F238E27FC236}">
                <a16:creationId xmlns:a16="http://schemas.microsoft.com/office/drawing/2014/main" id="{34C04849-27DB-8A48-AC3D-2BE445D59964}"/>
              </a:ext>
            </a:extLst>
          </p:cNvPr>
          <p:cNvGrpSpPr/>
          <p:nvPr userDrawn="1"/>
        </p:nvGrpSpPr>
        <p:grpSpPr>
          <a:xfrm>
            <a:off x="297011" y="5423351"/>
            <a:ext cx="1803637" cy="1178856"/>
            <a:chOff x="2586038" y="2270125"/>
            <a:chExt cx="4940300" cy="3228975"/>
          </a:xfrm>
          <a:solidFill>
            <a:schemeClr val="bg1"/>
          </a:solidFill>
        </p:grpSpPr>
        <p:sp>
          <p:nvSpPr>
            <p:cNvPr id="145" name="Freeform 1">
              <a:extLst>
                <a:ext uri="{FF2B5EF4-FFF2-40B4-BE49-F238E27FC236}">
                  <a16:creationId xmlns:a16="http://schemas.microsoft.com/office/drawing/2014/main" id="{CEBAF227-63FE-BF44-9EA3-A91A4EAAA133}"/>
                </a:ext>
              </a:extLst>
            </p:cNvPr>
            <p:cNvSpPr>
              <a:spLocks noChangeArrowheads="1"/>
            </p:cNvSpPr>
            <p:nvPr/>
          </p:nvSpPr>
          <p:spPr bwMode="auto">
            <a:xfrm>
              <a:off x="2586038" y="5105400"/>
              <a:ext cx="187325" cy="390525"/>
            </a:xfrm>
            <a:custGeom>
              <a:avLst/>
              <a:gdLst>
                <a:gd name="T0" fmla="*/ 393 w 521"/>
                <a:gd name="T1" fmla="*/ 796 h 1085"/>
                <a:gd name="T2" fmla="*/ 263 w 521"/>
                <a:gd name="T3" fmla="*/ 946 h 1085"/>
                <a:gd name="T4" fmla="*/ 130 w 521"/>
                <a:gd name="T5" fmla="*/ 796 h 1085"/>
                <a:gd name="T6" fmla="*/ 130 w 521"/>
                <a:gd name="T7" fmla="*/ 0 h 1085"/>
                <a:gd name="T8" fmla="*/ 0 w 521"/>
                <a:gd name="T9" fmla="*/ 0 h 1085"/>
                <a:gd name="T10" fmla="*/ 0 w 521"/>
                <a:gd name="T11" fmla="*/ 785 h 1085"/>
                <a:gd name="T12" fmla="*/ 257 w 521"/>
                <a:gd name="T13" fmla="*/ 1084 h 1085"/>
                <a:gd name="T14" fmla="*/ 520 w 521"/>
                <a:gd name="T15" fmla="*/ 785 h 1085"/>
                <a:gd name="T16" fmla="*/ 520 w 521"/>
                <a:gd name="T17" fmla="*/ 0 h 1085"/>
                <a:gd name="T18" fmla="*/ 393 w 521"/>
                <a:gd name="T19" fmla="*/ 0 h 1085"/>
                <a:gd name="T20" fmla="*/ 393 w 521"/>
                <a:gd name="T21" fmla="*/ 796 h 1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21" h="1085">
                  <a:moveTo>
                    <a:pt x="393" y="796"/>
                  </a:moveTo>
                  <a:cubicBezTo>
                    <a:pt x="393" y="898"/>
                    <a:pt x="350" y="946"/>
                    <a:pt x="263" y="946"/>
                  </a:cubicBezTo>
                  <a:cubicBezTo>
                    <a:pt x="175" y="946"/>
                    <a:pt x="130" y="895"/>
                    <a:pt x="130" y="796"/>
                  </a:cubicBezTo>
                  <a:lnTo>
                    <a:pt x="130" y="0"/>
                  </a:lnTo>
                  <a:lnTo>
                    <a:pt x="0" y="0"/>
                  </a:lnTo>
                  <a:lnTo>
                    <a:pt x="0" y="785"/>
                  </a:lnTo>
                  <a:cubicBezTo>
                    <a:pt x="0" y="1067"/>
                    <a:pt x="161" y="1084"/>
                    <a:pt x="257" y="1084"/>
                  </a:cubicBezTo>
                  <a:cubicBezTo>
                    <a:pt x="466" y="1084"/>
                    <a:pt x="520" y="965"/>
                    <a:pt x="520" y="785"/>
                  </a:cubicBezTo>
                  <a:lnTo>
                    <a:pt x="520" y="0"/>
                  </a:lnTo>
                  <a:lnTo>
                    <a:pt x="393" y="0"/>
                  </a:lnTo>
                  <a:lnTo>
                    <a:pt x="393" y="796"/>
                  </a:ln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46" name="Freeform 2">
              <a:extLst>
                <a:ext uri="{FF2B5EF4-FFF2-40B4-BE49-F238E27FC236}">
                  <a16:creationId xmlns:a16="http://schemas.microsoft.com/office/drawing/2014/main" id="{1DBD586B-373D-5742-B94F-B107B407E9C6}"/>
                </a:ext>
              </a:extLst>
            </p:cNvPr>
            <p:cNvSpPr>
              <a:spLocks noChangeArrowheads="1"/>
            </p:cNvSpPr>
            <p:nvPr/>
          </p:nvSpPr>
          <p:spPr bwMode="auto">
            <a:xfrm>
              <a:off x="2819400" y="5437188"/>
              <a:ext cx="55563" cy="58737"/>
            </a:xfrm>
            <a:custGeom>
              <a:avLst/>
              <a:gdLst>
                <a:gd name="T0" fmla="*/ 76 w 153"/>
                <a:gd name="T1" fmla="*/ 0 h 165"/>
                <a:gd name="T2" fmla="*/ 0 w 153"/>
                <a:gd name="T3" fmla="*/ 82 h 165"/>
                <a:gd name="T4" fmla="*/ 76 w 153"/>
                <a:gd name="T5" fmla="*/ 164 h 165"/>
                <a:gd name="T6" fmla="*/ 152 w 153"/>
                <a:gd name="T7" fmla="*/ 82 h 165"/>
                <a:gd name="T8" fmla="*/ 76 w 153"/>
                <a:gd name="T9" fmla="*/ 0 h 165"/>
              </a:gdLst>
              <a:ahLst/>
              <a:cxnLst>
                <a:cxn ang="0">
                  <a:pos x="T0" y="T1"/>
                </a:cxn>
                <a:cxn ang="0">
                  <a:pos x="T2" y="T3"/>
                </a:cxn>
                <a:cxn ang="0">
                  <a:pos x="T4" y="T5"/>
                </a:cxn>
                <a:cxn ang="0">
                  <a:pos x="T6" y="T7"/>
                </a:cxn>
                <a:cxn ang="0">
                  <a:pos x="T8" y="T9"/>
                </a:cxn>
              </a:cxnLst>
              <a:rect l="0" t="0" r="r" b="b"/>
              <a:pathLst>
                <a:path w="153" h="165">
                  <a:moveTo>
                    <a:pt x="76" y="0"/>
                  </a:moveTo>
                  <a:cubicBezTo>
                    <a:pt x="28" y="0"/>
                    <a:pt x="0" y="31"/>
                    <a:pt x="0" y="82"/>
                  </a:cubicBezTo>
                  <a:cubicBezTo>
                    <a:pt x="0" y="130"/>
                    <a:pt x="31" y="164"/>
                    <a:pt x="76" y="164"/>
                  </a:cubicBezTo>
                  <a:cubicBezTo>
                    <a:pt x="121" y="164"/>
                    <a:pt x="152" y="130"/>
                    <a:pt x="152" y="82"/>
                  </a:cubicBezTo>
                  <a:cubicBezTo>
                    <a:pt x="152" y="34"/>
                    <a:pt x="121" y="0"/>
                    <a:pt x="76" y="0"/>
                  </a:cubicBez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47" name="Freeform 3">
              <a:extLst>
                <a:ext uri="{FF2B5EF4-FFF2-40B4-BE49-F238E27FC236}">
                  <a16:creationId xmlns:a16="http://schemas.microsoft.com/office/drawing/2014/main" id="{78766AAB-36C8-A64B-A7B0-027C8C83587F}"/>
                </a:ext>
              </a:extLst>
            </p:cNvPr>
            <p:cNvSpPr>
              <a:spLocks noChangeArrowheads="1"/>
            </p:cNvSpPr>
            <p:nvPr/>
          </p:nvSpPr>
          <p:spPr bwMode="auto">
            <a:xfrm>
              <a:off x="2903538" y="5102225"/>
              <a:ext cx="163512" cy="396875"/>
            </a:xfrm>
            <a:custGeom>
              <a:avLst/>
              <a:gdLst>
                <a:gd name="T0" fmla="*/ 133 w 453"/>
                <a:gd name="T1" fmla="*/ 279 h 1102"/>
                <a:gd name="T2" fmla="*/ 265 w 453"/>
                <a:gd name="T3" fmla="*/ 133 h 1102"/>
                <a:gd name="T4" fmla="*/ 418 w 453"/>
                <a:gd name="T5" fmla="*/ 189 h 1102"/>
                <a:gd name="T6" fmla="*/ 418 w 453"/>
                <a:gd name="T7" fmla="*/ 48 h 1102"/>
                <a:gd name="T8" fmla="*/ 246 w 453"/>
                <a:gd name="T9" fmla="*/ 0 h 1102"/>
                <a:gd name="T10" fmla="*/ 0 w 453"/>
                <a:gd name="T11" fmla="*/ 285 h 1102"/>
                <a:gd name="T12" fmla="*/ 226 w 453"/>
                <a:gd name="T13" fmla="*/ 635 h 1102"/>
                <a:gd name="T14" fmla="*/ 322 w 453"/>
                <a:gd name="T15" fmla="*/ 810 h 1102"/>
                <a:gd name="T16" fmla="*/ 198 w 453"/>
                <a:gd name="T17" fmla="*/ 957 h 1102"/>
                <a:gd name="T18" fmla="*/ 25 w 453"/>
                <a:gd name="T19" fmla="*/ 895 h 1102"/>
                <a:gd name="T20" fmla="*/ 25 w 453"/>
                <a:gd name="T21" fmla="*/ 1041 h 1102"/>
                <a:gd name="T22" fmla="*/ 200 w 453"/>
                <a:gd name="T23" fmla="*/ 1098 h 1102"/>
                <a:gd name="T24" fmla="*/ 452 w 453"/>
                <a:gd name="T25" fmla="*/ 807 h 1102"/>
                <a:gd name="T26" fmla="*/ 330 w 453"/>
                <a:gd name="T27" fmla="*/ 550 h 1102"/>
                <a:gd name="T28" fmla="*/ 133 w 453"/>
                <a:gd name="T29" fmla="*/ 279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53" h="1102">
                  <a:moveTo>
                    <a:pt x="133" y="279"/>
                  </a:moveTo>
                  <a:cubicBezTo>
                    <a:pt x="133" y="195"/>
                    <a:pt x="189" y="133"/>
                    <a:pt x="265" y="133"/>
                  </a:cubicBezTo>
                  <a:cubicBezTo>
                    <a:pt x="293" y="133"/>
                    <a:pt x="339" y="135"/>
                    <a:pt x="418" y="189"/>
                  </a:cubicBezTo>
                  <a:lnTo>
                    <a:pt x="418" y="48"/>
                  </a:lnTo>
                  <a:cubicBezTo>
                    <a:pt x="330" y="6"/>
                    <a:pt x="282" y="0"/>
                    <a:pt x="246" y="0"/>
                  </a:cubicBezTo>
                  <a:cubicBezTo>
                    <a:pt x="104" y="0"/>
                    <a:pt x="0" y="119"/>
                    <a:pt x="0" y="285"/>
                  </a:cubicBezTo>
                  <a:cubicBezTo>
                    <a:pt x="0" y="452"/>
                    <a:pt x="130" y="553"/>
                    <a:pt x="226" y="635"/>
                  </a:cubicBezTo>
                  <a:cubicBezTo>
                    <a:pt x="296" y="706"/>
                    <a:pt x="322" y="759"/>
                    <a:pt x="322" y="810"/>
                  </a:cubicBezTo>
                  <a:cubicBezTo>
                    <a:pt x="322" y="892"/>
                    <a:pt x="268" y="957"/>
                    <a:pt x="198" y="957"/>
                  </a:cubicBezTo>
                  <a:cubicBezTo>
                    <a:pt x="135" y="957"/>
                    <a:pt x="82" y="928"/>
                    <a:pt x="25" y="895"/>
                  </a:cubicBezTo>
                  <a:lnTo>
                    <a:pt x="25" y="1041"/>
                  </a:lnTo>
                  <a:cubicBezTo>
                    <a:pt x="133" y="1101"/>
                    <a:pt x="181" y="1098"/>
                    <a:pt x="200" y="1098"/>
                  </a:cubicBezTo>
                  <a:cubicBezTo>
                    <a:pt x="344" y="1098"/>
                    <a:pt x="452" y="974"/>
                    <a:pt x="452" y="807"/>
                  </a:cubicBezTo>
                  <a:cubicBezTo>
                    <a:pt x="452" y="689"/>
                    <a:pt x="412" y="629"/>
                    <a:pt x="330" y="550"/>
                  </a:cubicBezTo>
                  <a:cubicBezTo>
                    <a:pt x="265" y="483"/>
                    <a:pt x="133" y="398"/>
                    <a:pt x="133" y="279"/>
                  </a:cubicBez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48" name="Freeform 4">
              <a:extLst>
                <a:ext uri="{FF2B5EF4-FFF2-40B4-BE49-F238E27FC236}">
                  <a16:creationId xmlns:a16="http://schemas.microsoft.com/office/drawing/2014/main" id="{81552078-4650-C240-A90D-919ACCFC2204}"/>
                </a:ext>
              </a:extLst>
            </p:cNvPr>
            <p:cNvSpPr>
              <a:spLocks noChangeArrowheads="1"/>
            </p:cNvSpPr>
            <p:nvPr/>
          </p:nvSpPr>
          <p:spPr bwMode="auto">
            <a:xfrm>
              <a:off x="3097213" y="5437188"/>
              <a:ext cx="55562" cy="58737"/>
            </a:xfrm>
            <a:custGeom>
              <a:avLst/>
              <a:gdLst>
                <a:gd name="T0" fmla="*/ 76 w 154"/>
                <a:gd name="T1" fmla="*/ 0 h 165"/>
                <a:gd name="T2" fmla="*/ 0 w 154"/>
                <a:gd name="T3" fmla="*/ 82 h 165"/>
                <a:gd name="T4" fmla="*/ 76 w 154"/>
                <a:gd name="T5" fmla="*/ 164 h 165"/>
                <a:gd name="T6" fmla="*/ 153 w 154"/>
                <a:gd name="T7" fmla="*/ 82 h 165"/>
                <a:gd name="T8" fmla="*/ 76 w 154"/>
                <a:gd name="T9" fmla="*/ 0 h 165"/>
              </a:gdLst>
              <a:ahLst/>
              <a:cxnLst>
                <a:cxn ang="0">
                  <a:pos x="T0" y="T1"/>
                </a:cxn>
                <a:cxn ang="0">
                  <a:pos x="T2" y="T3"/>
                </a:cxn>
                <a:cxn ang="0">
                  <a:pos x="T4" y="T5"/>
                </a:cxn>
                <a:cxn ang="0">
                  <a:pos x="T6" y="T7"/>
                </a:cxn>
                <a:cxn ang="0">
                  <a:pos x="T8" y="T9"/>
                </a:cxn>
              </a:cxnLst>
              <a:rect l="0" t="0" r="r" b="b"/>
              <a:pathLst>
                <a:path w="154" h="165">
                  <a:moveTo>
                    <a:pt x="76" y="0"/>
                  </a:moveTo>
                  <a:cubicBezTo>
                    <a:pt x="28" y="0"/>
                    <a:pt x="0" y="31"/>
                    <a:pt x="0" y="82"/>
                  </a:cubicBezTo>
                  <a:cubicBezTo>
                    <a:pt x="0" y="130"/>
                    <a:pt x="31" y="164"/>
                    <a:pt x="76" y="164"/>
                  </a:cubicBezTo>
                  <a:cubicBezTo>
                    <a:pt x="122" y="164"/>
                    <a:pt x="153" y="130"/>
                    <a:pt x="153" y="82"/>
                  </a:cubicBezTo>
                  <a:cubicBezTo>
                    <a:pt x="153" y="34"/>
                    <a:pt x="122" y="0"/>
                    <a:pt x="76" y="0"/>
                  </a:cubicBez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49" name="Freeform 5">
              <a:extLst>
                <a:ext uri="{FF2B5EF4-FFF2-40B4-BE49-F238E27FC236}">
                  <a16:creationId xmlns:a16="http://schemas.microsoft.com/office/drawing/2014/main" id="{3CE3C943-A747-E04F-897C-6B8614BA2B67}"/>
                </a:ext>
              </a:extLst>
            </p:cNvPr>
            <p:cNvSpPr>
              <a:spLocks noChangeArrowheads="1"/>
            </p:cNvSpPr>
            <p:nvPr/>
          </p:nvSpPr>
          <p:spPr bwMode="auto">
            <a:xfrm>
              <a:off x="3279775" y="5102225"/>
              <a:ext cx="163513" cy="396875"/>
            </a:xfrm>
            <a:custGeom>
              <a:avLst/>
              <a:gdLst>
                <a:gd name="T0" fmla="*/ 133 w 453"/>
                <a:gd name="T1" fmla="*/ 279 h 1102"/>
                <a:gd name="T2" fmla="*/ 265 w 453"/>
                <a:gd name="T3" fmla="*/ 133 h 1102"/>
                <a:gd name="T4" fmla="*/ 418 w 453"/>
                <a:gd name="T5" fmla="*/ 189 h 1102"/>
                <a:gd name="T6" fmla="*/ 418 w 453"/>
                <a:gd name="T7" fmla="*/ 48 h 1102"/>
                <a:gd name="T8" fmla="*/ 246 w 453"/>
                <a:gd name="T9" fmla="*/ 0 h 1102"/>
                <a:gd name="T10" fmla="*/ 0 w 453"/>
                <a:gd name="T11" fmla="*/ 285 h 1102"/>
                <a:gd name="T12" fmla="*/ 226 w 453"/>
                <a:gd name="T13" fmla="*/ 635 h 1102"/>
                <a:gd name="T14" fmla="*/ 322 w 453"/>
                <a:gd name="T15" fmla="*/ 810 h 1102"/>
                <a:gd name="T16" fmla="*/ 198 w 453"/>
                <a:gd name="T17" fmla="*/ 957 h 1102"/>
                <a:gd name="T18" fmla="*/ 26 w 453"/>
                <a:gd name="T19" fmla="*/ 895 h 1102"/>
                <a:gd name="T20" fmla="*/ 26 w 453"/>
                <a:gd name="T21" fmla="*/ 1041 h 1102"/>
                <a:gd name="T22" fmla="*/ 201 w 453"/>
                <a:gd name="T23" fmla="*/ 1098 h 1102"/>
                <a:gd name="T24" fmla="*/ 452 w 453"/>
                <a:gd name="T25" fmla="*/ 807 h 1102"/>
                <a:gd name="T26" fmla="*/ 330 w 453"/>
                <a:gd name="T27" fmla="*/ 550 h 1102"/>
                <a:gd name="T28" fmla="*/ 133 w 453"/>
                <a:gd name="T29" fmla="*/ 279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53" h="1102">
                  <a:moveTo>
                    <a:pt x="133" y="279"/>
                  </a:moveTo>
                  <a:cubicBezTo>
                    <a:pt x="133" y="195"/>
                    <a:pt x="189" y="133"/>
                    <a:pt x="265" y="133"/>
                  </a:cubicBezTo>
                  <a:cubicBezTo>
                    <a:pt x="294" y="133"/>
                    <a:pt x="339" y="135"/>
                    <a:pt x="418" y="189"/>
                  </a:cubicBezTo>
                  <a:lnTo>
                    <a:pt x="418" y="48"/>
                  </a:lnTo>
                  <a:cubicBezTo>
                    <a:pt x="330" y="6"/>
                    <a:pt x="282" y="0"/>
                    <a:pt x="246" y="0"/>
                  </a:cubicBezTo>
                  <a:cubicBezTo>
                    <a:pt x="105" y="0"/>
                    <a:pt x="0" y="119"/>
                    <a:pt x="0" y="285"/>
                  </a:cubicBezTo>
                  <a:cubicBezTo>
                    <a:pt x="0" y="452"/>
                    <a:pt x="130" y="553"/>
                    <a:pt x="226" y="635"/>
                  </a:cubicBezTo>
                  <a:cubicBezTo>
                    <a:pt x="297" y="706"/>
                    <a:pt x="322" y="759"/>
                    <a:pt x="322" y="810"/>
                  </a:cubicBezTo>
                  <a:cubicBezTo>
                    <a:pt x="322" y="892"/>
                    <a:pt x="268" y="957"/>
                    <a:pt x="198" y="957"/>
                  </a:cubicBezTo>
                  <a:cubicBezTo>
                    <a:pt x="136" y="957"/>
                    <a:pt x="82" y="928"/>
                    <a:pt x="26" y="895"/>
                  </a:cubicBezTo>
                  <a:lnTo>
                    <a:pt x="26" y="1041"/>
                  </a:lnTo>
                  <a:cubicBezTo>
                    <a:pt x="133" y="1101"/>
                    <a:pt x="181" y="1098"/>
                    <a:pt x="201" y="1098"/>
                  </a:cubicBezTo>
                  <a:cubicBezTo>
                    <a:pt x="344" y="1098"/>
                    <a:pt x="452" y="974"/>
                    <a:pt x="452" y="807"/>
                  </a:cubicBezTo>
                  <a:cubicBezTo>
                    <a:pt x="452" y="689"/>
                    <a:pt x="412" y="629"/>
                    <a:pt x="330" y="550"/>
                  </a:cubicBezTo>
                  <a:cubicBezTo>
                    <a:pt x="265" y="483"/>
                    <a:pt x="133" y="398"/>
                    <a:pt x="133" y="279"/>
                  </a:cubicBez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50" name="Freeform 6">
              <a:extLst>
                <a:ext uri="{FF2B5EF4-FFF2-40B4-BE49-F238E27FC236}">
                  <a16:creationId xmlns:a16="http://schemas.microsoft.com/office/drawing/2014/main" id="{5EF48FD2-4E1E-1F43-975D-CDA20AB4D7EC}"/>
                </a:ext>
              </a:extLst>
            </p:cNvPr>
            <p:cNvSpPr>
              <a:spLocks noChangeArrowheads="1"/>
            </p:cNvSpPr>
            <p:nvPr/>
          </p:nvSpPr>
          <p:spPr bwMode="auto">
            <a:xfrm>
              <a:off x="3473450" y="5100638"/>
              <a:ext cx="201613" cy="396875"/>
            </a:xfrm>
            <a:custGeom>
              <a:avLst/>
              <a:gdLst>
                <a:gd name="T0" fmla="*/ 280 w 560"/>
                <a:gd name="T1" fmla="*/ 0 h 1102"/>
                <a:gd name="T2" fmla="*/ 0 w 560"/>
                <a:gd name="T3" fmla="*/ 559 h 1102"/>
                <a:gd name="T4" fmla="*/ 274 w 560"/>
                <a:gd name="T5" fmla="*/ 1101 h 1102"/>
                <a:gd name="T6" fmla="*/ 559 w 560"/>
                <a:gd name="T7" fmla="*/ 553 h 1102"/>
                <a:gd name="T8" fmla="*/ 280 w 560"/>
                <a:gd name="T9" fmla="*/ 0 h 1102"/>
                <a:gd name="T10" fmla="*/ 282 w 560"/>
                <a:gd name="T11" fmla="*/ 960 h 1102"/>
                <a:gd name="T12" fmla="*/ 136 w 560"/>
                <a:gd name="T13" fmla="*/ 505 h 1102"/>
                <a:gd name="T14" fmla="*/ 274 w 560"/>
                <a:gd name="T15" fmla="*/ 133 h 1102"/>
                <a:gd name="T16" fmla="*/ 429 w 560"/>
                <a:gd name="T17" fmla="*/ 576 h 1102"/>
                <a:gd name="T18" fmla="*/ 282 w 560"/>
                <a:gd name="T19" fmla="*/ 960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0" h="1102">
                  <a:moveTo>
                    <a:pt x="280" y="0"/>
                  </a:moveTo>
                  <a:cubicBezTo>
                    <a:pt x="48" y="0"/>
                    <a:pt x="0" y="226"/>
                    <a:pt x="0" y="559"/>
                  </a:cubicBezTo>
                  <a:cubicBezTo>
                    <a:pt x="0" y="931"/>
                    <a:pt x="85" y="1101"/>
                    <a:pt x="274" y="1101"/>
                  </a:cubicBezTo>
                  <a:cubicBezTo>
                    <a:pt x="503" y="1101"/>
                    <a:pt x="559" y="912"/>
                    <a:pt x="559" y="553"/>
                  </a:cubicBezTo>
                  <a:cubicBezTo>
                    <a:pt x="559" y="116"/>
                    <a:pt x="446" y="0"/>
                    <a:pt x="280" y="0"/>
                  </a:cubicBezTo>
                  <a:close/>
                  <a:moveTo>
                    <a:pt x="282" y="960"/>
                  </a:moveTo>
                  <a:cubicBezTo>
                    <a:pt x="175" y="960"/>
                    <a:pt x="136" y="836"/>
                    <a:pt x="136" y="505"/>
                  </a:cubicBezTo>
                  <a:cubicBezTo>
                    <a:pt x="136" y="257"/>
                    <a:pt x="181" y="133"/>
                    <a:pt x="274" y="133"/>
                  </a:cubicBezTo>
                  <a:cubicBezTo>
                    <a:pt x="364" y="133"/>
                    <a:pt x="429" y="195"/>
                    <a:pt x="429" y="576"/>
                  </a:cubicBezTo>
                  <a:cubicBezTo>
                    <a:pt x="429" y="912"/>
                    <a:pt x="364" y="960"/>
                    <a:pt x="282" y="960"/>
                  </a:cubicBez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51" name="Freeform 7">
              <a:extLst>
                <a:ext uri="{FF2B5EF4-FFF2-40B4-BE49-F238E27FC236}">
                  <a16:creationId xmlns:a16="http://schemas.microsoft.com/office/drawing/2014/main" id="{416B6EB2-3D13-4F4A-AA93-340B44AD5FB6}"/>
                </a:ext>
              </a:extLst>
            </p:cNvPr>
            <p:cNvSpPr>
              <a:spLocks noChangeArrowheads="1"/>
            </p:cNvSpPr>
            <p:nvPr/>
          </p:nvSpPr>
          <p:spPr bwMode="auto">
            <a:xfrm>
              <a:off x="3695700" y="5106988"/>
              <a:ext cx="184150" cy="385762"/>
            </a:xfrm>
            <a:custGeom>
              <a:avLst/>
              <a:gdLst>
                <a:gd name="T0" fmla="*/ 251 w 512"/>
                <a:gd name="T1" fmla="*/ 469 h 1071"/>
                <a:gd name="T2" fmla="*/ 136 w 512"/>
                <a:gd name="T3" fmla="*/ 0 h 1071"/>
                <a:gd name="T4" fmla="*/ 0 w 512"/>
                <a:gd name="T5" fmla="*/ 0 h 1071"/>
                <a:gd name="T6" fmla="*/ 187 w 512"/>
                <a:gd name="T7" fmla="*/ 615 h 1071"/>
                <a:gd name="T8" fmla="*/ 187 w 512"/>
                <a:gd name="T9" fmla="*/ 1070 h 1071"/>
                <a:gd name="T10" fmla="*/ 322 w 512"/>
                <a:gd name="T11" fmla="*/ 1070 h 1071"/>
                <a:gd name="T12" fmla="*/ 322 w 512"/>
                <a:gd name="T13" fmla="*/ 615 h 1071"/>
                <a:gd name="T14" fmla="*/ 511 w 512"/>
                <a:gd name="T15" fmla="*/ 0 h 1071"/>
                <a:gd name="T16" fmla="*/ 373 w 512"/>
                <a:gd name="T17" fmla="*/ 0 h 1071"/>
                <a:gd name="T18" fmla="*/ 251 w 512"/>
                <a:gd name="T19" fmla="*/ 469 h 1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1071">
                  <a:moveTo>
                    <a:pt x="251" y="469"/>
                  </a:moveTo>
                  <a:cubicBezTo>
                    <a:pt x="218" y="350"/>
                    <a:pt x="153" y="76"/>
                    <a:pt x="136" y="0"/>
                  </a:cubicBezTo>
                  <a:lnTo>
                    <a:pt x="0" y="0"/>
                  </a:lnTo>
                  <a:lnTo>
                    <a:pt x="187" y="615"/>
                  </a:lnTo>
                  <a:lnTo>
                    <a:pt x="187" y="1070"/>
                  </a:lnTo>
                  <a:lnTo>
                    <a:pt x="322" y="1070"/>
                  </a:lnTo>
                  <a:lnTo>
                    <a:pt x="322" y="615"/>
                  </a:lnTo>
                  <a:lnTo>
                    <a:pt x="511" y="0"/>
                  </a:lnTo>
                  <a:lnTo>
                    <a:pt x="373" y="0"/>
                  </a:lnTo>
                  <a:cubicBezTo>
                    <a:pt x="342" y="107"/>
                    <a:pt x="268" y="395"/>
                    <a:pt x="251" y="469"/>
                  </a:cubicBez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52" name="Freeform 8">
              <a:extLst>
                <a:ext uri="{FF2B5EF4-FFF2-40B4-BE49-F238E27FC236}">
                  <a16:creationId xmlns:a16="http://schemas.microsoft.com/office/drawing/2014/main" id="{D6661569-612A-B143-A55C-5B285D581BD4}"/>
                </a:ext>
              </a:extLst>
            </p:cNvPr>
            <p:cNvSpPr>
              <a:spLocks noChangeArrowheads="1"/>
            </p:cNvSpPr>
            <p:nvPr/>
          </p:nvSpPr>
          <p:spPr bwMode="auto">
            <a:xfrm>
              <a:off x="3906838" y="5105400"/>
              <a:ext cx="171450" cy="385763"/>
            </a:xfrm>
            <a:custGeom>
              <a:avLst/>
              <a:gdLst>
                <a:gd name="T0" fmla="*/ 325 w 476"/>
                <a:gd name="T1" fmla="*/ 520 h 1071"/>
                <a:gd name="T2" fmla="*/ 460 w 476"/>
                <a:gd name="T3" fmla="*/ 291 h 1071"/>
                <a:gd name="T4" fmla="*/ 187 w 476"/>
                <a:gd name="T5" fmla="*/ 0 h 1071"/>
                <a:gd name="T6" fmla="*/ 0 w 476"/>
                <a:gd name="T7" fmla="*/ 0 h 1071"/>
                <a:gd name="T8" fmla="*/ 0 w 476"/>
                <a:gd name="T9" fmla="*/ 1070 h 1071"/>
                <a:gd name="T10" fmla="*/ 195 w 476"/>
                <a:gd name="T11" fmla="*/ 1070 h 1071"/>
                <a:gd name="T12" fmla="*/ 475 w 476"/>
                <a:gd name="T13" fmla="*/ 740 h 1071"/>
                <a:gd name="T14" fmla="*/ 325 w 476"/>
                <a:gd name="T15" fmla="*/ 520 h 1071"/>
                <a:gd name="T16" fmla="*/ 133 w 476"/>
                <a:gd name="T17" fmla="*/ 127 h 1071"/>
                <a:gd name="T18" fmla="*/ 328 w 476"/>
                <a:gd name="T19" fmla="*/ 288 h 1071"/>
                <a:gd name="T20" fmla="*/ 133 w 476"/>
                <a:gd name="T21" fmla="*/ 460 h 1071"/>
                <a:gd name="T22" fmla="*/ 133 w 476"/>
                <a:gd name="T23" fmla="*/ 127 h 1071"/>
                <a:gd name="T24" fmla="*/ 133 w 476"/>
                <a:gd name="T25" fmla="*/ 932 h 1071"/>
                <a:gd name="T26" fmla="*/ 133 w 476"/>
                <a:gd name="T27" fmla="*/ 579 h 1071"/>
                <a:gd name="T28" fmla="*/ 339 w 476"/>
                <a:gd name="T29" fmla="*/ 762 h 1071"/>
                <a:gd name="T30" fmla="*/ 133 w 476"/>
                <a:gd name="T31" fmla="*/ 932 h 1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76" h="1071">
                  <a:moveTo>
                    <a:pt x="325" y="520"/>
                  </a:moveTo>
                  <a:cubicBezTo>
                    <a:pt x="412" y="477"/>
                    <a:pt x="460" y="415"/>
                    <a:pt x="460" y="291"/>
                  </a:cubicBezTo>
                  <a:cubicBezTo>
                    <a:pt x="460" y="40"/>
                    <a:pt x="348" y="0"/>
                    <a:pt x="187" y="0"/>
                  </a:cubicBezTo>
                  <a:lnTo>
                    <a:pt x="0" y="0"/>
                  </a:lnTo>
                  <a:lnTo>
                    <a:pt x="0" y="1070"/>
                  </a:lnTo>
                  <a:lnTo>
                    <a:pt x="195" y="1070"/>
                  </a:lnTo>
                  <a:cubicBezTo>
                    <a:pt x="427" y="1070"/>
                    <a:pt x="475" y="937"/>
                    <a:pt x="475" y="740"/>
                  </a:cubicBezTo>
                  <a:cubicBezTo>
                    <a:pt x="475" y="596"/>
                    <a:pt x="410" y="551"/>
                    <a:pt x="325" y="520"/>
                  </a:cubicBezTo>
                  <a:close/>
                  <a:moveTo>
                    <a:pt x="133" y="127"/>
                  </a:moveTo>
                  <a:cubicBezTo>
                    <a:pt x="280" y="130"/>
                    <a:pt x="328" y="141"/>
                    <a:pt x="328" y="288"/>
                  </a:cubicBezTo>
                  <a:cubicBezTo>
                    <a:pt x="328" y="452"/>
                    <a:pt x="260" y="460"/>
                    <a:pt x="133" y="460"/>
                  </a:cubicBezTo>
                  <a:lnTo>
                    <a:pt x="133" y="127"/>
                  </a:lnTo>
                  <a:close/>
                  <a:moveTo>
                    <a:pt x="133" y="932"/>
                  </a:moveTo>
                  <a:lnTo>
                    <a:pt x="133" y="579"/>
                  </a:lnTo>
                  <a:cubicBezTo>
                    <a:pt x="280" y="579"/>
                    <a:pt x="339" y="599"/>
                    <a:pt x="339" y="762"/>
                  </a:cubicBezTo>
                  <a:cubicBezTo>
                    <a:pt x="339" y="923"/>
                    <a:pt x="280" y="932"/>
                    <a:pt x="133" y="932"/>
                  </a:cubicBez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53" name="Freeform 9">
              <a:extLst>
                <a:ext uri="{FF2B5EF4-FFF2-40B4-BE49-F238E27FC236}">
                  <a16:creationId xmlns:a16="http://schemas.microsoft.com/office/drawing/2014/main" id="{965C47D8-F15A-3A40-BCC1-B8F3B74D7F07}"/>
                </a:ext>
              </a:extLst>
            </p:cNvPr>
            <p:cNvSpPr>
              <a:spLocks noChangeArrowheads="1"/>
            </p:cNvSpPr>
            <p:nvPr/>
          </p:nvSpPr>
          <p:spPr bwMode="auto">
            <a:xfrm>
              <a:off x="4119563" y="5105400"/>
              <a:ext cx="141287" cy="385763"/>
            </a:xfrm>
            <a:custGeom>
              <a:avLst/>
              <a:gdLst>
                <a:gd name="T0" fmla="*/ 0 w 393"/>
                <a:gd name="T1" fmla="*/ 1070 h 1071"/>
                <a:gd name="T2" fmla="*/ 392 w 393"/>
                <a:gd name="T3" fmla="*/ 1070 h 1071"/>
                <a:gd name="T4" fmla="*/ 392 w 393"/>
                <a:gd name="T5" fmla="*/ 934 h 1071"/>
                <a:gd name="T6" fmla="*/ 130 w 393"/>
                <a:gd name="T7" fmla="*/ 934 h 1071"/>
                <a:gd name="T8" fmla="*/ 130 w 393"/>
                <a:gd name="T9" fmla="*/ 576 h 1071"/>
                <a:gd name="T10" fmla="*/ 370 w 393"/>
                <a:gd name="T11" fmla="*/ 576 h 1071"/>
                <a:gd name="T12" fmla="*/ 370 w 393"/>
                <a:gd name="T13" fmla="*/ 449 h 1071"/>
                <a:gd name="T14" fmla="*/ 130 w 393"/>
                <a:gd name="T15" fmla="*/ 449 h 1071"/>
                <a:gd name="T16" fmla="*/ 130 w 393"/>
                <a:gd name="T17" fmla="*/ 130 h 1071"/>
                <a:gd name="T18" fmla="*/ 392 w 393"/>
                <a:gd name="T19" fmla="*/ 130 h 1071"/>
                <a:gd name="T20" fmla="*/ 392 w 393"/>
                <a:gd name="T21" fmla="*/ 0 h 1071"/>
                <a:gd name="T22" fmla="*/ 0 w 393"/>
                <a:gd name="T23" fmla="*/ 0 h 1071"/>
                <a:gd name="T24" fmla="*/ 0 w 393"/>
                <a:gd name="T25" fmla="*/ 1070 h 1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3" h="1071">
                  <a:moveTo>
                    <a:pt x="0" y="1070"/>
                  </a:moveTo>
                  <a:lnTo>
                    <a:pt x="392" y="1070"/>
                  </a:lnTo>
                  <a:lnTo>
                    <a:pt x="392" y="934"/>
                  </a:lnTo>
                  <a:lnTo>
                    <a:pt x="130" y="934"/>
                  </a:lnTo>
                  <a:lnTo>
                    <a:pt x="130" y="576"/>
                  </a:lnTo>
                  <a:lnTo>
                    <a:pt x="370" y="576"/>
                  </a:lnTo>
                  <a:lnTo>
                    <a:pt x="370" y="449"/>
                  </a:lnTo>
                  <a:lnTo>
                    <a:pt x="130" y="449"/>
                  </a:lnTo>
                  <a:lnTo>
                    <a:pt x="130" y="130"/>
                  </a:lnTo>
                  <a:lnTo>
                    <a:pt x="392" y="130"/>
                  </a:lnTo>
                  <a:lnTo>
                    <a:pt x="392" y="0"/>
                  </a:lnTo>
                  <a:lnTo>
                    <a:pt x="0" y="0"/>
                  </a:lnTo>
                  <a:lnTo>
                    <a:pt x="0" y="1070"/>
                  </a:ln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54" name="Freeform 10">
              <a:extLst>
                <a:ext uri="{FF2B5EF4-FFF2-40B4-BE49-F238E27FC236}">
                  <a16:creationId xmlns:a16="http://schemas.microsoft.com/office/drawing/2014/main" id="{19E45996-9B2E-FF4C-BBDC-A8C360C2BA34}"/>
                </a:ext>
              </a:extLst>
            </p:cNvPr>
            <p:cNvSpPr>
              <a:spLocks noChangeArrowheads="1"/>
            </p:cNvSpPr>
            <p:nvPr/>
          </p:nvSpPr>
          <p:spPr bwMode="auto">
            <a:xfrm>
              <a:off x="4279900" y="5105400"/>
              <a:ext cx="211138" cy="385763"/>
            </a:xfrm>
            <a:custGeom>
              <a:avLst/>
              <a:gdLst>
                <a:gd name="T0" fmla="*/ 231 w 588"/>
                <a:gd name="T1" fmla="*/ 0 h 1071"/>
                <a:gd name="T2" fmla="*/ 0 w 588"/>
                <a:gd name="T3" fmla="*/ 1070 h 1071"/>
                <a:gd name="T4" fmla="*/ 135 w 588"/>
                <a:gd name="T5" fmla="*/ 1070 h 1071"/>
                <a:gd name="T6" fmla="*/ 183 w 588"/>
                <a:gd name="T7" fmla="*/ 858 h 1071"/>
                <a:gd name="T8" fmla="*/ 406 w 588"/>
                <a:gd name="T9" fmla="*/ 858 h 1071"/>
                <a:gd name="T10" fmla="*/ 454 w 588"/>
                <a:gd name="T11" fmla="*/ 1070 h 1071"/>
                <a:gd name="T12" fmla="*/ 587 w 588"/>
                <a:gd name="T13" fmla="*/ 1070 h 1071"/>
                <a:gd name="T14" fmla="*/ 358 w 588"/>
                <a:gd name="T15" fmla="*/ 0 h 1071"/>
                <a:gd name="T16" fmla="*/ 231 w 588"/>
                <a:gd name="T17" fmla="*/ 0 h 1071"/>
                <a:gd name="T18" fmla="*/ 203 w 588"/>
                <a:gd name="T19" fmla="*/ 740 h 1071"/>
                <a:gd name="T20" fmla="*/ 294 w 588"/>
                <a:gd name="T21" fmla="*/ 277 h 1071"/>
                <a:gd name="T22" fmla="*/ 378 w 588"/>
                <a:gd name="T23" fmla="*/ 740 h 1071"/>
                <a:gd name="T24" fmla="*/ 203 w 588"/>
                <a:gd name="T25" fmla="*/ 740 h 1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88" h="1071">
                  <a:moveTo>
                    <a:pt x="231" y="0"/>
                  </a:moveTo>
                  <a:lnTo>
                    <a:pt x="0" y="1070"/>
                  </a:lnTo>
                  <a:lnTo>
                    <a:pt x="135" y="1070"/>
                  </a:lnTo>
                  <a:lnTo>
                    <a:pt x="183" y="858"/>
                  </a:lnTo>
                  <a:lnTo>
                    <a:pt x="406" y="858"/>
                  </a:lnTo>
                  <a:lnTo>
                    <a:pt x="454" y="1070"/>
                  </a:lnTo>
                  <a:lnTo>
                    <a:pt x="587" y="1070"/>
                  </a:lnTo>
                  <a:lnTo>
                    <a:pt x="358" y="0"/>
                  </a:lnTo>
                  <a:lnTo>
                    <a:pt x="231" y="0"/>
                  </a:lnTo>
                  <a:close/>
                  <a:moveTo>
                    <a:pt x="203" y="740"/>
                  </a:moveTo>
                  <a:lnTo>
                    <a:pt x="294" y="277"/>
                  </a:lnTo>
                  <a:lnTo>
                    <a:pt x="378" y="740"/>
                  </a:lnTo>
                  <a:lnTo>
                    <a:pt x="203" y="740"/>
                  </a:ln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55" name="Freeform 11">
              <a:extLst>
                <a:ext uri="{FF2B5EF4-FFF2-40B4-BE49-F238E27FC236}">
                  <a16:creationId xmlns:a16="http://schemas.microsoft.com/office/drawing/2014/main" id="{A2D1664E-B33C-5F48-A064-D40182CF4261}"/>
                </a:ext>
              </a:extLst>
            </p:cNvPr>
            <p:cNvSpPr>
              <a:spLocks noChangeArrowheads="1"/>
            </p:cNvSpPr>
            <p:nvPr/>
          </p:nvSpPr>
          <p:spPr bwMode="auto">
            <a:xfrm>
              <a:off x="4521200" y="5105400"/>
              <a:ext cx="182563" cy="385763"/>
            </a:xfrm>
            <a:custGeom>
              <a:avLst/>
              <a:gdLst>
                <a:gd name="T0" fmla="*/ 381 w 509"/>
                <a:gd name="T1" fmla="*/ 742 h 1071"/>
                <a:gd name="T2" fmla="*/ 121 w 509"/>
                <a:gd name="T3" fmla="*/ 0 h 1071"/>
                <a:gd name="T4" fmla="*/ 0 w 509"/>
                <a:gd name="T5" fmla="*/ 0 h 1071"/>
                <a:gd name="T6" fmla="*/ 0 w 509"/>
                <a:gd name="T7" fmla="*/ 1070 h 1071"/>
                <a:gd name="T8" fmla="*/ 124 w 509"/>
                <a:gd name="T9" fmla="*/ 1070 h 1071"/>
                <a:gd name="T10" fmla="*/ 124 w 509"/>
                <a:gd name="T11" fmla="*/ 322 h 1071"/>
                <a:gd name="T12" fmla="*/ 384 w 509"/>
                <a:gd name="T13" fmla="*/ 1070 h 1071"/>
                <a:gd name="T14" fmla="*/ 508 w 509"/>
                <a:gd name="T15" fmla="*/ 1070 h 1071"/>
                <a:gd name="T16" fmla="*/ 508 w 509"/>
                <a:gd name="T17" fmla="*/ 0 h 1071"/>
                <a:gd name="T18" fmla="*/ 381 w 509"/>
                <a:gd name="T19" fmla="*/ 0 h 1071"/>
                <a:gd name="T20" fmla="*/ 381 w 509"/>
                <a:gd name="T21" fmla="*/ 742 h 1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09" h="1071">
                  <a:moveTo>
                    <a:pt x="381" y="742"/>
                  </a:moveTo>
                  <a:lnTo>
                    <a:pt x="121" y="0"/>
                  </a:lnTo>
                  <a:lnTo>
                    <a:pt x="0" y="0"/>
                  </a:lnTo>
                  <a:lnTo>
                    <a:pt x="0" y="1070"/>
                  </a:lnTo>
                  <a:lnTo>
                    <a:pt x="124" y="1070"/>
                  </a:lnTo>
                  <a:lnTo>
                    <a:pt x="124" y="322"/>
                  </a:lnTo>
                  <a:lnTo>
                    <a:pt x="384" y="1070"/>
                  </a:lnTo>
                  <a:lnTo>
                    <a:pt x="508" y="1070"/>
                  </a:lnTo>
                  <a:lnTo>
                    <a:pt x="508" y="0"/>
                  </a:lnTo>
                  <a:lnTo>
                    <a:pt x="381" y="0"/>
                  </a:lnTo>
                  <a:lnTo>
                    <a:pt x="381" y="742"/>
                  </a:ln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56" name="Freeform 12">
              <a:extLst>
                <a:ext uri="{FF2B5EF4-FFF2-40B4-BE49-F238E27FC236}">
                  <a16:creationId xmlns:a16="http://schemas.microsoft.com/office/drawing/2014/main" id="{70AD3CC3-1E15-F949-A6A3-7778FFD45243}"/>
                </a:ext>
              </a:extLst>
            </p:cNvPr>
            <p:cNvSpPr>
              <a:spLocks noChangeArrowheads="1"/>
            </p:cNvSpPr>
            <p:nvPr/>
          </p:nvSpPr>
          <p:spPr bwMode="auto">
            <a:xfrm>
              <a:off x="4859338" y="5105400"/>
              <a:ext cx="141287" cy="385763"/>
            </a:xfrm>
            <a:custGeom>
              <a:avLst/>
              <a:gdLst>
                <a:gd name="T0" fmla="*/ 0 w 393"/>
                <a:gd name="T1" fmla="*/ 1070 h 1071"/>
                <a:gd name="T2" fmla="*/ 392 w 393"/>
                <a:gd name="T3" fmla="*/ 1070 h 1071"/>
                <a:gd name="T4" fmla="*/ 392 w 393"/>
                <a:gd name="T5" fmla="*/ 934 h 1071"/>
                <a:gd name="T6" fmla="*/ 129 w 393"/>
                <a:gd name="T7" fmla="*/ 934 h 1071"/>
                <a:gd name="T8" fmla="*/ 129 w 393"/>
                <a:gd name="T9" fmla="*/ 576 h 1071"/>
                <a:gd name="T10" fmla="*/ 372 w 393"/>
                <a:gd name="T11" fmla="*/ 576 h 1071"/>
                <a:gd name="T12" fmla="*/ 372 w 393"/>
                <a:gd name="T13" fmla="*/ 449 h 1071"/>
                <a:gd name="T14" fmla="*/ 129 w 393"/>
                <a:gd name="T15" fmla="*/ 449 h 1071"/>
                <a:gd name="T16" fmla="*/ 129 w 393"/>
                <a:gd name="T17" fmla="*/ 130 h 1071"/>
                <a:gd name="T18" fmla="*/ 392 w 393"/>
                <a:gd name="T19" fmla="*/ 130 h 1071"/>
                <a:gd name="T20" fmla="*/ 392 w 393"/>
                <a:gd name="T21" fmla="*/ 0 h 1071"/>
                <a:gd name="T22" fmla="*/ 0 w 393"/>
                <a:gd name="T23" fmla="*/ 0 h 1071"/>
                <a:gd name="T24" fmla="*/ 0 w 393"/>
                <a:gd name="T25" fmla="*/ 1070 h 1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3" h="1071">
                  <a:moveTo>
                    <a:pt x="0" y="1070"/>
                  </a:moveTo>
                  <a:lnTo>
                    <a:pt x="392" y="1070"/>
                  </a:lnTo>
                  <a:lnTo>
                    <a:pt x="392" y="934"/>
                  </a:lnTo>
                  <a:lnTo>
                    <a:pt x="129" y="934"/>
                  </a:lnTo>
                  <a:lnTo>
                    <a:pt x="129" y="576"/>
                  </a:lnTo>
                  <a:lnTo>
                    <a:pt x="372" y="576"/>
                  </a:lnTo>
                  <a:lnTo>
                    <a:pt x="372" y="449"/>
                  </a:lnTo>
                  <a:lnTo>
                    <a:pt x="129" y="449"/>
                  </a:lnTo>
                  <a:lnTo>
                    <a:pt x="129" y="130"/>
                  </a:lnTo>
                  <a:lnTo>
                    <a:pt x="392" y="130"/>
                  </a:lnTo>
                  <a:lnTo>
                    <a:pt x="392" y="0"/>
                  </a:lnTo>
                  <a:lnTo>
                    <a:pt x="0" y="0"/>
                  </a:lnTo>
                  <a:lnTo>
                    <a:pt x="0" y="1070"/>
                  </a:ln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57" name="Freeform 13">
              <a:extLst>
                <a:ext uri="{FF2B5EF4-FFF2-40B4-BE49-F238E27FC236}">
                  <a16:creationId xmlns:a16="http://schemas.microsoft.com/office/drawing/2014/main" id="{F83D9935-B59A-2C44-9BB3-3B2009D7DCB7}"/>
                </a:ext>
              </a:extLst>
            </p:cNvPr>
            <p:cNvSpPr>
              <a:spLocks noChangeArrowheads="1"/>
            </p:cNvSpPr>
            <p:nvPr/>
          </p:nvSpPr>
          <p:spPr bwMode="auto">
            <a:xfrm>
              <a:off x="5021263" y="5105400"/>
              <a:ext cx="177800" cy="385763"/>
            </a:xfrm>
            <a:custGeom>
              <a:avLst/>
              <a:gdLst>
                <a:gd name="T0" fmla="*/ 485 w 494"/>
                <a:gd name="T1" fmla="*/ 0 h 1071"/>
                <a:gd name="T2" fmla="*/ 355 w 494"/>
                <a:gd name="T3" fmla="*/ 0 h 1071"/>
                <a:gd name="T4" fmla="*/ 245 w 494"/>
                <a:gd name="T5" fmla="*/ 353 h 1071"/>
                <a:gd name="T6" fmla="*/ 137 w 494"/>
                <a:gd name="T7" fmla="*/ 0 h 1071"/>
                <a:gd name="T8" fmla="*/ 6 w 494"/>
                <a:gd name="T9" fmla="*/ 0 h 1071"/>
                <a:gd name="T10" fmla="*/ 180 w 494"/>
                <a:gd name="T11" fmla="*/ 525 h 1071"/>
                <a:gd name="T12" fmla="*/ 0 w 494"/>
                <a:gd name="T13" fmla="*/ 1070 h 1071"/>
                <a:gd name="T14" fmla="*/ 135 w 494"/>
                <a:gd name="T15" fmla="*/ 1070 h 1071"/>
                <a:gd name="T16" fmla="*/ 245 w 494"/>
                <a:gd name="T17" fmla="*/ 697 h 1071"/>
                <a:gd name="T18" fmla="*/ 355 w 494"/>
                <a:gd name="T19" fmla="*/ 1070 h 1071"/>
                <a:gd name="T20" fmla="*/ 493 w 494"/>
                <a:gd name="T21" fmla="*/ 1070 h 1071"/>
                <a:gd name="T22" fmla="*/ 312 w 494"/>
                <a:gd name="T23" fmla="*/ 525 h 1071"/>
                <a:gd name="T24" fmla="*/ 485 w 494"/>
                <a:gd name="T25" fmla="*/ 0 h 1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94" h="1071">
                  <a:moveTo>
                    <a:pt x="485" y="0"/>
                  </a:moveTo>
                  <a:lnTo>
                    <a:pt x="355" y="0"/>
                  </a:lnTo>
                  <a:lnTo>
                    <a:pt x="245" y="353"/>
                  </a:lnTo>
                  <a:lnTo>
                    <a:pt x="137" y="0"/>
                  </a:lnTo>
                  <a:lnTo>
                    <a:pt x="6" y="0"/>
                  </a:lnTo>
                  <a:lnTo>
                    <a:pt x="180" y="525"/>
                  </a:lnTo>
                  <a:lnTo>
                    <a:pt x="0" y="1070"/>
                  </a:lnTo>
                  <a:lnTo>
                    <a:pt x="135" y="1070"/>
                  </a:lnTo>
                  <a:lnTo>
                    <a:pt x="245" y="697"/>
                  </a:lnTo>
                  <a:lnTo>
                    <a:pt x="355" y="1070"/>
                  </a:lnTo>
                  <a:lnTo>
                    <a:pt x="493" y="1070"/>
                  </a:lnTo>
                  <a:lnTo>
                    <a:pt x="312" y="525"/>
                  </a:lnTo>
                  <a:lnTo>
                    <a:pt x="485" y="0"/>
                  </a:ln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58" name="Freeform 14">
              <a:extLst>
                <a:ext uri="{FF2B5EF4-FFF2-40B4-BE49-F238E27FC236}">
                  <a16:creationId xmlns:a16="http://schemas.microsoft.com/office/drawing/2014/main" id="{F7CDC255-50A6-F948-83A2-039809A7FADC}"/>
                </a:ext>
              </a:extLst>
            </p:cNvPr>
            <p:cNvSpPr>
              <a:spLocks noChangeArrowheads="1"/>
            </p:cNvSpPr>
            <p:nvPr/>
          </p:nvSpPr>
          <p:spPr bwMode="auto">
            <a:xfrm>
              <a:off x="5232400" y="5105400"/>
              <a:ext cx="171450" cy="385763"/>
            </a:xfrm>
            <a:custGeom>
              <a:avLst/>
              <a:gdLst>
                <a:gd name="T0" fmla="*/ 164 w 478"/>
                <a:gd name="T1" fmla="*/ 0 h 1071"/>
                <a:gd name="T2" fmla="*/ 0 w 478"/>
                <a:gd name="T3" fmla="*/ 0 h 1071"/>
                <a:gd name="T4" fmla="*/ 0 w 478"/>
                <a:gd name="T5" fmla="*/ 1070 h 1071"/>
                <a:gd name="T6" fmla="*/ 133 w 478"/>
                <a:gd name="T7" fmla="*/ 1070 h 1071"/>
                <a:gd name="T8" fmla="*/ 133 w 478"/>
                <a:gd name="T9" fmla="*/ 599 h 1071"/>
                <a:gd name="T10" fmla="*/ 477 w 478"/>
                <a:gd name="T11" fmla="*/ 299 h 1071"/>
                <a:gd name="T12" fmla="*/ 164 w 478"/>
                <a:gd name="T13" fmla="*/ 0 h 1071"/>
                <a:gd name="T14" fmla="*/ 133 w 478"/>
                <a:gd name="T15" fmla="*/ 472 h 1071"/>
                <a:gd name="T16" fmla="*/ 133 w 478"/>
                <a:gd name="T17" fmla="*/ 127 h 1071"/>
                <a:gd name="T18" fmla="*/ 345 w 478"/>
                <a:gd name="T19" fmla="*/ 299 h 1071"/>
                <a:gd name="T20" fmla="*/ 133 w 478"/>
                <a:gd name="T21" fmla="*/ 472 h 1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78" h="1071">
                  <a:moveTo>
                    <a:pt x="164" y="0"/>
                  </a:moveTo>
                  <a:lnTo>
                    <a:pt x="0" y="0"/>
                  </a:lnTo>
                  <a:lnTo>
                    <a:pt x="0" y="1070"/>
                  </a:lnTo>
                  <a:lnTo>
                    <a:pt x="133" y="1070"/>
                  </a:lnTo>
                  <a:lnTo>
                    <a:pt x="133" y="599"/>
                  </a:lnTo>
                  <a:cubicBezTo>
                    <a:pt x="345" y="599"/>
                    <a:pt x="477" y="542"/>
                    <a:pt x="477" y="299"/>
                  </a:cubicBezTo>
                  <a:cubicBezTo>
                    <a:pt x="477" y="122"/>
                    <a:pt x="401" y="0"/>
                    <a:pt x="164" y="0"/>
                  </a:cubicBezTo>
                  <a:close/>
                  <a:moveTo>
                    <a:pt x="133" y="472"/>
                  </a:moveTo>
                  <a:lnTo>
                    <a:pt x="133" y="127"/>
                  </a:lnTo>
                  <a:cubicBezTo>
                    <a:pt x="297" y="130"/>
                    <a:pt x="345" y="158"/>
                    <a:pt x="345" y="299"/>
                  </a:cubicBezTo>
                  <a:cubicBezTo>
                    <a:pt x="345" y="477"/>
                    <a:pt x="260" y="472"/>
                    <a:pt x="133" y="472"/>
                  </a:cubicBez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59" name="Freeform 15">
              <a:extLst>
                <a:ext uri="{FF2B5EF4-FFF2-40B4-BE49-F238E27FC236}">
                  <a16:creationId xmlns:a16="http://schemas.microsoft.com/office/drawing/2014/main" id="{23ECF33C-9E52-6043-9049-82FCA80630A7}"/>
                </a:ext>
              </a:extLst>
            </p:cNvPr>
            <p:cNvSpPr>
              <a:spLocks noChangeArrowheads="1"/>
            </p:cNvSpPr>
            <p:nvPr/>
          </p:nvSpPr>
          <p:spPr bwMode="auto">
            <a:xfrm>
              <a:off x="5435600" y="5100638"/>
              <a:ext cx="201613" cy="396875"/>
            </a:xfrm>
            <a:custGeom>
              <a:avLst/>
              <a:gdLst>
                <a:gd name="T0" fmla="*/ 279 w 560"/>
                <a:gd name="T1" fmla="*/ 0 h 1102"/>
                <a:gd name="T2" fmla="*/ 0 w 560"/>
                <a:gd name="T3" fmla="*/ 559 h 1102"/>
                <a:gd name="T4" fmla="*/ 274 w 560"/>
                <a:gd name="T5" fmla="*/ 1101 h 1102"/>
                <a:gd name="T6" fmla="*/ 559 w 560"/>
                <a:gd name="T7" fmla="*/ 553 h 1102"/>
                <a:gd name="T8" fmla="*/ 279 w 560"/>
                <a:gd name="T9" fmla="*/ 0 h 1102"/>
                <a:gd name="T10" fmla="*/ 282 w 560"/>
                <a:gd name="T11" fmla="*/ 960 h 1102"/>
                <a:gd name="T12" fmla="*/ 135 w 560"/>
                <a:gd name="T13" fmla="*/ 505 h 1102"/>
                <a:gd name="T14" fmla="*/ 274 w 560"/>
                <a:gd name="T15" fmla="*/ 133 h 1102"/>
                <a:gd name="T16" fmla="*/ 429 w 560"/>
                <a:gd name="T17" fmla="*/ 576 h 1102"/>
                <a:gd name="T18" fmla="*/ 282 w 560"/>
                <a:gd name="T19" fmla="*/ 960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0" h="1102">
                  <a:moveTo>
                    <a:pt x="279" y="0"/>
                  </a:moveTo>
                  <a:cubicBezTo>
                    <a:pt x="48" y="0"/>
                    <a:pt x="0" y="226"/>
                    <a:pt x="0" y="559"/>
                  </a:cubicBezTo>
                  <a:cubicBezTo>
                    <a:pt x="0" y="931"/>
                    <a:pt x="84" y="1101"/>
                    <a:pt x="274" y="1101"/>
                  </a:cubicBezTo>
                  <a:cubicBezTo>
                    <a:pt x="502" y="1101"/>
                    <a:pt x="559" y="912"/>
                    <a:pt x="559" y="553"/>
                  </a:cubicBezTo>
                  <a:cubicBezTo>
                    <a:pt x="559" y="116"/>
                    <a:pt x="446" y="0"/>
                    <a:pt x="279" y="0"/>
                  </a:cubicBezTo>
                  <a:close/>
                  <a:moveTo>
                    <a:pt x="282" y="960"/>
                  </a:moveTo>
                  <a:cubicBezTo>
                    <a:pt x="175" y="960"/>
                    <a:pt x="135" y="836"/>
                    <a:pt x="135" y="505"/>
                  </a:cubicBezTo>
                  <a:cubicBezTo>
                    <a:pt x="135" y="257"/>
                    <a:pt x="180" y="133"/>
                    <a:pt x="274" y="133"/>
                  </a:cubicBezTo>
                  <a:cubicBezTo>
                    <a:pt x="364" y="133"/>
                    <a:pt x="429" y="195"/>
                    <a:pt x="429" y="576"/>
                  </a:cubicBezTo>
                  <a:cubicBezTo>
                    <a:pt x="429" y="912"/>
                    <a:pt x="361" y="960"/>
                    <a:pt x="282" y="960"/>
                  </a:cubicBez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60" name="Freeform 16">
              <a:extLst>
                <a:ext uri="{FF2B5EF4-FFF2-40B4-BE49-F238E27FC236}">
                  <a16:creationId xmlns:a16="http://schemas.microsoft.com/office/drawing/2014/main" id="{8A0D4E32-2E1A-FE43-AE73-53EBBEDF3B6E}"/>
                </a:ext>
              </a:extLst>
            </p:cNvPr>
            <p:cNvSpPr>
              <a:spLocks noChangeArrowheads="1"/>
            </p:cNvSpPr>
            <p:nvPr/>
          </p:nvSpPr>
          <p:spPr bwMode="auto">
            <a:xfrm>
              <a:off x="5684838" y="5105400"/>
              <a:ext cx="182562" cy="385763"/>
            </a:xfrm>
            <a:custGeom>
              <a:avLst/>
              <a:gdLst>
                <a:gd name="T0" fmla="*/ 457 w 506"/>
                <a:gd name="T1" fmla="*/ 271 h 1071"/>
                <a:gd name="T2" fmla="*/ 161 w 506"/>
                <a:gd name="T3" fmla="*/ 0 h 1071"/>
                <a:gd name="T4" fmla="*/ 0 w 506"/>
                <a:gd name="T5" fmla="*/ 0 h 1071"/>
                <a:gd name="T6" fmla="*/ 0 w 506"/>
                <a:gd name="T7" fmla="*/ 1070 h 1071"/>
                <a:gd name="T8" fmla="*/ 133 w 506"/>
                <a:gd name="T9" fmla="*/ 1070 h 1071"/>
                <a:gd name="T10" fmla="*/ 133 w 506"/>
                <a:gd name="T11" fmla="*/ 548 h 1071"/>
                <a:gd name="T12" fmla="*/ 136 w 506"/>
                <a:gd name="T13" fmla="*/ 548 h 1071"/>
                <a:gd name="T14" fmla="*/ 361 w 506"/>
                <a:gd name="T15" fmla="*/ 1070 h 1071"/>
                <a:gd name="T16" fmla="*/ 505 w 506"/>
                <a:gd name="T17" fmla="*/ 1070 h 1071"/>
                <a:gd name="T18" fmla="*/ 271 w 506"/>
                <a:gd name="T19" fmla="*/ 542 h 1071"/>
                <a:gd name="T20" fmla="*/ 457 w 506"/>
                <a:gd name="T21" fmla="*/ 271 h 1071"/>
                <a:gd name="T22" fmla="*/ 133 w 506"/>
                <a:gd name="T23" fmla="*/ 466 h 1071"/>
                <a:gd name="T24" fmla="*/ 133 w 506"/>
                <a:gd name="T25" fmla="*/ 124 h 1071"/>
                <a:gd name="T26" fmla="*/ 322 w 506"/>
                <a:gd name="T27" fmla="*/ 294 h 1071"/>
                <a:gd name="T28" fmla="*/ 133 w 506"/>
                <a:gd name="T29" fmla="*/ 466 h 1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06" h="1071">
                  <a:moveTo>
                    <a:pt x="457" y="271"/>
                  </a:moveTo>
                  <a:cubicBezTo>
                    <a:pt x="457" y="77"/>
                    <a:pt x="373" y="0"/>
                    <a:pt x="161" y="0"/>
                  </a:cubicBezTo>
                  <a:lnTo>
                    <a:pt x="0" y="0"/>
                  </a:lnTo>
                  <a:lnTo>
                    <a:pt x="0" y="1070"/>
                  </a:lnTo>
                  <a:lnTo>
                    <a:pt x="133" y="1070"/>
                  </a:lnTo>
                  <a:lnTo>
                    <a:pt x="133" y="548"/>
                  </a:lnTo>
                  <a:lnTo>
                    <a:pt x="136" y="548"/>
                  </a:lnTo>
                  <a:lnTo>
                    <a:pt x="361" y="1070"/>
                  </a:lnTo>
                  <a:lnTo>
                    <a:pt x="505" y="1070"/>
                  </a:lnTo>
                  <a:lnTo>
                    <a:pt x="271" y="542"/>
                  </a:lnTo>
                  <a:cubicBezTo>
                    <a:pt x="426" y="508"/>
                    <a:pt x="457" y="398"/>
                    <a:pt x="457" y="271"/>
                  </a:cubicBezTo>
                  <a:close/>
                  <a:moveTo>
                    <a:pt x="133" y="466"/>
                  </a:moveTo>
                  <a:lnTo>
                    <a:pt x="133" y="124"/>
                  </a:lnTo>
                  <a:cubicBezTo>
                    <a:pt x="282" y="124"/>
                    <a:pt x="322" y="136"/>
                    <a:pt x="322" y="294"/>
                  </a:cubicBezTo>
                  <a:cubicBezTo>
                    <a:pt x="322" y="452"/>
                    <a:pt x="260" y="466"/>
                    <a:pt x="133" y="466"/>
                  </a:cubicBez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61" name="Freeform 17">
              <a:extLst>
                <a:ext uri="{FF2B5EF4-FFF2-40B4-BE49-F238E27FC236}">
                  <a16:creationId xmlns:a16="http://schemas.microsoft.com/office/drawing/2014/main" id="{12048596-20B6-DA4A-A51F-AA828FCB2DA5}"/>
                </a:ext>
              </a:extLst>
            </p:cNvPr>
            <p:cNvSpPr>
              <a:spLocks noChangeArrowheads="1"/>
            </p:cNvSpPr>
            <p:nvPr/>
          </p:nvSpPr>
          <p:spPr bwMode="auto">
            <a:xfrm>
              <a:off x="5870575" y="5105400"/>
              <a:ext cx="179388" cy="385763"/>
            </a:xfrm>
            <a:custGeom>
              <a:avLst/>
              <a:gdLst>
                <a:gd name="T0" fmla="*/ 0 w 500"/>
                <a:gd name="T1" fmla="*/ 136 h 1071"/>
                <a:gd name="T2" fmla="*/ 183 w 500"/>
                <a:gd name="T3" fmla="*/ 136 h 1071"/>
                <a:gd name="T4" fmla="*/ 183 w 500"/>
                <a:gd name="T5" fmla="*/ 1070 h 1071"/>
                <a:gd name="T6" fmla="*/ 316 w 500"/>
                <a:gd name="T7" fmla="*/ 1070 h 1071"/>
                <a:gd name="T8" fmla="*/ 316 w 500"/>
                <a:gd name="T9" fmla="*/ 136 h 1071"/>
                <a:gd name="T10" fmla="*/ 499 w 500"/>
                <a:gd name="T11" fmla="*/ 136 h 1071"/>
                <a:gd name="T12" fmla="*/ 499 w 500"/>
                <a:gd name="T13" fmla="*/ 0 h 1071"/>
                <a:gd name="T14" fmla="*/ 0 w 500"/>
                <a:gd name="T15" fmla="*/ 0 h 1071"/>
                <a:gd name="T16" fmla="*/ 0 w 500"/>
                <a:gd name="T17" fmla="*/ 136 h 1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0" h="1071">
                  <a:moveTo>
                    <a:pt x="0" y="136"/>
                  </a:moveTo>
                  <a:lnTo>
                    <a:pt x="183" y="136"/>
                  </a:lnTo>
                  <a:lnTo>
                    <a:pt x="183" y="1070"/>
                  </a:lnTo>
                  <a:lnTo>
                    <a:pt x="316" y="1070"/>
                  </a:lnTo>
                  <a:lnTo>
                    <a:pt x="316" y="136"/>
                  </a:lnTo>
                  <a:lnTo>
                    <a:pt x="499" y="136"/>
                  </a:lnTo>
                  <a:lnTo>
                    <a:pt x="499" y="0"/>
                  </a:lnTo>
                  <a:lnTo>
                    <a:pt x="0" y="0"/>
                  </a:lnTo>
                  <a:lnTo>
                    <a:pt x="0" y="136"/>
                  </a:ln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62" name="Freeform 18">
              <a:extLst>
                <a:ext uri="{FF2B5EF4-FFF2-40B4-BE49-F238E27FC236}">
                  <a16:creationId xmlns:a16="http://schemas.microsoft.com/office/drawing/2014/main" id="{2A31750B-EADE-1745-B9D3-CFD17B80EAF0}"/>
                </a:ext>
              </a:extLst>
            </p:cNvPr>
            <p:cNvSpPr>
              <a:spLocks noChangeArrowheads="1"/>
            </p:cNvSpPr>
            <p:nvPr/>
          </p:nvSpPr>
          <p:spPr bwMode="auto">
            <a:xfrm>
              <a:off x="6169025" y="5099050"/>
              <a:ext cx="158750" cy="396875"/>
            </a:xfrm>
            <a:custGeom>
              <a:avLst/>
              <a:gdLst>
                <a:gd name="T0" fmla="*/ 0 w 439"/>
                <a:gd name="T1" fmla="*/ 553 h 1102"/>
                <a:gd name="T2" fmla="*/ 294 w 439"/>
                <a:gd name="T3" fmla="*/ 1101 h 1102"/>
                <a:gd name="T4" fmla="*/ 438 w 439"/>
                <a:gd name="T5" fmla="*/ 1064 h 1102"/>
                <a:gd name="T6" fmla="*/ 438 w 439"/>
                <a:gd name="T7" fmla="*/ 923 h 1102"/>
                <a:gd name="T8" fmla="*/ 316 w 439"/>
                <a:gd name="T9" fmla="*/ 963 h 1102"/>
                <a:gd name="T10" fmla="*/ 130 w 439"/>
                <a:gd name="T11" fmla="*/ 553 h 1102"/>
                <a:gd name="T12" fmla="*/ 331 w 439"/>
                <a:gd name="T13" fmla="*/ 139 h 1102"/>
                <a:gd name="T14" fmla="*/ 438 w 439"/>
                <a:gd name="T15" fmla="*/ 170 h 1102"/>
                <a:gd name="T16" fmla="*/ 438 w 439"/>
                <a:gd name="T17" fmla="*/ 31 h 1102"/>
                <a:gd name="T18" fmla="*/ 311 w 439"/>
                <a:gd name="T19" fmla="*/ 0 h 1102"/>
                <a:gd name="T20" fmla="*/ 0 w 439"/>
                <a:gd name="T21" fmla="*/ 553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9" h="1102">
                  <a:moveTo>
                    <a:pt x="0" y="553"/>
                  </a:moveTo>
                  <a:cubicBezTo>
                    <a:pt x="0" y="901"/>
                    <a:pt x="88" y="1101"/>
                    <a:pt x="294" y="1101"/>
                  </a:cubicBezTo>
                  <a:cubicBezTo>
                    <a:pt x="345" y="1101"/>
                    <a:pt x="384" y="1090"/>
                    <a:pt x="438" y="1064"/>
                  </a:cubicBezTo>
                  <a:lnTo>
                    <a:pt x="438" y="923"/>
                  </a:lnTo>
                  <a:cubicBezTo>
                    <a:pt x="384" y="951"/>
                    <a:pt x="353" y="963"/>
                    <a:pt x="316" y="963"/>
                  </a:cubicBezTo>
                  <a:cubicBezTo>
                    <a:pt x="178" y="963"/>
                    <a:pt x="130" y="807"/>
                    <a:pt x="130" y="553"/>
                  </a:cubicBezTo>
                  <a:cubicBezTo>
                    <a:pt x="130" y="164"/>
                    <a:pt x="257" y="139"/>
                    <a:pt x="331" y="139"/>
                  </a:cubicBezTo>
                  <a:cubicBezTo>
                    <a:pt x="364" y="139"/>
                    <a:pt x="396" y="147"/>
                    <a:pt x="438" y="170"/>
                  </a:cubicBezTo>
                  <a:lnTo>
                    <a:pt x="438" y="31"/>
                  </a:lnTo>
                  <a:cubicBezTo>
                    <a:pt x="393" y="12"/>
                    <a:pt x="356" y="0"/>
                    <a:pt x="311" y="0"/>
                  </a:cubicBezTo>
                  <a:cubicBezTo>
                    <a:pt x="99" y="3"/>
                    <a:pt x="0" y="206"/>
                    <a:pt x="0" y="553"/>
                  </a:cubicBez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63" name="Freeform 19">
              <a:extLst>
                <a:ext uri="{FF2B5EF4-FFF2-40B4-BE49-F238E27FC236}">
                  <a16:creationId xmlns:a16="http://schemas.microsoft.com/office/drawing/2014/main" id="{A9AA295D-252C-A64F-B1E4-372E12A7D854}"/>
                </a:ext>
              </a:extLst>
            </p:cNvPr>
            <p:cNvSpPr>
              <a:spLocks noChangeArrowheads="1"/>
            </p:cNvSpPr>
            <p:nvPr/>
          </p:nvSpPr>
          <p:spPr bwMode="auto">
            <a:xfrm>
              <a:off x="6354763" y="5100638"/>
              <a:ext cx="201612" cy="396875"/>
            </a:xfrm>
            <a:custGeom>
              <a:avLst/>
              <a:gdLst>
                <a:gd name="T0" fmla="*/ 279 w 560"/>
                <a:gd name="T1" fmla="*/ 0 h 1102"/>
                <a:gd name="T2" fmla="*/ 0 w 560"/>
                <a:gd name="T3" fmla="*/ 559 h 1102"/>
                <a:gd name="T4" fmla="*/ 274 w 560"/>
                <a:gd name="T5" fmla="*/ 1101 h 1102"/>
                <a:gd name="T6" fmla="*/ 559 w 560"/>
                <a:gd name="T7" fmla="*/ 553 h 1102"/>
                <a:gd name="T8" fmla="*/ 279 w 560"/>
                <a:gd name="T9" fmla="*/ 0 h 1102"/>
                <a:gd name="T10" fmla="*/ 282 w 560"/>
                <a:gd name="T11" fmla="*/ 960 h 1102"/>
                <a:gd name="T12" fmla="*/ 135 w 560"/>
                <a:gd name="T13" fmla="*/ 505 h 1102"/>
                <a:gd name="T14" fmla="*/ 274 w 560"/>
                <a:gd name="T15" fmla="*/ 133 h 1102"/>
                <a:gd name="T16" fmla="*/ 429 w 560"/>
                <a:gd name="T17" fmla="*/ 576 h 1102"/>
                <a:gd name="T18" fmla="*/ 282 w 560"/>
                <a:gd name="T19" fmla="*/ 960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0" h="1102">
                  <a:moveTo>
                    <a:pt x="279" y="0"/>
                  </a:moveTo>
                  <a:cubicBezTo>
                    <a:pt x="48" y="0"/>
                    <a:pt x="0" y="226"/>
                    <a:pt x="0" y="559"/>
                  </a:cubicBezTo>
                  <a:cubicBezTo>
                    <a:pt x="0" y="931"/>
                    <a:pt x="85" y="1101"/>
                    <a:pt x="274" y="1101"/>
                  </a:cubicBezTo>
                  <a:cubicBezTo>
                    <a:pt x="502" y="1101"/>
                    <a:pt x="559" y="912"/>
                    <a:pt x="559" y="553"/>
                  </a:cubicBezTo>
                  <a:cubicBezTo>
                    <a:pt x="559" y="116"/>
                    <a:pt x="446" y="0"/>
                    <a:pt x="279" y="0"/>
                  </a:cubicBezTo>
                  <a:close/>
                  <a:moveTo>
                    <a:pt x="282" y="960"/>
                  </a:moveTo>
                  <a:cubicBezTo>
                    <a:pt x="175" y="960"/>
                    <a:pt x="135" y="836"/>
                    <a:pt x="135" y="505"/>
                  </a:cubicBezTo>
                  <a:cubicBezTo>
                    <a:pt x="135" y="257"/>
                    <a:pt x="180" y="133"/>
                    <a:pt x="274" y="133"/>
                  </a:cubicBezTo>
                  <a:cubicBezTo>
                    <a:pt x="364" y="133"/>
                    <a:pt x="429" y="195"/>
                    <a:pt x="429" y="576"/>
                  </a:cubicBezTo>
                  <a:cubicBezTo>
                    <a:pt x="426" y="912"/>
                    <a:pt x="361" y="960"/>
                    <a:pt x="282" y="960"/>
                  </a:cubicBez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64" name="Freeform 20">
              <a:extLst>
                <a:ext uri="{FF2B5EF4-FFF2-40B4-BE49-F238E27FC236}">
                  <a16:creationId xmlns:a16="http://schemas.microsoft.com/office/drawing/2014/main" id="{57F6F84F-98BF-DF47-85B9-AF8DF1D6C9D5}"/>
                </a:ext>
              </a:extLst>
            </p:cNvPr>
            <p:cNvSpPr>
              <a:spLocks noChangeArrowheads="1"/>
            </p:cNvSpPr>
            <p:nvPr/>
          </p:nvSpPr>
          <p:spPr bwMode="auto">
            <a:xfrm>
              <a:off x="6599238" y="5105400"/>
              <a:ext cx="187325" cy="390525"/>
            </a:xfrm>
            <a:custGeom>
              <a:avLst/>
              <a:gdLst>
                <a:gd name="T0" fmla="*/ 392 w 520"/>
                <a:gd name="T1" fmla="*/ 796 h 1085"/>
                <a:gd name="T2" fmla="*/ 262 w 520"/>
                <a:gd name="T3" fmla="*/ 946 h 1085"/>
                <a:gd name="T4" fmla="*/ 130 w 520"/>
                <a:gd name="T5" fmla="*/ 796 h 1085"/>
                <a:gd name="T6" fmla="*/ 130 w 520"/>
                <a:gd name="T7" fmla="*/ 0 h 1085"/>
                <a:gd name="T8" fmla="*/ 0 w 520"/>
                <a:gd name="T9" fmla="*/ 0 h 1085"/>
                <a:gd name="T10" fmla="*/ 0 w 520"/>
                <a:gd name="T11" fmla="*/ 785 h 1085"/>
                <a:gd name="T12" fmla="*/ 257 w 520"/>
                <a:gd name="T13" fmla="*/ 1084 h 1085"/>
                <a:gd name="T14" fmla="*/ 519 w 520"/>
                <a:gd name="T15" fmla="*/ 785 h 1085"/>
                <a:gd name="T16" fmla="*/ 519 w 520"/>
                <a:gd name="T17" fmla="*/ 0 h 1085"/>
                <a:gd name="T18" fmla="*/ 392 w 520"/>
                <a:gd name="T19" fmla="*/ 0 h 1085"/>
                <a:gd name="T20" fmla="*/ 392 w 520"/>
                <a:gd name="T21" fmla="*/ 796 h 1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20" h="1085">
                  <a:moveTo>
                    <a:pt x="392" y="796"/>
                  </a:moveTo>
                  <a:cubicBezTo>
                    <a:pt x="392" y="898"/>
                    <a:pt x="350" y="946"/>
                    <a:pt x="262" y="946"/>
                  </a:cubicBezTo>
                  <a:cubicBezTo>
                    <a:pt x="175" y="946"/>
                    <a:pt x="130" y="895"/>
                    <a:pt x="130" y="796"/>
                  </a:cubicBezTo>
                  <a:lnTo>
                    <a:pt x="130" y="0"/>
                  </a:lnTo>
                  <a:lnTo>
                    <a:pt x="0" y="0"/>
                  </a:lnTo>
                  <a:lnTo>
                    <a:pt x="0" y="785"/>
                  </a:lnTo>
                  <a:cubicBezTo>
                    <a:pt x="0" y="1067"/>
                    <a:pt x="161" y="1084"/>
                    <a:pt x="257" y="1084"/>
                  </a:cubicBezTo>
                  <a:cubicBezTo>
                    <a:pt x="466" y="1084"/>
                    <a:pt x="519" y="965"/>
                    <a:pt x="519" y="785"/>
                  </a:cubicBezTo>
                  <a:lnTo>
                    <a:pt x="519" y="0"/>
                  </a:lnTo>
                  <a:lnTo>
                    <a:pt x="392" y="0"/>
                  </a:lnTo>
                  <a:lnTo>
                    <a:pt x="392" y="796"/>
                  </a:ln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65" name="Freeform 21">
              <a:extLst>
                <a:ext uri="{FF2B5EF4-FFF2-40B4-BE49-F238E27FC236}">
                  <a16:creationId xmlns:a16="http://schemas.microsoft.com/office/drawing/2014/main" id="{AB844486-DDE4-5A4E-B8C9-76F9F4535F08}"/>
                </a:ext>
              </a:extLst>
            </p:cNvPr>
            <p:cNvSpPr>
              <a:spLocks noChangeArrowheads="1"/>
            </p:cNvSpPr>
            <p:nvPr/>
          </p:nvSpPr>
          <p:spPr bwMode="auto">
            <a:xfrm>
              <a:off x="6843713" y="5105400"/>
              <a:ext cx="182562" cy="385763"/>
            </a:xfrm>
            <a:custGeom>
              <a:avLst/>
              <a:gdLst>
                <a:gd name="T0" fmla="*/ 381 w 509"/>
                <a:gd name="T1" fmla="*/ 742 h 1071"/>
                <a:gd name="T2" fmla="*/ 122 w 509"/>
                <a:gd name="T3" fmla="*/ 0 h 1071"/>
                <a:gd name="T4" fmla="*/ 0 w 509"/>
                <a:gd name="T5" fmla="*/ 0 h 1071"/>
                <a:gd name="T6" fmla="*/ 0 w 509"/>
                <a:gd name="T7" fmla="*/ 1070 h 1071"/>
                <a:gd name="T8" fmla="*/ 125 w 509"/>
                <a:gd name="T9" fmla="*/ 1070 h 1071"/>
                <a:gd name="T10" fmla="*/ 125 w 509"/>
                <a:gd name="T11" fmla="*/ 322 h 1071"/>
                <a:gd name="T12" fmla="*/ 384 w 509"/>
                <a:gd name="T13" fmla="*/ 1070 h 1071"/>
                <a:gd name="T14" fmla="*/ 508 w 509"/>
                <a:gd name="T15" fmla="*/ 1070 h 1071"/>
                <a:gd name="T16" fmla="*/ 508 w 509"/>
                <a:gd name="T17" fmla="*/ 0 h 1071"/>
                <a:gd name="T18" fmla="*/ 381 w 509"/>
                <a:gd name="T19" fmla="*/ 0 h 1071"/>
                <a:gd name="T20" fmla="*/ 381 w 509"/>
                <a:gd name="T21" fmla="*/ 742 h 1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09" h="1071">
                  <a:moveTo>
                    <a:pt x="381" y="742"/>
                  </a:moveTo>
                  <a:lnTo>
                    <a:pt x="122" y="0"/>
                  </a:lnTo>
                  <a:lnTo>
                    <a:pt x="0" y="0"/>
                  </a:lnTo>
                  <a:lnTo>
                    <a:pt x="0" y="1070"/>
                  </a:lnTo>
                  <a:lnTo>
                    <a:pt x="125" y="1070"/>
                  </a:lnTo>
                  <a:lnTo>
                    <a:pt x="125" y="322"/>
                  </a:lnTo>
                  <a:lnTo>
                    <a:pt x="384" y="1070"/>
                  </a:lnTo>
                  <a:lnTo>
                    <a:pt x="508" y="1070"/>
                  </a:lnTo>
                  <a:lnTo>
                    <a:pt x="508" y="0"/>
                  </a:lnTo>
                  <a:lnTo>
                    <a:pt x="381" y="0"/>
                  </a:lnTo>
                  <a:lnTo>
                    <a:pt x="381" y="742"/>
                  </a:ln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66" name="Freeform 22">
              <a:extLst>
                <a:ext uri="{FF2B5EF4-FFF2-40B4-BE49-F238E27FC236}">
                  <a16:creationId xmlns:a16="http://schemas.microsoft.com/office/drawing/2014/main" id="{6991059F-DFCE-A646-B123-2C04015ECFB6}"/>
                </a:ext>
              </a:extLst>
            </p:cNvPr>
            <p:cNvSpPr>
              <a:spLocks noChangeArrowheads="1"/>
            </p:cNvSpPr>
            <p:nvPr/>
          </p:nvSpPr>
          <p:spPr bwMode="auto">
            <a:xfrm>
              <a:off x="7073900" y="5099050"/>
              <a:ext cx="157163" cy="396875"/>
            </a:xfrm>
            <a:custGeom>
              <a:avLst/>
              <a:gdLst>
                <a:gd name="T0" fmla="*/ 0 w 438"/>
                <a:gd name="T1" fmla="*/ 553 h 1102"/>
                <a:gd name="T2" fmla="*/ 293 w 438"/>
                <a:gd name="T3" fmla="*/ 1101 h 1102"/>
                <a:gd name="T4" fmla="*/ 437 w 438"/>
                <a:gd name="T5" fmla="*/ 1064 h 1102"/>
                <a:gd name="T6" fmla="*/ 437 w 438"/>
                <a:gd name="T7" fmla="*/ 923 h 1102"/>
                <a:gd name="T8" fmla="*/ 316 w 438"/>
                <a:gd name="T9" fmla="*/ 963 h 1102"/>
                <a:gd name="T10" fmla="*/ 130 w 438"/>
                <a:gd name="T11" fmla="*/ 553 h 1102"/>
                <a:gd name="T12" fmla="*/ 330 w 438"/>
                <a:gd name="T13" fmla="*/ 139 h 1102"/>
                <a:gd name="T14" fmla="*/ 437 w 438"/>
                <a:gd name="T15" fmla="*/ 170 h 1102"/>
                <a:gd name="T16" fmla="*/ 437 w 438"/>
                <a:gd name="T17" fmla="*/ 31 h 1102"/>
                <a:gd name="T18" fmla="*/ 310 w 438"/>
                <a:gd name="T19" fmla="*/ 0 h 1102"/>
                <a:gd name="T20" fmla="*/ 0 w 438"/>
                <a:gd name="T21" fmla="*/ 553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8" h="1102">
                  <a:moveTo>
                    <a:pt x="0" y="553"/>
                  </a:moveTo>
                  <a:cubicBezTo>
                    <a:pt x="0" y="901"/>
                    <a:pt x="87" y="1101"/>
                    <a:pt x="293" y="1101"/>
                  </a:cubicBezTo>
                  <a:cubicBezTo>
                    <a:pt x="344" y="1101"/>
                    <a:pt x="384" y="1090"/>
                    <a:pt x="437" y="1064"/>
                  </a:cubicBezTo>
                  <a:lnTo>
                    <a:pt x="437" y="923"/>
                  </a:lnTo>
                  <a:cubicBezTo>
                    <a:pt x="384" y="951"/>
                    <a:pt x="353" y="963"/>
                    <a:pt x="316" y="963"/>
                  </a:cubicBezTo>
                  <a:cubicBezTo>
                    <a:pt x="181" y="963"/>
                    <a:pt x="130" y="807"/>
                    <a:pt x="130" y="553"/>
                  </a:cubicBezTo>
                  <a:cubicBezTo>
                    <a:pt x="130" y="164"/>
                    <a:pt x="257" y="139"/>
                    <a:pt x="330" y="139"/>
                  </a:cubicBezTo>
                  <a:cubicBezTo>
                    <a:pt x="364" y="139"/>
                    <a:pt x="395" y="147"/>
                    <a:pt x="437" y="170"/>
                  </a:cubicBezTo>
                  <a:lnTo>
                    <a:pt x="437" y="31"/>
                  </a:lnTo>
                  <a:cubicBezTo>
                    <a:pt x="392" y="12"/>
                    <a:pt x="356" y="0"/>
                    <a:pt x="310" y="0"/>
                  </a:cubicBezTo>
                  <a:cubicBezTo>
                    <a:pt x="96" y="3"/>
                    <a:pt x="0" y="206"/>
                    <a:pt x="0" y="553"/>
                  </a:cubicBez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67" name="Freeform 23">
              <a:extLst>
                <a:ext uri="{FF2B5EF4-FFF2-40B4-BE49-F238E27FC236}">
                  <a16:creationId xmlns:a16="http://schemas.microsoft.com/office/drawing/2014/main" id="{7EBD5DAB-F283-5D47-A967-E56F0750BD4D}"/>
                </a:ext>
              </a:extLst>
            </p:cNvPr>
            <p:cNvSpPr>
              <a:spLocks noChangeArrowheads="1"/>
            </p:cNvSpPr>
            <p:nvPr/>
          </p:nvSpPr>
          <p:spPr bwMode="auto">
            <a:xfrm>
              <a:off x="7269163" y="5105400"/>
              <a:ext cx="47625" cy="385763"/>
            </a:xfrm>
            <a:custGeom>
              <a:avLst/>
              <a:gdLst>
                <a:gd name="T0" fmla="*/ 66 w 133"/>
                <a:gd name="T1" fmla="*/ 1070 h 1071"/>
                <a:gd name="T2" fmla="*/ 0 w 133"/>
                <a:gd name="T3" fmla="*/ 1070 h 1071"/>
                <a:gd name="T4" fmla="*/ 0 w 133"/>
                <a:gd name="T5" fmla="*/ 0 h 1071"/>
                <a:gd name="T6" fmla="*/ 132 w 133"/>
                <a:gd name="T7" fmla="*/ 0 h 1071"/>
                <a:gd name="T8" fmla="*/ 132 w 133"/>
                <a:gd name="T9" fmla="*/ 1070 h 1071"/>
                <a:gd name="T10" fmla="*/ 66 w 133"/>
                <a:gd name="T11" fmla="*/ 1070 h 1071"/>
              </a:gdLst>
              <a:ahLst/>
              <a:cxnLst>
                <a:cxn ang="0">
                  <a:pos x="T0" y="T1"/>
                </a:cxn>
                <a:cxn ang="0">
                  <a:pos x="T2" y="T3"/>
                </a:cxn>
                <a:cxn ang="0">
                  <a:pos x="T4" y="T5"/>
                </a:cxn>
                <a:cxn ang="0">
                  <a:pos x="T6" y="T7"/>
                </a:cxn>
                <a:cxn ang="0">
                  <a:pos x="T8" y="T9"/>
                </a:cxn>
                <a:cxn ang="0">
                  <a:pos x="T10" y="T11"/>
                </a:cxn>
              </a:cxnLst>
              <a:rect l="0" t="0" r="r" b="b"/>
              <a:pathLst>
                <a:path w="133" h="1071">
                  <a:moveTo>
                    <a:pt x="66" y="1070"/>
                  </a:moveTo>
                  <a:lnTo>
                    <a:pt x="0" y="1070"/>
                  </a:lnTo>
                  <a:lnTo>
                    <a:pt x="0" y="0"/>
                  </a:lnTo>
                  <a:lnTo>
                    <a:pt x="132" y="0"/>
                  </a:lnTo>
                  <a:lnTo>
                    <a:pt x="132" y="1070"/>
                  </a:lnTo>
                  <a:lnTo>
                    <a:pt x="66" y="1070"/>
                  </a:ln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68" name="Freeform 24">
              <a:extLst>
                <a:ext uri="{FF2B5EF4-FFF2-40B4-BE49-F238E27FC236}">
                  <a16:creationId xmlns:a16="http://schemas.microsoft.com/office/drawing/2014/main" id="{751BAF7B-4977-7040-B408-284CD0964B80}"/>
                </a:ext>
              </a:extLst>
            </p:cNvPr>
            <p:cNvSpPr>
              <a:spLocks noChangeArrowheads="1"/>
            </p:cNvSpPr>
            <p:nvPr/>
          </p:nvSpPr>
          <p:spPr bwMode="auto">
            <a:xfrm>
              <a:off x="7375525" y="5105400"/>
              <a:ext cx="150813" cy="385763"/>
            </a:xfrm>
            <a:custGeom>
              <a:avLst/>
              <a:gdLst>
                <a:gd name="T0" fmla="*/ 133 w 419"/>
                <a:gd name="T1" fmla="*/ 934 h 1071"/>
                <a:gd name="T2" fmla="*/ 133 w 419"/>
                <a:gd name="T3" fmla="*/ 0 h 1071"/>
                <a:gd name="T4" fmla="*/ 0 w 419"/>
                <a:gd name="T5" fmla="*/ 0 h 1071"/>
                <a:gd name="T6" fmla="*/ 0 w 419"/>
                <a:gd name="T7" fmla="*/ 1070 h 1071"/>
                <a:gd name="T8" fmla="*/ 418 w 419"/>
                <a:gd name="T9" fmla="*/ 1070 h 1071"/>
                <a:gd name="T10" fmla="*/ 418 w 419"/>
                <a:gd name="T11" fmla="*/ 934 h 1071"/>
                <a:gd name="T12" fmla="*/ 133 w 419"/>
                <a:gd name="T13" fmla="*/ 934 h 1071"/>
              </a:gdLst>
              <a:ahLst/>
              <a:cxnLst>
                <a:cxn ang="0">
                  <a:pos x="T0" y="T1"/>
                </a:cxn>
                <a:cxn ang="0">
                  <a:pos x="T2" y="T3"/>
                </a:cxn>
                <a:cxn ang="0">
                  <a:pos x="T4" y="T5"/>
                </a:cxn>
                <a:cxn ang="0">
                  <a:pos x="T6" y="T7"/>
                </a:cxn>
                <a:cxn ang="0">
                  <a:pos x="T8" y="T9"/>
                </a:cxn>
                <a:cxn ang="0">
                  <a:pos x="T10" y="T11"/>
                </a:cxn>
                <a:cxn ang="0">
                  <a:pos x="T12" y="T13"/>
                </a:cxn>
              </a:cxnLst>
              <a:rect l="0" t="0" r="r" b="b"/>
              <a:pathLst>
                <a:path w="419" h="1071">
                  <a:moveTo>
                    <a:pt x="133" y="934"/>
                  </a:moveTo>
                  <a:lnTo>
                    <a:pt x="133" y="0"/>
                  </a:lnTo>
                  <a:lnTo>
                    <a:pt x="0" y="0"/>
                  </a:lnTo>
                  <a:lnTo>
                    <a:pt x="0" y="1070"/>
                  </a:lnTo>
                  <a:lnTo>
                    <a:pt x="418" y="1070"/>
                  </a:lnTo>
                  <a:lnTo>
                    <a:pt x="418" y="934"/>
                  </a:lnTo>
                  <a:lnTo>
                    <a:pt x="133" y="934"/>
                  </a:ln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69" name="Freeform 25">
              <a:extLst>
                <a:ext uri="{FF2B5EF4-FFF2-40B4-BE49-F238E27FC236}">
                  <a16:creationId xmlns:a16="http://schemas.microsoft.com/office/drawing/2014/main" id="{AF169AEE-926B-E046-9DDE-DC5F5642C136}"/>
                </a:ext>
              </a:extLst>
            </p:cNvPr>
            <p:cNvSpPr>
              <a:spLocks noChangeArrowheads="1"/>
            </p:cNvSpPr>
            <p:nvPr/>
          </p:nvSpPr>
          <p:spPr bwMode="auto">
            <a:xfrm>
              <a:off x="2587625" y="2270125"/>
              <a:ext cx="4938713" cy="2568575"/>
            </a:xfrm>
            <a:custGeom>
              <a:avLst/>
              <a:gdLst>
                <a:gd name="T0" fmla="*/ 11686 w 13719"/>
                <a:gd name="T1" fmla="*/ 6112 h 7134"/>
                <a:gd name="T2" fmla="*/ 12702 w 13719"/>
                <a:gd name="T3" fmla="*/ 7128 h 7134"/>
                <a:gd name="T4" fmla="*/ 13718 w 13719"/>
                <a:gd name="T5" fmla="*/ 6112 h 7134"/>
                <a:gd name="T6" fmla="*/ 12702 w 13719"/>
                <a:gd name="T7" fmla="*/ 5096 h 7134"/>
                <a:gd name="T8" fmla="*/ 12256 w 13719"/>
                <a:gd name="T9" fmla="*/ 5200 h 7134"/>
                <a:gd name="T10" fmla="*/ 10966 w 13719"/>
                <a:gd name="T11" fmla="*/ 3090 h 7134"/>
                <a:gd name="T12" fmla="*/ 11327 w 13719"/>
                <a:gd name="T13" fmla="*/ 3212 h 7134"/>
                <a:gd name="T14" fmla="*/ 11327 w 13719"/>
                <a:gd name="T15" fmla="*/ 2630 h 7134"/>
                <a:gd name="T16" fmla="*/ 10735 w 13719"/>
                <a:gd name="T17" fmla="*/ 2503 h 7134"/>
                <a:gd name="T18" fmla="*/ 10407 w 13719"/>
                <a:gd name="T19" fmla="*/ 2540 h 7134"/>
                <a:gd name="T20" fmla="*/ 6883 w 13719"/>
                <a:gd name="T21" fmla="*/ 847 h 7134"/>
                <a:gd name="T22" fmla="*/ 0 w 13719"/>
                <a:gd name="T23" fmla="*/ 1900 h 7134"/>
                <a:gd name="T24" fmla="*/ 7063 w 13719"/>
                <a:gd name="T25" fmla="*/ 1521 h 7134"/>
                <a:gd name="T26" fmla="*/ 9928 w 13719"/>
                <a:gd name="T27" fmla="*/ 2772 h 7134"/>
                <a:gd name="T28" fmla="*/ 9284 w 13719"/>
                <a:gd name="T29" fmla="*/ 4822 h 7134"/>
                <a:gd name="T30" fmla="*/ 10656 w 13719"/>
                <a:gd name="T31" fmla="*/ 7133 h 7134"/>
                <a:gd name="T32" fmla="*/ 11325 w 13719"/>
                <a:gd name="T33" fmla="*/ 6975 h 7134"/>
                <a:gd name="T34" fmla="*/ 11325 w 13719"/>
                <a:gd name="T35" fmla="*/ 6385 h 7134"/>
                <a:gd name="T36" fmla="*/ 10757 w 13719"/>
                <a:gd name="T37" fmla="*/ 6549 h 7134"/>
                <a:gd name="T38" fmla="*/ 9894 w 13719"/>
                <a:gd name="T39" fmla="*/ 4828 h 7134"/>
                <a:gd name="T40" fmla="*/ 10453 w 13719"/>
                <a:gd name="T41" fmla="*/ 3155 h 7134"/>
                <a:gd name="T42" fmla="*/ 12222 w 13719"/>
                <a:gd name="T43" fmla="*/ 5214 h 7134"/>
                <a:gd name="T44" fmla="*/ 11686 w 13719"/>
                <a:gd name="T45" fmla="*/ 6112 h 7134"/>
                <a:gd name="T46" fmla="*/ 12120 w 13719"/>
                <a:gd name="T47" fmla="*/ 5818 h 7134"/>
                <a:gd name="T48" fmla="*/ 12643 w 13719"/>
                <a:gd name="T49" fmla="*/ 5536 h 7134"/>
                <a:gd name="T50" fmla="*/ 13032 w 13719"/>
                <a:gd name="T51" fmla="*/ 5508 h 7134"/>
                <a:gd name="T52" fmla="*/ 13066 w 13719"/>
                <a:gd name="T53" fmla="*/ 5550 h 7134"/>
                <a:gd name="T54" fmla="*/ 13055 w 13719"/>
                <a:gd name="T55" fmla="*/ 5666 h 7134"/>
                <a:gd name="T56" fmla="*/ 12880 w 13719"/>
                <a:gd name="T57" fmla="*/ 5739 h 7134"/>
                <a:gd name="T58" fmla="*/ 12521 w 13719"/>
                <a:gd name="T59" fmla="*/ 5903 h 7134"/>
                <a:gd name="T60" fmla="*/ 12191 w 13719"/>
                <a:gd name="T61" fmla="*/ 6092 h 7134"/>
                <a:gd name="T62" fmla="*/ 12061 w 13719"/>
                <a:gd name="T63" fmla="*/ 6092 h 7134"/>
                <a:gd name="T64" fmla="*/ 12010 w 13719"/>
                <a:gd name="T65" fmla="*/ 5993 h 7134"/>
                <a:gd name="T66" fmla="*/ 12120 w 13719"/>
                <a:gd name="T67" fmla="*/ 5818 h 7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3719" h="7134">
                  <a:moveTo>
                    <a:pt x="11686" y="6112"/>
                  </a:moveTo>
                  <a:cubicBezTo>
                    <a:pt x="11686" y="6673"/>
                    <a:pt x="12141" y="7128"/>
                    <a:pt x="12702" y="7128"/>
                  </a:cubicBezTo>
                  <a:cubicBezTo>
                    <a:pt x="13264" y="7128"/>
                    <a:pt x="13718" y="6674"/>
                    <a:pt x="13718" y="6112"/>
                  </a:cubicBezTo>
                  <a:cubicBezTo>
                    <a:pt x="13718" y="5551"/>
                    <a:pt x="13263" y="5096"/>
                    <a:pt x="12702" y="5096"/>
                  </a:cubicBezTo>
                  <a:cubicBezTo>
                    <a:pt x="12541" y="5096"/>
                    <a:pt x="12391" y="5135"/>
                    <a:pt x="12256" y="5200"/>
                  </a:cubicBezTo>
                  <a:cubicBezTo>
                    <a:pt x="12109" y="4800"/>
                    <a:pt x="11737" y="3948"/>
                    <a:pt x="10966" y="3090"/>
                  </a:cubicBezTo>
                  <a:cubicBezTo>
                    <a:pt x="11076" y="3107"/>
                    <a:pt x="11189" y="3144"/>
                    <a:pt x="11327" y="3212"/>
                  </a:cubicBezTo>
                  <a:lnTo>
                    <a:pt x="11327" y="2630"/>
                  </a:lnTo>
                  <a:cubicBezTo>
                    <a:pt x="11116" y="2543"/>
                    <a:pt x="10946" y="2503"/>
                    <a:pt x="10735" y="2503"/>
                  </a:cubicBezTo>
                  <a:cubicBezTo>
                    <a:pt x="10619" y="2503"/>
                    <a:pt x="10509" y="2518"/>
                    <a:pt x="10407" y="2540"/>
                  </a:cubicBezTo>
                  <a:cubicBezTo>
                    <a:pt x="9592" y="1818"/>
                    <a:pt x="8454" y="1160"/>
                    <a:pt x="6883" y="847"/>
                  </a:cubicBezTo>
                  <a:cubicBezTo>
                    <a:pt x="2667" y="0"/>
                    <a:pt x="0" y="1900"/>
                    <a:pt x="0" y="1900"/>
                  </a:cubicBezTo>
                  <a:cubicBezTo>
                    <a:pt x="0" y="1900"/>
                    <a:pt x="2766" y="441"/>
                    <a:pt x="7063" y="1521"/>
                  </a:cubicBezTo>
                  <a:cubicBezTo>
                    <a:pt x="8248" y="1820"/>
                    <a:pt x="9188" y="2275"/>
                    <a:pt x="9928" y="2772"/>
                  </a:cubicBezTo>
                  <a:cubicBezTo>
                    <a:pt x="9490" y="3130"/>
                    <a:pt x="9284" y="3838"/>
                    <a:pt x="9284" y="4822"/>
                  </a:cubicBezTo>
                  <a:cubicBezTo>
                    <a:pt x="9284" y="6290"/>
                    <a:pt x="9691" y="7133"/>
                    <a:pt x="10656" y="7133"/>
                  </a:cubicBezTo>
                  <a:cubicBezTo>
                    <a:pt x="10887" y="7133"/>
                    <a:pt x="11082" y="7088"/>
                    <a:pt x="11325" y="6975"/>
                  </a:cubicBezTo>
                  <a:lnTo>
                    <a:pt x="11325" y="6385"/>
                  </a:lnTo>
                  <a:cubicBezTo>
                    <a:pt x="11079" y="6507"/>
                    <a:pt x="10924" y="6549"/>
                    <a:pt x="10757" y="6549"/>
                  </a:cubicBezTo>
                  <a:cubicBezTo>
                    <a:pt x="10120" y="6549"/>
                    <a:pt x="9894" y="5897"/>
                    <a:pt x="9894" y="4828"/>
                  </a:cubicBezTo>
                  <a:cubicBezTo>
                    <a:pt x="9894" y="3706"/>
                    <a:pt x="10170" y="3299"/>
                    <a:pt x="10453" y="3155"/>
                  </a:cubicBezTo>
                  <a:cubicBezTo>
                    <a:pt x="11483" y="3976"/>
                    <a:pt x="12013" y="4822"/>
                    <a:pt x="12222" y="5214"/>
                  </a:cubicBezTo>
                  <a:cubicBezTo>
                    <a:pt x="11903" y="5386"/>
                    <a:pt x="11686" y="5725"/>
                    <a:pt x="11686" y="6112"/>
                  </a:cubicBezTo>
                  <a:close/>
                  <a:moveTo>
                    <a:pt x="12120" y="5818"/>
                  </a:moveTo>
                  <a:cubicBezTo>
                    <a:pt x="12287" y="5705"/>
                    <a:pt x="12459" y="5609"/>
                    <a:pt x="12643" y="5536"/>
                  </a:cubicBezTo>
                  <a:cubicBezTo>
                    <a:pt x="12758" y="5491"/>
                    <a:pt x="12914" y="5437"/>
                    <a:pt x="13032" y="5508"/>
                  </a:cubicBezTo>
                  <a:lnTo>
                    <a:pt x="13066" y="5550"/>
                  </a:lnTo>
                  <a:cubicBezTo>
                    <a:pt x="13086" y="5584"/>
                    <a:pt x="13074" y="5635"/>
                    <a:pt x="13055" y="5666"/>
                  </a:cubicBezTo>
                  <a:cubicBezTo>
                    <a:pt x="13004" y="5711"/>
                    <a:pt x="12936" y="5711"/>
                    <a:pt x="12880" y="5739"/>
                  </a:cubicBezTo>
                  <a:cubicBezTo>
                    <a:pt x="12753" y="5782"/>
                    <a:pt x="12637" y="5838"/>
                    <a:pt x="12521" y="5903"/>
                  </a:cubicBezTo>
                  <a:cubicBezTo>
                    <a:pt x="12408" y="5962"/>
                    <a:pt x="12304" y="6033"/>
                    <a:pt x="12191" y="6092"/>
                  </a:cubicBezTo>
                  <a:cubicBezTo>
                    <a:pt x="12152" y="6109"/>
                    <a:pt x="12098" y="6120"/>
                    <a:pt x="12061" y="6092"/>
                  </a:cubicBezTo>
                  <a:cubicBezTo>
                    <a:pt x="12027" y="6069"/>
                    <a:pt x="12010" y="6033"/>
                    <a:pt x="12010" y="5993"/>
                  </a:cubicBezTo>
                  <a:cubicBezTo>
                    <a:pt x="12013" y="5920"/>
                    <a:pt x="12061" y="5858"/>
                    <a:pt x="12120" y="5818"/>
                  </a:cubicBez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70" name="Freeform 26">
              <a:extLst>
                <a:ext uri="{FF2B5EF4-FFF2-40B4-BE49-F238E27FC236}">
                  <a16:creationId xmlns:a16="http://schemas.microsoft.com/office/drawing/2014/main" id="{FFA2A77B-A199-444E-8912-7BFB68A518EB}"/>
                </a:ext>
              </a:extLst>
            </p:cNvPr>
            <p:cNvSpPr>
              <a:spLocks noChangeArrowheads="1"/>
            </p:cNvSpPr>
            <p:nvPr/>
          </p:nvSpPr>
          <p:spPr bwMode="auto">
            <a:xfrm>
              <a:off x="2587625" y="3192463"/>
              <a:ext cx="869950" cy="1646237"/>
            </a:xfrm>
            <a:custGeom>
              <a:avLst/>
              <a:gdLst>
                <a:gd name="T0" fmla="*/ 1809 w 2417"/>
                <a:gd name="T1" fmla="*/ 3360 h 4575"/>
                <a:gd name="T2" fmla="*/ 1211 w 2417"/>
                <a:gd name="T3" fmla="*/ 3993 h 4575"/>
                <a:gd name="T4" fmla="*/ 599 w 2417"/>
                <a:gd name="T5" fmla="*/ 3360 h 4575"/>
                <a:gd name="T6" fmla="*/ 599 w 2417"/>
                <a:gd name="T7" fmla="*/ 0 h 4575"/>
                <a:gd name="T8" fmla="*/ 0 w 2417"/>
                <a:gd name="T9" fmla="*/ 0 h 4575"/>
                <a:gd name="T10" fmla="*/ 0 w 2417"/>
                <a:gd name="T11" fmla="*/ 3315 h 4575"/>
                <a:gd name="T12" fmla="*/ 1191 w 2417"/>
                <a:gd name="T13" fmla="*/ 4574 h 4575"/>
                <a:gd name="T14" fmla="*/ 2416 w 2417"/>
                <a:gd name="T15" fmla="*/ 3315 h 4575"/>
                <a:gd name="T16" fmla="*/ 2416 w 2417"/>
                <a:gd name="T17" fmla="*/ 0 h 4575"/>
                <a:gd name="T18" fmla="*/ 1809 w 2417"/>
                <a:gd name="T19" fmla="*/ 0 h 4575"/>
                <a:gd name="T20" fmla="*/ 1809 w 2417"/>
                <a:gd name="T21" fmla="*/ 3360 h 45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17" h="4575">
                  <a:moveTo>
                    <a:pt x="1809" y="3360"/>
                  </a:moveTo>
                  <a:cubicBezTo>
                    <a:pt x="1809" y="3784"/>
                    <a:pt x="1609" y="3993"/>
                    <a:pt x="1211" y="3993"/>
                  </a:cubicBezTo>
                  <a:cubicBezTo>
                    <a:pt x="805" y="3993"/>
                    <a:pt x="599" y="3778"/>
                    <a:pt x="599" y="3360"/>
                  </a:cubicBezTo>
                  <a:lnTo>
                    <a:pt x="599" y="0"/>
                  </a:lnTo>
                  <a:lnTo>
                    <a:pt x="0" y="0"/>
                  </a:lnTo>
                  <a:lnTo>
                    <a:pt x="0" y="3315"/>
                  </a:lnTo>
                  <a:cubicBezTo>
                    <a:pt x="0" y="4506"/>
                    <a:pt x="748" y="4574"/>
                    <a:pt x="1191" y="4574"/>
                  </a:cubicBezTo>
                  <a:cubicBezTo>
                    <a:pt x="2171" y="4574"/>
                    <a:pt x="2416" y="4074"/>
                    <a:pt x="2416" y="3315"/>
                  </a:cubicBezTo>
                  <a:lnTo>
                    <a:pt x="2416" y="0"/>
                  </a:lnTo>
                  <a:lnTo>
                    <a:pt x="1809" y="0"/>
                  </a:lnTo>
                  <a:lnTo>
                    <a:pt x="1809" y="3360"/>
                  </a:ln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71" name="Freeform 27">
              <a:extLst>
                <a:ext uri="{FF2B5EF4-FFF2-40B4-BE49-F238E27FC236}">
                  <a16:creationId xmlns:a16="http://schemas.microsoft.com/office/drawing/2014/main" id="{87BC6584-CA41-E74E-A21D-81CF7B168BD4}"/>
                </a:ext>
              </a:extLst>
            </p:cNvPr>
            <p:cNvSpPr>
              <a:spLocks noChangeArrowheads="1"/>
            </p:cNvSpPr>
            <p:nvPr/>
          </p:nvSpPr>
          <p:spPr bwMode="auto">
            <a:xfrm>
              <a:off x="5191125" y="3192463"/>
              <a:ext cx="661988" cy="1624012"/>
            </a:xfrm>
            <a:custGeom>
              <a:avLst/>
              <a:gdLst>
                <a:gd name="T0" fmla="*/ 1837 w 1838"/>
                <a:gd name="T1" fmla="*/ 545 h 4513"/>
                <a:gd name="T2" fmla="*/ 1837 w 1838"/>
                <a:gd name="T3" fmla="*/ 0 h 4513"/>
                <a:gd name="T4" fmla="*/ 0 w 1838"/>
                <a:gd name="T5" fmla="*/ 0 h 4513"/>
                <a:gd name="T6" fmla="*/ 0 w 1838"/>
                <a:gd name="T7" fmla="*/ 4512 h 4513"/>
                <a:gd name="T8" fmla="*/ 1837 w 1838"/>
                <a:gd name="T9" fmla="*/ 4512 h 4513"/>
                <a:gd name="T10" fmla="*/ 1837 w 1838"/>
                <a:gd name="T11" fmla="*/ 3942 h 4513"/>
                <a:gd name="T12" fmla="*/ 612 w 1838"/>
                <a:gd name="T13" fmla="*/ 3942 h 4513"/>
                <a:gd name="T14" fmla="*/ 612 w 1838"/>
                <a:gd name="T15" fmla="*/ 2424 h 4513"/>
                <a:gd name="T16" fmla="*/ 1732 w 1838"/>
                <a:gd name="T17" fmla="*/ 2424 h 4513"/>
                <a:gd name="T18" fmla="*/ 1732 w 1838"/>
                <a:gd name="T19" fmla="*/ 1894 h 4513"/>
                <a:gd name="T20" fmla="*/ 612 w 1838"/>
                <a:gd name="T21" fmla="*/ 1894 h 4513"/>
                <a:gd name="T22" fmla="*/ 612 w 1838"/>
                <a:gd name="T23" fmla="*/ 545 h 4513"/>
                <a:gd name="T24" fmla="*/ 1837 w 1838"/>
                <a:gd name="T25" fmla="*/ 545 h 45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38" h="4513">
                  <a:moveTo>
                    <a:pt x="1837" y="545"/>
                  </a:moveTo>
                  <a:lnTo>
                    <a:pt x="1837" y="0"/>
                  </a:lnTo>
                  <a:lnTo>
                    <a:pt x="0" y="0"/>
                  </a:lnTo>
                  <a:lnTo>
                    <a:pt x="0" y="4512"/>
                  </a:lnTo>
                  <a:lnTo>
                    <a:pt x="1837" y="4512"/>
                  </a:lnTo>
                  <a:lnTo>
                    <a:pt x="1837" y="3942"/>
                  </a:lnTo>
                  <a:lnTo>
                    <a:pt x="612" y="3942"/>
                  </a:lnTo>
                  <a:lnTo>
                    <a:pt x="612" y="2424"/>
                  </a:lnTo>
                  <a:lnTo>
                    <a:pt x="1732" y="2424"/>
                  </a:lnTo>
                  <a:lnTo>
                    <a:pt x="1732" y="1894"/>
                  </a:lnTo>
                  <a:lnTo>
                    <a:pt x="612" y="1894"/>
                  </a:lnTo>
                  <a:lnTo>
                    <a:pt x="612" y="545"/>
                  </a:lnTo>
                  <a:lnTo>
                    <a:pt x="1837" y="545"/>
                  </a:ln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72" name="Freeform 28">
              <a:extLst>
                <a:ext uri="{FF2B5EF4-FFF2-40B4-BE49-F238E27FC236}">
                  <a16:creationId xmlns:a16="http://schemas.microsoft.com/office/drawing/2014/main" id="{A1CC2442-C17D-F849-8BD7-A9F1CE77412A}"/>
                </a:ext>
              </a:extLst>
            </p:cNvPr>
            <p:cNvSpPr>
              <a:spLocks noChangeArrowheads="1"/>
            </p:cNvSpPr>
            <p:nvPr/>
          </p:nvSpPr>
          <p:spPr bwMode="auto">
            <a:xfrm>
              <a:off x="4330700" y="3175000"/>
              <a:ext cx="760413" cy="1668463"/>
            </a:xfrm>
            <a:custGeom>
              <a:avLst/>
              <a:gdLst>
                <a:gd name="T0" fmla="*/ 1231 w 2114"/>
                <a:gd name="T1" fmla="*/ 564 h 4636"/>
                <a:gd name="T2" fmla="*/ 1945 w 2114"/>
                <a:gd name="T3" fmla="*/ 804 h 4636"/>
                <a:gd name="T4" fmla="*/ 1945 w 2114"/>
                <a:gd name="T5" fmla="*/ 203 h 4636"/>
                <a:gd name="T6" fmla="*/ 1146 w 2114"/>
                <a:gd name="T7" fmla="*/ 0 h 4636"/>
                <a:gd name="T8" fmla="*/ 0 w 2114"/>
                <a:gd name="T9" fmla="*/ 1202 h 4636"/>
                <a:gd name="T10" fmla="*/ 1056 w 2114"/>
                <a:gd name="T11" fmla="*/ 2682 h 4636"/>
                <a:gd name="T12" fmla="*/ 1507 w 2114"/>
                <a:gd name="T13" fmla="*/ 3422 h 4636"/>
                <a:gd name="T14" fmla="*/ 929 w 2114"/>
                <a:gd name="T15" fmla="*/ 4034 h 4636"/>
                <a:gd name="T16" fmla="*/ 124 w 2114"/>
                <a:gd name="T17" fmla="*/ 3769 h 4636"/>
                <a:gd name="T18" fmla="*/ 124 w 2114"/>
                <a:gd name="T19" fmla="*/ 4390 h 4636"/>
                <a:gd name="T20" fmla="*/ 943 w 2114"/>
                <a:gd name="T21" fmla="*/ 4624 h 4636"/>
                <a:gd name="T22" fmla="*/ 2113 w 2114"/>
                <a:gd name="T23" fmla="*/ 3396 h 4636"/>
                <a:gd name="T24" fmla="*/ 1552 w 2114"/>
                <a:gd name="T25" fmla="*/ 2307 h 4636"/>
                <a:gd name="T26" fmla="*/ 618 w 2114"/>
                <a:gd name="T27" fmla="*/ 1176 h 4636"/>
                <a:gd name="T28" fmla="*/ 1231 w 2114"/>
                <a:gd name="T29" fmla="*/ 564 h 46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14" h="4636">
                  <a:moveTo>
                    <a:pt x="1231" y="564"/>
                  </a:moveTo>
                  <a:cubicBezTo>
                    <a:pt x="1366" y="564"/>
                    <a:pt x="1572" y="575"/>
                    <a:pt x="1945" y="804"/>
                  </a:cubicBezTo>
                  <a:lnTo>
                    <a:pt x="1945" y="203"/>
                  </a:lnTo>
                  <a:cubicBezTo>
                    <a:pt x="1533" y="19"/>
                    <a:pt x="1313" y="0"/>
                    <a:pt x="1146" y="0"/>
                  </a:cubicBezTo>
                  <a:cubicBezTo>
                    <a:pt x="483" y="0"/>
                    <a:pt x="0" y="499"/>
                    <a:pt x="0" y="1202"/>
                  </a:cubicBezTo>
                  <a:cubicBezTo>
                    <a:pt x="0" y="1905"/>
                    <a:pt x="604" y="2332"/>
                    <a:pt x="1056" y="2682"/>
                  </a:cubicBezTo>
                  <a:cubicBezTo>
                    <a:pt x="1378" y="2979"/>
                    <a:pt x="1507" y="3207"/>
                    <a:pt x="1507" y="3422"/>
                  </a:cubicBezTo>
                  <a:cubicBezTo>
                    <a:pt x="1507" y="3769"/>
                    <a:pt x="1256" y="4034"/>
                    <a:pt x="929" y="4034"/>
                  </a:cubicBezTo>
                  <a:cubicBezTo>
                    <a:pt x="638" y="4034"/>
                    <a:pt x="395" y="3921"/>
                    <a:pt x="124" y="3769"/>
                  </a:cubicBezTo>
                  <a:lnTo>
                    <a:pt x="124" y="4390"/>
                  </a:lnTo>
                  <a:cubicBezTo>
                    <a:pt x="627" y="4635"/>
                    <a:pt x="853" y="4624"/>
                    <a:pt x="943" y="4624"/>
                  </a:cubicBezTo>
                  <a:cubicBezTo>
                    <a:pt x="1620" y="4624"/>
                    <a:pt x="2113" y="4105"/>
                    <a:pt x="2113" y="3396"/>
                  </a:cubicBezTo>
                  <a:cubicBezTo>
                    <a:pt x="2113" y="2897"/>
                    <a:pt x="1933" y="2643"/>
                    <a:pt x="1552" y="2307"/>
                  </a:cubicBezTo>
                  <a:cubicBezTo>
                    <a:pt x="1236" y="2029"/>
                    <a:pt x="618" y="1676"/>
                    <a:pt x="618" y="1176"/>
                  </a:cubicBezTo>
                  <a:cubicBezTo>
                    <a:pt x="621" y="824"/>
                    <a:pt x="884" y="564"/>
                    <a:pt x="1231" y="564"/>
                  </a:cubicBez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73" name="Freeform 29">
              <a:extLst>
                <a:ext uri="{FF2B5EF4-FFF2-40B4-BE49-F238E27FC236}">
                  <a16:creationId xmlns:a16="http://schemas.microsoft.com/office/drawing/2014/main" id="{163A34BB-99CE-7E41-8E57-6144255146CF}"/>
                </a:ext>
              </a:extLst>
            </p:cNvPr>
            <p:cNvSpPr>
              <a:spLocks noChangeArrowheads="1"/>
            </p:cNvSpPr>
            <p:nvPr/>
          </p:nvSpPr>
          <p:spPr bwMode="auto">
            <a:xfrm>
              <a:off x="3546475" y="3175000"/>
              <a:ext cx="762000" cy="1668463"/>
            </a:xfrm>
            <a:custGeom>
              <a:avLst/>
              <a:gdLst>
                <a:gd name="T0" fmla="*/ 2114 w 2115"/>
                <a:gd name="T1" fmla="*/ 3396 h 4636"/>
                <a:gd name="T2" fmla="*/ 1553 w 2115"/>
                <a:gd name="T3" fmla="*/ 2307 h 4636"/>
                <a:gd name="T4" fmla="*/ 618 w 2115"/>
                <a:gd name="T5" fmla="*/ 1176 h 4636"/>
                <a:gd name="T6" fmla="*/ 1231 w 2115"/>
                <a:gd name="T7" fmla="*/ 561 h 4636"/>
                <a:gd name="T8" fmla="*/ 1945 w 2115"/>
                <a:gd name="T9" fmla="*/ 801 h 4636"/>
                <a:gd name="T10" fmla="*/ 1945 w 2115"/>
                <a:gd name="T11" fmla="*/ 203 h 4636"/>
                <a:gd name="T12" fmla="*/ 1146 w 2115"/>
                <a:gd name="T13" fmla="*/ 0 h 4636"/>
                <a:gd name="T14" fmla="*/ 0 w 2115"/>
                <a:gd name="T15" fmla="*/ 1202 h 4636"/>
                <a:gd name="T16" fmla="*/ 1056 w 2115"/>
                <a:gd name="T17" fmla="*/ 2682 h 4636"/>
                <a:gd name="T18" fmla="*/ 1507 w 2115"/>
                <a:gd name="T19" fmla="*/ 3422 h 4636"/>
                <a:gd name="T20" fmla="*/ 929 w 2115"/>
                <a:gd name="T21" fmla="*/ 4034 h 4636"/>
                <a:gd name="T22" fmla="*/ 125 w 2115"/>
                <a:gd name="T23" fmla="*/ 3769 h 4636"/>
                <a:gd name="T24" fmla="*/ 125 w 2115"/>
                <a:gd name="T25" fmla="*/ 4390 h 4636"/>
                <a:gd name="T26" fmla="*/ 943 w 2115"/>
                <a:gd name="T27" fmla="*/ 4624 h 4636"/>
                <a:gd name="T28" fmla="*/ 2114 w 2115"/>
                <a:gd name="T29" fmla="*/ 3396 h 46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15" h="4636">
                  <a:moveTo>
                    <a:pt x="2114" y="3396"/>
                  </a:moveTo>
                  <a:cubicBezTo>
                    <a:pt x="2114" y="2897"/>
                    <a:pt x="1934" y="2643"/>
                    <a:pt x="1553" y="2307"/>
                  </a:cubicBezTo>
                  <a:cubicBezTo>
                    <a:pt x="1237" y="2029"/>
                    <a:pt x="618" y="1676"/>
                    <a:pt x="618" y="1176"/>
                  </a:cubicBezTo>
                  <a:cubicBezTo>
                    <a:pt x="618" y="821"/>
                    <a:pt x="884" y="561"/>
                    <a:pt x="1231" y="561"/>
                  </a:cubicBezTo>
                  <a:cubicBezTo>
                    <a:pt x="1366" y="561"/>
                    <a:pt x="1572" y="573"/>
                    <a:pt x="1945" y="801"/>
                  </a:cubicBezTo>
                  <a:lnTo>
                    <a:pt x="1945" y="203"/>
                  </a:lnTo>
                  <a:cubicBezTo>
                    <a:pt x="1533" y="19"/>
                    <a:pt x="1313" y="0"/>
                    <a:pt x="1146" y="0"/>
                  </a:cubicBezTo>
                  <a:cubicBezTo>
                    <a:pt x="483" y="0"/>
                    <a:pt x="0" y="499"/>
                    <a:pt x="0" y="1202"/>
                  </a:cubicBezTo>
                  <a:cubicBezTo>
                    <a:pt x="0" y="1905"/>
                    <a:pt x="607" y="2332"/>
                    <a:pt x="1056" y="2682"/>
                  </a:cubicBezTo>
                  <a:cubicBezTo>
                    <a:pt x="1378" y="2979"/>
                    <a:pt x="1507" y="3207"/>
                    <a:pt x="1507" y="3422"/>
                  </a:cubicBezTo>
                  <a:cubicBezTo>
                    <a:pt x="1507" y="3769"/>
                    <a:pt x="1256" y="4034"/>
                    <a:pt x="929" y="4034"/>
                  </a:cubicBezTo>
                  <a:cubicBezTo>
                    <a:pt x="638" y="4034"/>
                    <a:pt x="396" y="3921"/>
                    <a:pt x="125" y="3769"/>
                  </a:cubicBezTo>
                  <a:lnTo>
                    <a:pt x="125" y="4390"/>
                  </a:lnTo>
                  <a:cubicBezTo>
                    <a:pt x="627" y="4635"/>
                    <a:pt x="853" y="4624"/>
                    <a:pt x="943" y="4624"/>
                  </a:cubicBezTo>
                  <a:cubicBezTo>
                    <a:pt x="1618" y="4624"/>
                    <a:pt x="2114" y="4105"/>
                    <a:pt x="2114" y="3396"/>
                  </a:cubicBez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74" name="Freeform 30">
              <a:extLst>
                <a:ext uri="{FF2B5EF4-FFF2-40B4-BE49-F238E27FC236}">
                  <a16:creationId xmlns:a16="http://schemas.microsoft.com/office/drawing/2014/main" id="{CC791B85-E68E-564E-9F00-6BD8F07BD879}"/>
                </a:ext>
              </a:extLst>
            </p:cNvPr>
            <p:cNvSpPr>
              <a:spLocks noChangeArrowheads="1"/>
            </p:cNvSpPr>
            <p:nvPr/>
          </p:nvSpPr>
          <p:spPr bwMode="auto">
            <a:xfrm>
              <a:off x="7448550" y="4757738"/>
              <a:ext cx="50800" cy="57150"/>
            </a:xfrm>
            <a:custGeom>
              <a:avLst/>
              <a:gdLst>
                <a:gd name="T0" fmla="*/ 107 w 139"/>
                <a:gd name="T1" fmla="*/ 102 h 159"/>
                <a:gd name="T2" fmla="*/ 95 w 139"/>
                <a:gd name="T3" fmla="*/ 91 h 159"/>
                <a:gd name="T4" fmla="*/ 84 w 139"/>
                <a:gd name="T5" fmla="*/ 85 h 159"/>
                <a:gd name="T6" fmla="*/ 115 w 139"/>
                <a:gd name="T7" fmla="*/ 71 h 159"/>
                <a:gd name="T8" fmla="*/ 127 w 139"/>
                <a:gd name="T9" fmla="*/ 43 h 159"/>
                <a:gd name="T10" fmla="*/ 121 w 139"/>
                <a:gd name="T11" fmla="*/ 20 h 159"/>
                <a:gd name="T12" fmla="*/ 107 w 139"/>
                <a:gd name="T13" fmla="*/ 6 h 159"/>
                <a:gd name="T14" fmla="*/ 81 w 139"/>
                <a:gd name="T15" fmla="*/ 0 h 159"/>
                <a:gd name="T16" fmla="*/ 31 w 139"/>
                <a:gd name="T17" fmla="*/ 0 h 159"/>
                <a:gd name="T18" fmla="*/ 0 w 139"/>
                <a:gd name="T19" fmla="*/ 0 h 159"/>
                <a:gd name="T20" fmla="*/ 0 w 139"/>
                <a:gd name="T21" fmla="*/ 158 h 159"/>
                <a:gd name="T22" fmla="*/ 31 w 139"/>
                <a:gd name="T23" fmla="*/ 158 h 159"/>
                <a:gd name="T24" fmla="*/ 31 w 139"/>
                <a:gd name="T25" fmla="*/ 93 h 159"/>
                <a:gd name="T26" fmla="*/ 39 w 139"/>
                <a:gd name="T27" fmla="*/ 93 h 159"/>
                <a:gd name="T28" fmla="*/ 62 w 139"/>
                <a:gd name="T29" fmla="*/ 99 h 159"/>
                <a:gd name="T30" fmla="*/ 84 w 139"/>
                <a:gd name="T31" fmla="*/ 130 h 159"/>
                <a:gd name="T32" fmla="*/ 98 w 139"/>
                <a:gd name="T33" fmla="*/ 156 h 159"/>
                <a:gd name="T34" fmla="*/ 138 w 139"/>
                <a:gd name="T35" fmla="*/ 156 h 159"/>
                <a:gd name="T36" fmla="*/ 118 w 139"/>
                <a:gd name="T37" fmla="*/ 125 h 159"/>
                <a:gd name="T38" fmla="*/ 107 w 139"/>
                <a:gd name="T39" fmla="*/ 102 h 159"/>
                <a:gd name="T40" fmla="*/ 79 w 139"/>
                <a:gd name="T41" fmla="*/ 62 h 159"/>
                <a:gd name="T42" fmla="*/ 45 w 139"/>
                <a:gd name="T43" fmla="*/ 65 h 159"/>
                <a:gd name="T44" fmla="*/ 31 w 139"/>
                <a:gd name="T45" fmla="*/ 65 h 159"/>
                <a:gd name="T46" fmla="*/ 31 w 139"/>
                <a:gd name="T47" fmla="*/ 23 h 159"/>
                <a:gd name="T48" fmla="*/ 45 w 139"/>
                <a:gd name="T49" fmla="*/ 23 h 159"/>
                <a:gd name="T50" fmla="*/ 79 w 139"/>
                <a:gd name="T51" fmla="*/ 26 h 159"/>
                <a:gd name="T52" fmla="*/ 90 w 139"/>
                <a:gd name="T53" fmla="*/ 34 h 159"/>
                <a:gd name="T54" fmla="*/ 93 w 139"/>
                <a:gd name="T55" fmla="*/ 46 h 159"/>
                <a:gd name="T56" fmla="*/ 90 w 139"/>
                <a:gd name="T57" fmla="*/ 57 h 159"/>
                <a:gd name="T58" fmla="*/ 79 w 139"/>
                <a:gd name="T59" fmla="*/ 62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39" h="159">
                  <a:moveTo>
                    <a:pt x="107" y="102"/>
                  </a:moveTo>
                  <a:cubicBezTo>
                    <a:pt x="101" y="96"/>
                    <a:pt x="98" y="93"/>
                    <a:pt x="95" y="91"/>
                  </a:cubicBezTo>
                  <a:cubicBezTo>
                    <a:pt x="93" y="88"/>
                    <a:pt x="90" y="88"/>
                    <a:pt x="84" y="85"/>
                  </a:cubicBezTo>
                  <a:cubicBezTo>
                    <a:pt x="98" y="82"/>
                    <a:pt x="107" y="79"/>
                    <a:pt x="115" y="71"/>
                  </a:cubicBezTo>
                  <a:cubicBezTo>
                    <a:pt x="124" y="62"/>
                    <a:pt x="127" y="54"/>
                    <a:pt x="127" y="43"/>
                  </a:cubicBezTo>
                  <a:cubicBezTo>
                    <a:pt x="127" y="34"/>
                    <a:pt x="124" y="26"/>
                    <a:pt x="121" y="20"/>
                  </a:cubicBezTo>
                  <a:cubicBezTo>
                    <a:pt x="118" y="14"/>
                    <a:pt x="113" y="9"/>
                    <a:pt x="107" y="6"/>
                  </a:cubicBezTo>
                  <a:cubicBezTo>
                    <a:pt x="102" y="3"/>
                    <a:pt x="93" y="0"/>
                    <a:pt x="81" y="0"/>
                  </a:cubicBezTo>
                  <a:cubicBezTo>
                    <a:pt x="79" y="0"/>
                    <a:pt x="62" y="0"/>
                    <a:pt x="31" y="0"/>
                  </a:cubicBezTo>
                  <a:lnTo>
                    <a:pt x="0" y="0"/>
                  </a:lnTo>
                  <a:lnTo>
                    <a:pt x="0" y="158"/>
                  </a:lnTo>
                  <a:lnTo>
                    <a:pt x="31" y="158"/>
                  </a:lnTo>
                  <a:lnTo>
                    <a:pt x="31" y="93"/>
                  </a:lnTo>
                  <a:lnTo>
                    <a:pt x="39" y="93"/>
                  </a:lnTo>
                  <a:cubicBezTo>
                    <a:pt x="47" y="93"/>
                    <a:pt x="56" y="96"/>
                    <a:pt x="62" y="99"/>
                  </a:cubicBezTo>
                  <a:cubicBezTo>
                    <a:pt x="67" y="105"/>
                    <a:pt x="76" y="113"/>
                    <a:pt x="84" y="130"/>
                  </a:cubicBezTo>
                  <a:lnTo>
                    <a:pt x="98" y="156"/>
                  </a:lnTo>
                  <a:lnTo>
                    <a:pt x="138" y="156"/>
                  </a:lnTo>
                  <a:lnTo>
                    <a:pt x="118" y="125"/>
                  </a:lnTo>
                  <a:cubicBezTo>
                    <a:pt x="112" y="110"/>
                    <a:pt x="110" y="105"/>
                    <a:pt x="107" y="102"/>
                  </a:cubicBezTo>
                  <a:close/>
                  <a:moveTo>
                    <a:pt x="79" y="62"/>
                  </a:moveTo>
                  <a:cubicBezTo>
                    <a:pt x="73" y="65"/>
                    <a:pt x="62" y="65"/>
                    <a:pt x="45" y="65"/>
                  </a:cubicBezTo>
                  <a:lnTo>
                    <a:pt x="31" y="65"/>
                  </a:lnTo>
                  <a:lnTo>
                    <a:pt x="31" y="23"/>
                  </a:lnTo>
                  <a:lnTo>
                    <a:pt x="45" y="23"/>
                  </a:lnTo>
                  <a:cubicBezTo>
                    <a:pt x="62" y="23"/>
                    <a:pt x="74" y="23"/>
                    <a:pt x="79" y="26"/>
                  </a:cubicBezTo>
                  <a:cubicBezTo>
                    <a:pt x="85" y="29"/>
                    <a:pt x="87" y="29"/>
                    <a:pt x="90" y="34"/>
                  </a:cubicBezTo>
                  <a:cubicBezTo>
                    <a:pt x="93" y="37"/>
                    <a:pt x="93" y="43"/>
                    <a:pt x="93" y="46"/>
                  </a:cubicBezTo>
                  <a:cubicBezTo>
                    <a:pt x="93" y="51"/>
                    <a:pt x="93" y="54"/>
                    <a:pt x="90" y="57"/>
                  </a:cubicBezTo>
                  <a:cubicBezTo>
                    <a:pt x="87" y="57"/>
                    <a:pt x="84" y="60"/>
                    <a:pt x="79" y="62"/>
                  </a:cubicBez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75" name="Freeform 31">
              <a:extLst>
                <a:ext uri="{FF2B5EF4-FFF2-40B4-BE49-F238E27FC236}">
                  <a16:creationId xmlns:a16="http://schemas.microsoft.com/office/drawing/2014/main" id="{C8065545-854C-2E4D-A958-2FFFB61B9914}"/>
                </a:ext>
              </a:extLst>
            </p:cNvPr>
            <p:cNvSpPr>
              <a:spLocks noChangeArrowheads="1"/>
            </p:cNvSpPr>
            <p:nvPr/>
          </p:nvSpPr>
          <p:spPr bwMode="auto">
            <a:xfrm>
              <a:off x="7419975" y="4730750"/>
              <a:ext cx="106363" cy="106363"/>
            </a:xfrm>
            <a:custGeom>
              <a:avLst/>
              <a:gdLst>
                <a:gd name="T0" fmla="*/ 221 w 295"/>
                <a:gd name="T1" fmla="*/ 20 h 295"/>
                <a:gd name="T2" fmla="*/ 147 w 295"/>
                <a:gd name="T3" fmla="*/ 0 h 295"/>
                <a:gd name="T4" fmla="*/ 74 w 295"/>
                <a:gd name="T5" fmla="*/ 20 h 295"/>
                <a:gd name="T6" fmla="*/ 20 w 295"/>
                <a:gd name="T7" fmla="*/ 74 h 295"/>
                <a:gd name="T8" fmla="*/ 0 w 295"/>
                <a:gd name="T9" fmla="*/ 147 h 295"/>
                <a:gd name="T10" fmla="*/ 20 w 295"/>
                <a:gd name="T11" fmla="*/ 220 h 295"/>
                <a:gd name="T12" fmla="*/ 74 w 295"/>
                <a:gd name="T13" fmla="*/ 274 h 295"/>
                <a:gd name="T14" fmla="*/ 147 w 295"/>
                <a:gd name="T15" fmla="*/ 294 h 295"/>
                <a:gd name="T16" fmla="*/ 221 w 295"/>
                <a:gd name="T17" fmla="*/ 274 h 295"/>
                <a:gd name="T18" fmla="*/ 274 w 295"/>
                <a:gd name="T19" fmla="*/ 220 h 295"/>
                <a:gd name="T20" fmla="*/ 294 w 295"/>
                <a:gd name="T21" fmla="*/ 147 h 295"/>
                <a:gd name="T22" fmla="*/ 274 w 295"/>
                <a:gd name="T23" fmla="*/ 74 h 295"/>
                <a:gd name="T24" fmla="*/ 221 w 295"/>
                <a:gd name="T25" fmla="*/ 20 h 295"/>
                <a:gd name="T26" fmla="*/ 252 w 295"/>
                <a:gd name="T27" fmla="*/ 209 h 295"/>
                <a:gd name="T28" fmla="*/ 207 w 295"/>
                <a:gd name="T29" fmla="*/ 254 h 295"/>
                <a:gd name="T30" fmla="*/ 147 w 295"/>
                <a:gd name="T31" fmla="*/ 271 h 295"/>
                <a:gd name="T32" fmla="*/ 88 w 295"/>
                <a:gd name="T33" fmla="*/ 254 h 295"/>
                <a:gd name="T34" fmla="*/ 43 w 295"/>
                <a:gd name="T35" fmla="*/ 209 h 295"/>
                <a:gd name="T36" fmla="*/ 26 w 295"/>
                <a:gd name="T37" fmla="*/ 150 h 295"/>
                <a:gd name="T38" fmla="*/ 43 w 295"/>
                <a:gd name="T39" fmla="*/ 90 h 295"/>
                <a:gd name="T40" fmla="*/ 88 w 295"/>
                <a:gd name="T41" fmla="*/ 45 h 295"/>
                <a:gd name="T42" fmla="*/ 147 w 295"/>
                <a:gd name="T43" fmla="*/ 31 h 295"/>
                <a:gd name="T44" fmla="*/ 207 w 295"/>
                <a:gd name="T45" fmla="*/ 45 h 295"/>
                <a:gd name="T46" fmla="*/ 252 w 295"/>
                <a:gd name="T47" fmla="*/ 90 h 295"/>
                <a:gd name="T48" fmla="*/ 269 w 295"/>
                <a:gd name="T49" fmla="*/ 150 h 295"/>
                <a:gd name="T50" fmla="*/ 252 w 295"/>
                <a:gd name="T51" fmla="*/ 209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95" h="295">
                  <a:moveTo>
                    <a:pt x="221" y="20"/>
                  </a:moveTo>
                  <a:cubicBezTo>
                    <a:pt x="198" y="6"/>
                    <a:pt x="173" y="0"/>
                    <a:pt x="147" y="0"/>
                  </a:cubicBezTo>
                  <a:cubicBezTo>
                    <a:pt x="122" y="0"/>
                    <a:pt x="96" y="6"/>
                    <a:pt x="74" y="20"/>
                  </a:cubicBezTo>
                  <a:cubicBezTo>
                    <a:pt x="51" y="31"/>
                    <a:pt x="32" y="51"/>
                    <a:pt x="20" y="74"/>
                  </a:cubicBezTo>
                  <a:cubicBezTo>
                    <a:pt x="6" y="96"/>
                    <a:pt x="0" y="122"/>
                    <a:pt x="0" y="147"/>
                  </a:cubicBezTo>
                  <a:cubicBezTo>
                    <a:pt x="0" y="172"/>
                    <a:pt x="6" y="198"/>
                    <a:pt x="20" y="220"/>
                  </a:cubicBezTo>
                  <a:cubicBezTo>
                    <a:pt x="34" y="243"/>
                    <a:pt x="51" y="263"/>
                    <a:pt x="74" y="274"/>
                  </a:cubicBezTo>
                  <a:cubicBezTo>
                    <a:pt x="96" y="288"/>
                    <a:pt x="122" y="294"/>
                    <a:pt x="147" y="294"/>
                  </a:cubicBezTo>
                  <a:cubicBezTo>
                    <a:pt x="173" y="294"/>
                    <a:pt x="198" y="288"/>
                    <a:pt x="221" y="274"/>
                  </a:cubicBezTo>
                  <a:cubicBezTo>
                    <a:pt x="243" y="260"/>
                    <a:pt x="263" y="243"/>
                    <a:pt x="274" y="220"/>
                  </a:cubicBezTo>
                  <a:cubicBezTo>
                    <a:pt x="288" y="198"/>
                    <a:pt x="294" y="172"/>
                    <a:pt x="294" y="147"/>
                  </a:cubicBezTo>
                  <a:cubicBezTo>
                    <a:pt x="294" y="122"/>
                    <a:pt x="288" y="96"/>
                    <a:pt x="274" y="74"/>
                  </a:cubicBezTo>
                  <a:cubicBezTo>
                    <a:pt x="263" y="51"/>
                    <a:pt x="243" y="34"/>
                    <a:pt x="221" y="20"/>
                  </a:cubicBezTo>
                  <a:close/>
                  <a:moveTo>
                    <a:pt x="252" y="209"/>
                  </a:moveTo>
                  <a:cubicBezTo>
                    <a:pt x="240" y="229"/>
                    <a:pt x="226" y="243"/>
                    <a:pt x="207" y="254"/>
                  </a:cubicBezTo>
                  <a:cubicBezTo>
                    <a:pt x="187" y="265"/>
                    <a:pt x="167" y="271"/>
                    <a:pt x="147" y="271"/>
                  </a:cubicBezTo>
                  <a:cubicBezTo>
                    <a:pt x="127" y="271"/>
                    <a:pt x="108" y="265"/>
                    <a:pt x="88" y="254"/>
                  </a:cubicBezTo>
                  <a:cubicBezTo>
                    <a:pt x="68" y="243"/>
                    <a:pt x="54" y="229"/>
                    <a:pt x="43" y="209"/>
                  </a:cubicBezTo>
                  <a:cubicBezTo>
                    <a:pt x="32" y="189"/>
                    <a:pt x="26" y="169"/>
                    <a:pt x="26" y="150"/>
                  </a:cubicBezTo>
                  <a:cubicBezTo>
                    <a:pt x="26" y="130"/>
                    <a:pt x="32" y="107"/>
                    <a:pt x="43" y="90"/>
                  </a:cubicBezTo>
                  <a:cubicBezTo>
                    <a:pt x="54" y="71"/>
                    <a:pt x="68" y="57"/>
                    <a:pt x="88" y="45"/>
                  </a:cubicBezTo>
                  <a:cubicBezTo>
                    <a:pt x="108" y="34"/>
                    <a:pt x="127" y="31"/>
                    <a:pt x="147" y="31"/>
                  </a:cubicBezTo>
                  <a:cubicBezTo>
                    <a:pt x="167" y="31"/>
                    <a:pt x="187" y="37"/>
                    <a:pt x="207" y="45"/>
                  </a:cubicBezTo>
                  <a:cubicBezTo>
                    <a:pt x="226" y="57"/>
                    <a:pt x="240" y="71"/>
                    <a:pt x="252" y="90"/>
                  </a:cubicBezTo>
                  <a:cubicBezTo>
                    <a:pt x="263" y="110"/>
                    <a:pt x="269" y="130"/>
                    <a:pt x="269" y="150"/>
                  </a:cubicBezTo>
                  <a:cubicBezTo>
                    <a:pt x="266" y="169"/>
                    <a:pt x="260" y="189"/>
                    <a:pt x="252" y="209"/>
                  </a:cubicBez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2499970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8EF62-5141-704F-B932-C8620823CC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26CA5B-0A19-1843-A8C9-0087649A312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10546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6273652"/>
            <a:ext cx="12188825" cy="584348"/>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4"/>
          </a:p>
        </p:txBody>
      </p:sp>
      <p:sp>
        <p:nvSpPr>
          <p:cNvPr id="2" name="Title Placeholder 1"/>
          <p:cNvSpPr>
            <a:spLocks noGrp="1"/>
          </p:cNvSpPr>
          <p:nvPr>
            <p:ph type="title"/>
          </p:nvPr>
        </p:nvSpPr>
        <p:spPr>
          <a:xfrm>
            <a:off x="609441" y="1017498"/>
            <a:ext cx="10969943" cy="1143000"/>
          </a:xfrm>
          <a:prstGeom prst="rect">
            <a:avLst/>
          </a:prstGeom>
        </p:spPr>
        <p:txBody>
          <a:bodyPr vert="horz" lIns="0" tIns="0" rIns="0" bIns="0" rtlCol="0" anchor="ctr">
            <a:normAutofit/>
          </a:bodyPr>
          <a:lstStyle/>
          <a:p>
            <a:r>
              <a:rPr lang="en-US" dirty="0"/>
              <a:t>Click to edit Master title style</a:t>
            </a:r>
          </a:p>
        </p:txBody>
      </p:sp>
      <p:sp>
        <p:nvSpPr>
          <p:cNvPr id="11" name="Text Placeholder 2"/>
          <p:cNvSpPr>
            <a:spLocks noGrp="1"/>
          </p:cNvSpPr>
          <p:nvPr>
            <p:ph type="body" idx="1"/>
          </p:nvPr>
        </p:nvSpPr>
        <p:spPr>
          <a:xfrm>
            <a:off x="609441" y="2426229"/>
            <a:ext cx="10969943" cy="3550490"/>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22" name="Group 21">
            <a:extLst>
              <a:ext uri="{FF2B5EF4-FFF2-40B4-BE49-F238E27FC236}">
                <a16:creationId xmlns:a16="http://schemas.microsoft.com/office/drawing/2014/main" id="{92E61F53-19A0-3C42-929F-170717E1BCC9}"/>
              </a:ext>
            </a:extLst>
          </p:cNvPr>
          <p:cNvGrpSpPr/>
          <p:nvPr userDrawn="1"/>
        </p:nvGrpSpPr>
        <p:grpSpPr>
          <a:xfrm>
            <a:off x="615219" y="324341"/>
            <a:ext cx="1775112" cy="368796"/>
            <a:chOff x="615219" y="324341"/>
            <a:chExt cx="1775112" cy="368796"/>
          </a:xfrm>
        </p:grpSpPr>
        <p:grpSp>
          <p:nvGrpSpPr>
            <p:cNvPr id="23" name="Group 22">
              <a:extLst>
                <a:ext uri="{FF2B5EF4-FFF2-40B4-BE49-F238E27FC236}">
                  <a16:creationId xmlns:a16="http://schemas.microsoft.com/office/drawing/2014/main" id="{FB3D00DB-0D37-F546-9943-BE6AE76EE8F1}"/>
                </a:ext>
              </a:extLst>
            </p:cNvPr>
            <p:cNvGrpSpPr/>
            <p:nvPr userDrawn="1"/>
          </p:nvGrpSpPr>
          <p:grpSpPr>
            <a:xfrm>
              <a:off x="615219" y="324341"/>
              <a:ext cx="1035782" cy="368796"/>
              <a:chOff x="984250" y="2843213"/>
              <a:chExt cx="5216525" cy="1857375"/>
            </a:xfrm>
          </p:grpSpPr>
          <p:sp>
            <p:nvSpPr>
              <p:cNvPr id="29" name="Freeform 1">
                <a:extLst>
                  <a:ext uri="{FF2B5EF4-FFF2-40B4-BE49-F238E27FC236}">
                    <a16:creationId xmlns:a16="http://schemas.microsoft.com/office/drawing/2014/main" id="{8D57F7BD-3E0C-D54E-891D-958CDAB32543}"/>
                  </a:ext>
                </a:extLst>
              </p:cNvPr>
              <p:cNvSpPr>
                <a:spLocks noChangeArrowheads="1"/>
              </p:cNvSpPr>
              <p:nvPr/>
            </p:nvSpPr>
            <p:spPr bwMode="auto">
              <a:xfrm>
                <a:off x="1006475" y="3843338"/>
                <a:ext cx="1703388" cy="857250"/>
              </a:xfrm>
              <a:custGeom>
                <a:avLst/>
                <a:gdLst>
                  <a:gd name="T0" fmla="*/ 3754 w 4731"/>
                  <a:gd name="T1" fmla="*/ 82 h 2383"/>
                  <a:gd name="T2" fmla="*/ 3412 w 4731"/>
                  <a:gd name="T3" fmla="*/ 167 h 2383"/>
                  <a:gd name="T4" fmla="*/ 3076 w 4731"/>
                  <a:gd name="T5" fmla="*/ 175 h 2383"/>
                  <a:gd name="T6" fmla="*/ 1287 w 4731"/>
                  <a:gd name="T7" fmla="*/ 217 h 2383"/>
                  <a:gd name="T8" fmla="*/ 4030 w 4731"/>
                  <a:gd name="T9" fmla="*/ 212 h 2383"/>
                  <a:gd name="T10" fmla="*/ 3553 w 4731"/>
                  <a:gd name="T11" fmla="*/ 248 h 2383"/>
                  <a:gd name="T12" fmla="*/ 1042 w 4731"/>
                  <a:gd name="T13" fmla="*/ 288 h 2383"/>
                  <a:gd name="T14" fmla="*/ 2021 w 4731"/>
                  <a:gd name="T15" fmla="*/ 274 h 2383"/>
                  <a:gd name="T16" fmla="*/ 3133 w 4731"/>
                  <a:gd name="T17" fmla="*/ 296 h 2383"/>
                  <a:gd name="T18" fmla="*/ 3333 w 4731"/>
                  <a:gd name="T19" fmla="*/ 311 h 2383"/>
                  <a:gd name="T20" fmla="*/ 3528 w 4731"/>
                  <a:gd name="T21" fmla="*/ 350 h 2383"/>
                  <a:gd name="T22" fmla="*/ 2831 w 4731"/>
                  <a:gd name="T23" fmla="*/ 378 h 2383"/>
                  <a:gd name="T24" fmla="*/ 1835 w 4731"/>
                  <a:gd name="T25" fmla="*/ 378 h 2383"/>
                  <a:gd name="T26" fmla="*/ 2317 w 4731"/>
                  <a:gd name="T27" fmla="*/ 409 h 2383"/>
                  <a:gd name="T28" fmla="*/ 2151 w 4731"/>
                  <a:gd name="T29" fmla="*/ 384 h 2383"/>
                  <a:gd name="T30" fmla="*/ 2337 w 4731"/>
                  <a:gd name="T31" fmla="*/ 429 h 2383"/>
                  <a:gd name="T32" fmla="*/ 1214 w 4731"/>
                  <a:gd name="T33" fmla="*/ 474 h 2383"/>
                  <a:gd name="T34" fmla="*/ 2667 w 4731"/>
                  <a:gd name="T35" fmla="*/ 480 h 2383"/>
                  <a:gd name="T36" fmla="*/ 1758 w 4731"/>
                  <a:gd name="T37" fmla="*/ 488 h 2383"/>
                  <a:gd name="T38" fmla="*/ 1753 w 4731"/>
                  <a:gd name="T39" fmla="*/ 539 h 2383"/>
                  <a:gd name="T40" fmla="*/ 2772 w 4731"/>
                  <a:gd name="T41" fmla="*/ 550 h 2383"/>
                  <a:gd name="T42" fmla="*/ 1806 w 4731"/>
                  <a:gd name="T43" fmla="*/ 596 h 2383"/>
                  <a:gd name="T44" fmla="*/ 1713 w 4731"/>
                  <a:gd name="T45" fmla="*/ 553 h 2383"/>
                  <a:gd name="T46" fmla="*/ 1200 w 4731"/>
                  <a:gd name="T47" fmla="*/ 618 h 2383"/>
                  <a:gd name="T48" fmla="*/ 751 w 4731"/>
                  <a:gd name="T49" fmla="*/ 627 h 2383"/>
                  <a:gd name="T50" fmla="*/ 4121 w 4731"/>
                  <a:gd name="T51" fmla="*/ 686 h 2383"/>
                  <a:gd name="T52" fmla="*/ 2086 w 4731"/>
                  <a:gd name="T53" fmla="*/ 782 h 2383"/>
                  <a:gd name="T54" fmla="*/ 4372 w 4731"/>
                  <a:gd name="T55" fmla="*/ 1541 h 2383"/>
                  <a:gd name="T56" fmla="*/ 4414 w 4731"/>
                  <a:gd name="T57" fmla="*/ 1640 h 2383"/>
                  <a:gd name="T58" fmla="*/ 1002 w 4731"/>
                  <a:gd name="T59" fmla="*/ 1750 h 2383"/>
                  <a:gd name="T60" fmla="*/ 3883 w 4731"/>
                  <a:gd name="T61" fmla="*/ 1750 h 2383"/>
                  <a:gd name="T62" fmla="*/ 830 w 4731"/>
                  <a:gd name="T63" fmla="*/ 1758 h 2383"/>
                  <a:gd name="T64" fmla="*/ 2791 w 4731"/>
                  <a:gd name="T65" fmla="*/ 1834 h 2383"/>
                  <a:gd name="T66" fmla="*/ 1756 w 4731"/>
                  <a:gd name="T67" fmla="*/ 1849 h 2383"/>
                  <a:gd name="T68" fmla="*/ 771 w 4731"/>
                  <a:gd name="T69" fmla="*/ 1854 h 2383"/>
                  <a:gd name="T70" fmla="*/ 2300 w 4731"/>
                  <a:gd name="T71" fmla="*/ 1911 h 2383"/>
                  <a:gd name="T72" fmla="*/ 1727 w 4731"/>
                  <a:gd name="T73" fmla="*/ 1916 h 2383"/>
                  <a:gd name="T74" fmla="*/ 4454 w 4731"/>
                  <a:gd name="T75" fmla="*/ 1936 h 2383"/>
                  <a:gd name="T76" fmla="*/ 1502 w 4731"/>
                  <a:gd name="T77" fmla="*/ 1956 h 2383"/>
                  <a:gd name="T78" fmla="*/ 3804 w 4731"/>
                  <a:gd name="T79" fmla="*/ 1885 h 2383"/>
                  <a:gd name="T80" fmla="*/ 1022 w 4731"/>
                  <a:gd name="T81" fmla="*/ 1956 h 2383"/>
                  <a:gd name="T82" fmla="*/ 1174 w 4731"/>
                  <a:gd name="T83" fmla="*/ 1981 h 2383"/>
                  <a:gd name="T84" fmla="*/ 4349 w 4731"/>
                  <a:gd name="T85" fmla="*/ 2057 h 2383"/>
                  <a:gd name="T86" fmla="*/ 1823 w 4731"/>
                  <a:gd name="T87" fmla="*/ 2080 h 2383"/>
                  <a:gd name="T88" fmla="*/ 3683 w 4731"/>
                  <a:gd name="T89" fmla="*/ 2032 h 2383"/>
                  <a:gd name="T90" fmla="*/ 2566 w 4731"/>
                  <a:gd name="T91" fmla="*/ 2097 h 2383"/>
                  <a:gd name="T92" fmla="*/ 2086 w 4731"/>
                  <a:gd name="T93" fmla="*/ 2153 h 2383"/>
                  <a:gd name="T94" fmla="*/ 884 w 4731"/>
                  <a:gd name="T95" fmla="*/ 2165 h 2383"/>
                  <a:gd name="T96" fmla="*/ 3051 w 4731"/>
                  <a:gd name="T97" fmla="*/ 2193 h 2383"/>
                  <a:gd name="T98" fmla="*/ 4391 w 4731"/>
                  <a:gd name="T99" fmla="*/ 302 h 2383"/>
                  <a:gd name="T100" fmla="*/ 4473 w 4731"/>
                  <a:gd name="T101" fmla="*/ 2007 h 2383"/>
                  <a:gd name="T102" fmla="*/ 2503 w 4731"/>
                  <a:gd name="T103" fmla="*/ 2371 h 2383"/>
                  <a:gd name="T104" fmla="*/ 754 w 4731"/>
                  <a:gd name="T105" fmla="*/ 2368 h 2383"/>
                  <a:gd name="T106" fmla="*/ 20 w 4731"/>
                  <a:gd name="T107" fmla="*/ 1877 h 2383"/>
                  <a:gd name="T108" fmla="*/ 1214 w 4731"/>
                  <a:gd name="T109" fmla="*/ 1530 h 2383"/>
                  <a:gd name="T110" fmla="*/ 2374 w 4731"/>
                  <a:gd name="T111" fmla="*/ 1530 h 2383"/>
                  <a:gd name="T112" fmla="*/ 3565 w 4731"/>
                  <a:gd name="T113" fmla="*/ 861 h 2383"/>
                  <a:gd name="T114" fmla="*/ 1792 w 4731"/>
                  <a:gd name="T115" fmla="*/ 864 h 2383"/>
                  <a:gd name="T116" fmla="*/ 17 w 4731"/>
                  <a:gd name="T117" fmla="*/ 785 h 2383"/>
                  <a:gd name="T118" fmla="*/ 776 w 4731"/>
                  <a:gd name="T119" fmla="*/ 23 h 2383"/>
                  <a:gd name="T120" fmla="*/ 2368 w 4731"/>
                  <a:gd name="T121" fmla="*/ 17 h 2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731" h="2383">
                    <a:moveTo>
                      <a:pt x="3793" y="51"/>
                    </a:moveTo>
                    <a:lnTo>
                      <a:pt x="3782" y="45"/>
                    </a:lnTo>
                    <a:lnTo>
                      <a:pt x="3788" y="65"/>
                    </a:lnTo>
                    <a:lnTo>
                      <a:pt x="3802" y="59"/>
                    </a:lnTo>
                    <a:lnTo>
                      <a:pt x="3793" y="51"/>
                    </a:lnTo>
                    <a:close/>
                    <a:moveTo>
                      <a:pt x="2549" y="65"/>
                    </a:moveTo>
                    <a:lnTo>
                      <a:pt x="2543" y="59"/>
                    </a:lnTo>
                    <a:lnTo>
                      <a:pt x="2537" y="73"/>
                    </a:lnTo>
                    <a:lnTo>
                      <a:pt x="2557" y="79"/>
                    </a:lnTo>
                    <a:lnTo>
                      <a:pt x="2549" y="65"/>
                    </a:lnTo>
                    <a:close/>
                    <a:moveTo>
                      <a:pt x="2458" y="76"/>
                    </a:moveTo>
                    <a:lnTo>
                      <a:pt x="2472" y="57"/>
                    </a:lnTo>
                    <a:lnTo>
                      <a:pt x="2453" y="57"/>
                    </a:lnTo>
                    <a:lnTo>
                      <a:pt x="2447" y="71"/>
                    </a:lnTo>
                    <a:lnTo>
                      <a:pt x="2458" y="76"/>
                    </a:lnTo>
                    <a:close/>
                    <a:moveTo>
                      <a:pt x="3740" y="82"/>
                    </a:moveTo>
                    <a:lnTo>
                      <a:pt x="3734" y="107"/>
                    </a:lnTo>
                    <a:lnTo>
                      <a:pt x="3748" y="102"/>
                    </a:lnTo>
                    <a:lnTo>
                      <a:pt x="3754" y="82"/>
                    </a:lnTo>
                    <a:lnTo>
                      <a:pt x="3740" y="82"/>
                    </a:lnTo>
                    <a:close/>
                    <a:moveTo>
                      <a:pt x="1053" y="116"/>
                    </a:moveTo>
                    <a:lnTo>
                      <a:pt x="1058" y="96"/>
                    </a:lnTo>
                    <a:lnTo>
                      <a:pt x="1033" y="82"/>
                    </a:lnTo>
                    <a:lnTo>
                      <a:pt x="1027" y="96"/>
                    </a:lnTo>
                    <a:lnTo>
                      <a:pt x="1033" y="116"/>
                    </a:lnTo>
                    <a:lnTo>
                      <a:pt x="1053" y="116"/>
                    </a:lnTo>
                    <a:close/>
                    <a:moveTo>
                      <a:pt x="3234" y="116"/>
                    </a:moveTo>
                    <a:lnTo>
                      <a:pt x="3223" y="130"/>
                    </a:lnTo>
                    <a:lnTo>
                      <a:pt x="3234" y="130"/>
                    </a:lnTo>
                    <a:lnTo>
                      <a:pt x="3234" y="116"/>
                    </a:lnTo>
                    <a:close/>
                    <a:moveTo>
                      <a:pt x="1462" y="127"/>
                    </a:moveTo>
                    <a:lnTo>
                      <a:pt x="1476" y="121"/>
                    </a:lnTo>
                    <a:lnTo>
                      <a:pt x="1471" y="110"/>
                    </a:lnTo>
                    <a:lnTo>
                      <a:pt x="1457" y="110"/>
                    </a:lnTo>
                    <a:lnTo>
                      <a:pt x="1462" y="127"/>
                    </a:lnTo>
                    <a:close/>
                    <a:moveTo>
                      <a:pt x="3407" y="147"/>
                    </a:moveTo>
                    <a:lnTo>
                      <a:pt x="3392" y="161"/>
                    </a:lnTo>
                    <a:lnTo>
                      <a:pt x="3412" y="167"/>
                    </a:lnTo>
                    <a:lnTo>
                      <a:pt x="3407" y="147"/>
                    </a:lnTo>
                    <a:close/>
                    <a:moveTo>
                      <a:pt x="54" y="161"/>
                    </a:moveTo>
                    <a:lnTo>
                      <a:pt x="48" y="167"/>
                    </a:lnTo>
                    <a:lnTo>
                      <a:pt x="59" y="172"/>
                    </a:lnTo>
                    <a:lnTo>
                      <a:pt x="54" y="161"/>
                    </a:lnTo>
                    <a:close/>
                    <a:moveTo>
                      <a:pt x="2241" y="172"/>
                    </a:moveTo>
                    <a:lnTo>
                      <a:pt x="2235" y="184"/>
                    </a:lnTo>
                    <a:lnTo>
                      <a:pt x="2249" y="184"/>
                    </a:lnTo>
                    <a:lnTo>
                      <a:pt x="2255" y="172"/>
                    </a:lnTo>
                    <a:lnTo>
                      <a:pt x="2241" y="172"/>
                    </a:lnTo>
                    <a:close/>
                    <a:moveTo>
                      <a:pt x="559" y="161"/>
                    </a:moveTo>
                    <a:lnTo>
                      <a:pt x="559" y="186"/>
                    </a:lnTo>
                    <a:lnTo>
                      <a:pt x="570" y="192"/>
                    </a:lnTo>
                    <a:lnTo>
                      <a:pt x="576" y="152"/>
                    </a:lnTo>
                    <a:lnTo>
                      <a:pt x="565" y="147"/>
                    </a:lnTo>
                    <a:lnTo>
                      <a:pt x="559" y="161"/>
                    </a:lnTo>
                    <a:close/>
                    <a:moveTo>
                      <a:pt x="3088" y="192"/>
                    </a:moveTo>
                    <a:lnTo>
                      <a:pt x="3088" y="181"/>
                    </a:lnTo>
                    <a:lnTo>
                      <a:pt x="3076" y="175"/>
                    </a:lnTo>
                    <a:lnTo>
                      <a:pt x="3071" y="186"/>
                    </a:lnTo>
                    <a:lnTo>
                      <a:pt x="3085" y="206"/>
                    </a:lnTo>
                    <a:lnTo>
                      <a:pt x="3088" y="192"/>
                    </a:lnTo>
                    <a:close/>
                    <a:moveTo>
                      <a:pt x="2613" y="192"/>
                    </a:moveTo>
                    <a:lnTo>
                      <a:pt x="2619" y="212"/>
                    </a:lnTo>
                    <a:lnTo>
                      <a:pt x="2633" y="198"/>
                    </a:lnTo>
                    <a:lnTo>
                      <a:pt x="2628" y="184"/>
                    </a:lnTo>
                    <a:lnTo>
                      <a:pt x="2613" y="192"/>
                    </a:lnTo>
                    <a:close/>
                    <a:moveTo>
                      <a:pt x="1465" y="192"/>
                    </a:moveTo>
                    <a:lnTo>
                      <a:pt x="1459" y="192"/>
                    </a:lnTo>
                    <a:lnTo>
                      <a:pt x="1454" y="212"/>
                    </a:lnTo>
                    <a:lnTo>
                      <a:pt x="1468" y="212"/>
                    </a:lnTo>
                    <a:lnTo>
                      <a:pt x="1468" y="192"/>
                    </a:lnTo>
                    <a:lnTo>
                      <a:pt x="1465" y="192"/>
                    </a:lnTo>
                    <a:close/>
                    <a:moveTo>
                      <a:pt x="1279" y="203"/>
                    </a:moveTo>
                    <a:lnTo>
                      <a:pt x="1233" y="184"/>
                    </a:lnTo>
                    <a:lnTo>
                      <a:pt x="1233" y="198"/>
                    </a:lnTo>
                    <a:lnTo>
                      <a:pt x="1248" y="212"/>
                    </a:lnTo>
                    <a:lnTo>
                      <a:pt x="1287" y="217"/>
                    </a:lnTo>
                    <a:lnTo>
                      <a:pt x="1279" y="203"/>
                    </a:lnTo>
                    <a:close/>
                    <a:moveTo>
                      <a:pt x="2286" y="223"/>
                    </a:moveTo>
                    <a:lnTo>
                      <a:pt x="2292" y="209"/>
                    </a:lnTo>
                    <a:lnTo>
                      <a:pt x="2278" y="209"/>
                    </a:lnTo>
                    <a:lnTo>
                      <a:pt x="2272" y="229"/>
                    </a:lnTo>
                    <a:lnTo>
                      <a:pt x="2286" y="223"/>
                    </a:lnTo>
                    <a:close/>
                    <a:moveTo>
                      <a:pt x="931" y="178"/>
                    </a:moveTo>
                    <a:lnTo>
                      <a:pt x="917" y="223"/>
                    </a:lnTo>
                    <a:lnTo>
                      <a:pt x="931" y="234"/>
                    </a:lnTo>
                    <a:lnTo>
                      <a:pt x="951" y="234"/>
                    </a:lnTo>
                    <a:lnTo>
                      <a:pt x="946" y="169"/>
                    </a:lnTo>
                    <a:lnTo>
                      <a:pt x="931" y="178"/>
                    </a:lnTo>
                    <a:close/>
                    <a:moveTo>
                      <a:pt x="3421" y="257"/>
                    </a:moveTo>
                    <a:lnTo>
                      <a:pt x="3435" y="251"/>
                    </a:lnTo>
                    <a:lnTo>
                      <a:pt x="3435" y="237"/>
                    </a:lnTo>
                    <a:lnTo>
                      <a:pt x="3421" y="232"/>
                    </a:lnTo>
                    <a:lnTo>
                      <a:pt x="3409" y="251"/>
                    </a:lnTo>
                    <a:lnTo>
                      <a:pt x="3421" y="257"/>
                    </a:lnTo>
                    <a:close/>
                    <a:moveTo>
                      <a:pt x="4030" y="212"/>
                    </a:moveTo>
                    <a:lnTo>
                      <a:pt x="4010" y="206"/>
                    </a:lnTo>
                    <a:lnTo>
                      <a:pt x="3985" y="212"/>
                    </a:lnTo>
                    <a:lnTo>
                      <a:pt x="3960" y="237"/>
                    </a:lnTo>
                    <a:lnTo>
                      <a:pt x="3948" y="263"/>
                    </a:lnTo>
                    <a:lnTo>
                      <a:pt x="4044" y="217"/>
                    </a:lnTo>
                    <a:lnTo>
                      <a:pt x="4030" y="212"/>
                    </a:lnTo>
                    <a:close/>
                    <a:moveTo>
                      <a:pt x="1914" y="257"/>
                    </a:moveTo>
                    <a:lnTo>
                      <a:pt x="1894" y="237"/>
                    </a:lnTo>
                    <a:lnTo>
                      <a:pt x="1899" y="263"/>
                    </a:lnTo>
                    <a:lnTo>
                      <a:pt x="1925" y="257"/>
                    </a:lnTo>
                    <a:lnTo>
                      <a:pt x="1914" y="257"/>
                    </a:lnTo>
                    <a:close/>
                    <a:moveTo>
                      <a:pt x="1169" y="232"/>
                    </a:moveTo>
                    <a:lnTo>
                      <a:pt x="1163" y="251"/>
                    </a:lnTo>
                    <a:lnTo>
                      <a:pt x="1174" y="263"/>
                    </a:lnTo>
                    <a:lnTo>
                      <a:pt x="1180" y="237"/>
                    </a:lnTo>
                    <a:lnTo>
                      <a:pt x="1169" y="232"/>
                    </a:lnTo>
                    <a:close/>
                    <a:moveTo>
                      <a:pt x="3573" y="268"/>
                    </a:moveTo>
                    <a:lnTo>
                      <a:pt x="3573" y="254"/>
                    </a:lnTo>
                    <a:lnTo>
                      <a:pt x="3553" y="248"/>
                    </a:lnTo>
                    <a:lnTo>
                      <a:pt x="3559" y="268"/>
                    </a:lnTo>
                    <a:lnTo>
                      <a:pt x="3573" y="268"/>
                    </a:lnTo>
                    <a:close/>
                    <a:moveTo>
                      <a:pt x="2343" y="263"/>
                    </a:moveTo>
                    <a:lnTo>
                      <a:pt x="2343" y="237"/>
                    </a:lnTo>
                    <a:lnTo>
                      <a:pt x="2328" y="257"/>
                    </a:lnTo>
                    <a:lnTo>
                      <a:pt x="2334" y="271"/>
                    </a:lnTo>
                    <a:lnTo>
                      <a:pt x="2343" y="263"/>
                    </a:lnTo>
                    <a:close/>
                    <a:moveTo>
                      <a:pt x="765" y="282"/>
                    </a:moveTo>
                    <a:lnTo>
                      <a:pt x="759" y="268"/>
                    </a:lnTo>
                    <a:lnTo>
                      <a:pt x="734" y="263"/>
                    </a:lnTo>
                    <a:lnTo>
                      <a:pt x="720" y="282"/>
                    </a:lnTo>
                    <a:lnTo>
                      <a:pt x="765" y="282"/>
                    </a:lnTo>
                    <a:close/>
                    <a:moveTo>
                      <a:pt x="1042" y="288"/>
                    </a:moveTo>
                    <a:lnTo>
                      <a:pt x="1067" y="282"/>
                    </a:lnTo>
                    <a:lnTo>
                      <a:pt x="1067" y="268"/>
                    </a:lnTo>
                    <a:lnTo>
                      <a:pt x="1053" y="263"/>
                    </a:lnTo>
                    <a:lnTo>
                      <a:pt x="1033" y="268"/>
                    </a:lnTo>
                    <a:lnTo>
                      <a:pt x="1027" y="282"/>
                    </a:lnTo>
                    <a:lnTo>
                      <a:pt x="1042" y="288"/>
                    </a:lnTo>
                    <a:close/>
                    <a:moveTo>
                      <a:pt x="982" y="248"/>
                    </a:moveTo>
                    <a:lnTo>
                      <a:pt x="968" y="268"/>
                    </a:lnTo>
                    <a:lnTo>
                      <a:pt x="974" y="288"/>
                    </a:lnTo>
                    <a:lnTo>
                      <a:pt x="999" y="274"/>
                    </a:lnTo>
                    <a:lnTo>
                      <a:pt x="1005" y="260"/>
                    </a:lnTo>
                    <a:lnTo>
                      <a:pt x="999" y="248"/>
                    </a:lnTo>
                    <a:lnTo>
                      <a:pt x="982" y="248"/>
                    </a:lnTo>
                    <a:close/>
                    <a:moveTo>
                      <a:pt x="790" y="288"/>
                    </a:moveTo>
                    <a:lnTo>
                      <a:pt x="810" y="274"/>
                    </a:lnTo>
                    <a:lnTo>
                      <a:pt x="796" y="268"/>
                    </a:lnTo>
                    <a:lnTo>
                      <a:pt x="782" y="282"/>
                    </a:lnTo>
                    <a:lnTo>
                      <a:pt x="790" y="288"/>
                    </a:lnTo>
                    <a:close/>
                    <a:moveTo>
                      <a:pt x="2887" y="294"/>
                    </a:moveTo>
                    <a:lnTo>
                      <a:pt x="2882" y="299"/>
                    </a:lnTo>
                    <a:lnTo>
                      <a:pt x="2887" y="305"/>
                    </a:lnTo>
                    <a:lnTo>
                      <a:pt x="2887" y="294"/>
                    </a:lnTo>
                    <a:close/>
                    <a:moveTo>
                      <a:pt x="2046" y="229"/>
                    </a:moveTo>
                    <a:lnTo>
                      <a:pt x="2041" y="260"/>
                    </a:lnTo>
                    <a:lnTo>
                      <a:pt x="2021" y="274"/>
                    </a:lnTo>
                    <a:lnTo>
                      <a:pt x="2046" y="305"/>
                    </a:lnTo>
                    <a:lnTo>
                      <a:pt x="2060" y="305"/>
                    </a:lnTo>
                    <a:lnTo>
                      <a:pt x="2060" y="268"/>
                    </a:lnTo>
                    <a:lnTo>
                      <a:pt x="2046" y="229"/>
                    </a:lnTo>
                    <a:close/>
                    <a:moveTo>
                      <a:pt x="3593" y="308"/>
                    </a:moveTo>
                    <a:lnTo>
                      <a:pt x="3582" y="313"/>
                    </a:lnTo>
                    <a:lnTo>
                      <a:pt x="3582" y="327"/>
                    </a:lnTo>
                    <a:lnTo>
                      <a:pt x="3593" y="327"/>
                    </a:lnTo>
                    <a:lnTo>
                      <a:pt x="3593" y="308"/>
                    </a:lnTo>
                    <a:close/>
                    <a:moveTo>
                      <a:pt x="765" y="302"/>
                    </a:moveTo>
                    <a:lnTo>
                      <a:pt x="734" y="308"/>
                    </a:lnTo>
                    <a:lnTo>
                      <a:pt x="734" y="319"/>
                    </a:lnTo>
                    <a:lnTo>
                      <a:pt x="754" y="325"/>
                    </a:lnTo>
                    <a:lnTo>
                      <a:pt x="773" y="305"/>
                    </a:lnTo>
                    <a:lnTo>
                      <a:pt x="765" y="302"/>
                    </a:lnTo>
                    <a:close/>
                    <a:moveTo>
                      <a:pt x="3113" y="319"/>
                    </a:moveTo>
                    <a:lnTo>
                      <a:pt x="3178" y="339"/>
                    </a:lnTo>
                    <a:lnTo>
                      <a:pt x="3178" y="327"/>
                    </a:lnTo>
                    <a:lnTo>
                      <a:pt x="3133" y="296"/>
                    </a:lnTo>
                    <a:lnTo>
                      <a:pt x="3102" y="311"/>
                    </a:lnTo>
                    <a:lnTo>
                      <a:pt x="3102" y="322"/>
                    </a:lnTo>
                    <a:lnTo>
                      <a:pt x="3113" y="322"/>
                    </a:lnTo>
                    <a:lnTo>
                      <a:pt x="3113" y="319"/>
                    </a:lnTo>
                    <a:close/>
                    <a:moveTo>
                      <a:pt x="1772" y="308"/>
                    </a:moveTo>
                    <a:lnTo>
                      <a:pt x="1798" y="339"/>
                    </a:lnTo>
                    <a:lnTo>
                      <a:pt x="1818" y="339"/>
                    </a:lnTo>
                    <a:lnTo>
                      <a:pt x="1812" y="313"/>
                    </a:lnTo>
                    <a:lnTo>
                      <a:pt x="1781" y="294"/>
                    </a:lnTo>
                    <a:lnTo>
                      <a:pt x="1772" y="308"/>
                    </a:lnTo>
                    <a:close/>
                    <a:moveTo>
                      <a:pt x="675" y="339"/>
                    </a:moveTo>
                    <a:lnTo>
                      <a:pt x="669" y="313"/>
                    </a:lnTo>
                    <a:lnTo>
                      <a:pt x="644" y="302"/>
                    </a:lnTo>
                    <a:lnTo>
                      <a:pt x="644" y="333"/>
                    </a:lnTo>
                    <a:lnTo>
                      <a:pt x="675" y="339"/>
                    </a:lnTo>
                    <a:close/>
                    <a:moveTo>
                      <a:pt x="3325" y="339"/>
                    </a:moveTo>
                    <a:lnTo>
                      <a:pt x="3364" y="288"/>
                    </a:lnTo>
                    <a:lnTo>
                      <a:pt x="3339" y="299"/>
                    </a:lnTo>
                    <a:lnTo>
                      <a:pt x="3333" y="311"/>
                    </a:lnTo>
                    <a:lnTo>
                      <a:pt x="3308" y="325"/>
                    </a:lnTo>
                    <a:lnTo>
                      <a:pt x="3296" y="344"/>
                    </a:lnTo>
                    <a:lnTo>
                      <a:pt x="3328" y="350"/>
                    </a:lnTo>
                    <a:lnTo>
                      <a:pt x="3328" y="339"/>
                    </a:lnTo>
                    <a:lnTo>
                      <a:pt x="3325" y="339"/>
                    </a:lnTo>
                    <a:close/>
                    <a:moveTo>
                      <a:pt x="2978" y="347"/>
                    </a:moveTo>
                    <a:lnTo>
                      <a:pt x="2963" y="353"/>
                    </a:lnTo>
                    <a:lnTo>
                      <a:pt x="2963" y="367"/>
                    </a:lnTo>
                    <a:lnTo>
                      <a:pt x="2978" y="367"/>
                    </a:lnTo>
                    <a:lnTo>
                      <a:pt x="2983" y="347"/>
                    </a:lnTo>
                    <a:lnTo>
                      <a:pt x="2978" y="347"/>
                    </a:lnTo>
                    <a:close/>
                    <a:moveTo>
                      <a:pt x="3909" y="347"/>
                    </a:moveTo>
                    <a:lnTo>
                      <a:pt x="3895" y="322"/>
                    </a:lnTo>
                    <a:lnTo>
                      <a:pt x="3889" y="327"/>
                    </a:lnTo>
                    <a:lnTo>
                      <a:pt x="3895" y="373"/>
                    </a:lnTo>
                    <a:lnTo>
                      <a:pt x="3909" y="347"/>
                    </a:lnTo>
                    <a:close/>
                    <a:moveTo>
                      <a:pt x="3567" y="364"/>
                    </a:moveTo>
                    <a:lnTo>
                      <a:pt x="3553" y="344"/>
                    </a:lnTo>
                    <a:lnTo>
                      <a:pt x="3528" y="350"/>
                    </a:lnTo>
                    <a:lnTo>
                      <a:pt x="3534" y="375"/>
                    </a:lnTo>
                    <a:lnTo>
                      <a:pt x="3559" y="381"/>
                    </a:lnTo>
                    <a:lnTo>
                      <a:pt x="3567" y="364"/>
                    </a:lnTo>
                    <a:close/>
                    <a:moveTo>
                      <a:pt x="3285" y="390"/>
                    </a:moveTo>
                    <a:lnTo>
                      <a:pt x="3291" y="370"/>
                    </a:lnTo>
                    <a:lnTo>
                      <a:pt x="3271" y="381"/>
                    </a:lnTo>
                    <a:lnTo>
                      <a:pt x="3285" y="390"/>
                    </a:lnTo>
                    <a:close/>
                    <a:moveTo>
                      <a:pt x="1758" y="373"/>
                    </a:moveTo>
                    <a:lnTo>
                      <a:pt x="1744" y="398"/>
                    </a:lnTo>
                    <a:lnTo>
                      <a:pt x="1758" y="392"/>
                    </a:lnTo>
                    <a:lnTo>
                      <a:pt x="1772" y="367"/>
                    </a:lnTo>
                    <a:lnTo>
                      <a:pt x="1758" y="373"/>
                    </a:lnTo>
                    <a:close/>
                    <a:moveTo>
                      <a:pt x="3240" y="390"/>
                    </a:moveTo>
                    <a:lnTo>
                      <a:pt x="3215" y="370"/>
                    </a:lnTo>
                    <a:lnTo>
                      <a:pt x="3201" y="390"/>
                    </a:lnTo>
                    <a:lnTo>
                      <a:pt x="3240" y="404"/>
                    </a:lnTo>
                    <a:lnTo>
                      <a:pt x="3240" y="390"/>
                    </a:lnTo>
                    <a:close/>
                    <a:moveTo>
                      <a:pt x="2836" y="384"/>
                    </a:moveTo>
                    <a:lnTo>
                      <a:pt x="2831" y="378"/>
                    </a:lnTo>
                    <a:lnTo>
                      <a:pt x="2817" y="392"/>
                    </a:lnTo>
                    <a:lnTo>
                      <a:pt x="2822" y="406"/>
                    </a:lnTo>
                    <a:lnTo>
                      <a:pt x="2842" y="406"/>
                    </a:lnTo>
                    <a:lnTo>
                      <a:pt x="2836" y="384"/>
                    </a:lnTo>
                    <a:close/>
                    <a:moveTo>
                      <a:pt x="669" y="409"/>
                    </a:moveTo>
                    <a:lnTo>
                      <a:pt x="683" y="404"/>
                    </a:lnTo>
                    <a:lnTo>
                      <a:pt x="683" y="384"/>
                    </a:lnTo>
                    <a:lnTo>
                      <a:pt x="663" y="378"/>
                    </a:lnTo>
                    <a:lnTo>
                      <a:pt x="658" y="412"/>
                    </a:lnTo>
                    <a:lnTo>
                      <a:pt x="669" y="412"/>
                    </a:lnTo>
                    <a:lnTo>
                      <a:pt x="669" y="409"/>
                    </a:lnTo>
                    <a:close/>
                    <a:moveTo>
                      <a:pt x="2357" y="409"/>
                    </a:moveTo>
                    <a:lnTo>
                      <a:pt x="2371" y="404"/>
                    </a:lnTo>
                    <a:lnTo>
                      <a:pt x="2371" y="390"/>
                    </a:lnTo>
                    <a:lnTo>
                      <a:pt x="2351" y="409"/>
                    </a:lnTo>
                    <a:lnTo>
                      <a:pt x="2357" y="415"/>
                    </a:lnTo>
                    <a:lnTo>
                      <a:pt x="2357" y="409"/>
                    </a:lnTo>
                    <a:close/>
                    <a:moveTo>
                      <a:pt x="1849" y="384"/>
                    </a:moveTo>
                    <a:lnTo>
                      <a:pt x="1835" y="378"/>
                    </a:lnTo>
                    <a:lnTo>
                      <a:pt x="1809" y="384"/>
                    </a:lnTo>
                    <a:lnTo>
                      <a:pt x="1789" y="404"/>
                    </a:lnTo>
                    <a:lnTo>
                      <a:pt x="1789" y="415"/>
                    </a:lnTo>
                    <a:lnTo>
                      <a:pt x="1818" y="415"/>
                    </a:lnTo>
                    <a:lnTo>
                      <a:pt x="1849" y="384"/>
                    </a:lnTo>
                    <a:close/>
                    <a:moveTo>
                      <a:pt x="3330" y="423"/>
                    </a:moveTo>
                    <a:lnTo>
                      <a:pt x="3344" y="418"/>
                    </a:lnTo>
                    <a:lnTo>
                      <a:pt x="3350" y="398"/>
                    </a:lnTo>
                    <a:lnTo>
                      <a:pt x="3325" y="404"/>
                    </a:lnTo>
                    <a:lnTo>
                      <a:pt x="3319" y="423"/>
                    </a:lnTo>
                    <a:lnTo>
                      <a:pt x="3330" y="423"/>
                    </a:lnTo>
                    <a:close/>
                    <a:moveTo>
                      <a:pt x="1914" y="409"/>
                    </a:moveTo>
                    <a:lnTo>
                      <a:pt x="1953" y="421"/>
                    </a:lnTo>
                    <a:lnTo>
                      <a:pt x="1973" y="401"/>
                    </a:lnTo>
                    <a:lnTo>
                      <a:pt x="1922" y="375"/>
                    </a:lnTo>
                    <a:lnTo>
                      <a:pt x="1897" y="409"/>
                    </a:lnTo>
                    <a:lnTo>
                      <a:pt x="1902" y="415"/>
                    </a:lnTo>
                    <a:lnTo>
                      <a:pt x="1914" y="409"/>
                    </a:lnTo>
                    <a:close/>
                    <a:moveTo>
                      <a:pt x="2317" y="409"/>
                    </a:moveTo>
                    <a:lnTo>
                      <a:pt x="2303" y="398"/>
                    </a:lnTo>
                    <a:lnTo>
                      <a:pt x="2283" y="418"/>
                    </a:lnTo>
                    <a:lnTo>
                      <a:pt x="2303" y="432"/>
                    </a:lnTo>
                    <a:lnTo>
                      <a:pt x="2317" y="426"/>
                    </a:lnTo>
                    <a:lnTo>
                      <a:pt x="2317" y="409"/>
                    </a:lnTo>
                    <a:close/>
                    <a:moveTo>
                      <a:pt x="1521" y="415"/>
                    </a:moveTo>
                    <a:lnTo>
                      <a:pt x="1516" y="421"/>
                    </a:lnTo>
                    <a:lnTo>
                      <a:pt x="1530" y="426"/>
                    </a:lnTo>
                    <a:lnTo>
                      <a:pt x="1521" y="415"/>
                    </a:lnTo>
                    <a:close/>
                    <a:moveTo>
                      <a:pt x="2645" y="435"/>
                    </a:moveTo>
                    <a:lnTo>
                      <a:pt x="2645" y="415"/>
                    </a:lnTo>
                    <a:lnTo>
                      <a:pt x="2625" y="435"/>
                    </a:lnTo>
                    <a:lnTo>
                      <a:pt x="2645" y="435"/>
                    </a:lnTo>
                    <a:close/>
                    <a:moveTo>
                      <a:pt x="2117" y="390"/>
                    </a:moveTo>
                    <a:lnTo>
                      <a:pt x="2111" y="409"/>
                    </a:lnTo>
                    <a:lnTo>
                      <a:pt x="2125" y="429"/>
                    </a:lnTo>
                    <a:lnTo>
                      <a:pt x="2145" y="435"/>
                    </a:lnTo>
                    <a:lnTo>
                      <a:pt x="2156" y="429"/>
                    </a:lnTo>
                    <a:lnTo>
                      <a:pt x="2151" y="384"/>
                    </a:lnTo>
                    <a:lnTo>
                      <a:pt x="2131" y="384"/>
                    </a:lnTo>
                    <a:lnTo>
                      <a:pt x="2117" y="390"/>
                    </a:lnTo>
                    <a:close/>
                    <a:moveTo>
                      <a:pt x="1471" y="435"/>
                    </a:moveTo>
                    <a:lnTo>
                      <a:pt x="1465" y="429"/>
                    </a:lnTo>
                    <a:lnTo>
                      <a:pt x="1459" y="443"/>
                    </a:lnTo>
                    <a:lnTo>
                      <a:pt x="1465" y="449"/>
                    </a:lnTo>
                    <a:lnTo>
                      <a:pt x="1471" y="435"/>
                    </a:lnTo>
                    <a:close/>
                    <a:moveTo>
                      <a:pt x="3694" y="454"/>
                    </a:moveTo>
                    <a:lnTo>
                      <a:pt x="3714" y="435"/>
                    </a:lnTo>
                    <a:lnTo>
                      <a:pt x="3714" y="421"/>
                    </a:lnTo>
                    <a:lnTo>
                      <a:pt x="3675" y="446"/>
                    </a:lnTo>
                    <a:lnTo>
                      <a:pt x="3680" y="460"/>
                    </a:lnTo>
                    <a:lnTo>
                      <a:pt x="3694" y="454"/>
                    </a:lnTo>
                    <a:close/>
                    <a:moveTo>
                      <a:pt x="3426" y="463"/>
                    </a:moveTo>
                    <a:lnTo>
                      <a:pt x="3432" y="449"/>
                    </a:lnTo>
                    <a:lnTo>
                      <a:pt x="3418" y="443"/>
                    </a:lnTo>
                    <a:lnTo>
                      <a:pt x="3412" y="463"/>
                    </a:lnTo>
                    <a:lnTo>
                      <a:pt x="3426" y="463"/>
                    </a:lnTo>
                    <a:close/>
                    <a:moveTo>
                      <a:pt x="2337" y="429"/>
                    </a:moveTo>
                    <a:lnTo>
                      <a:pt x="2331" y="463"/>
                    </a:lnTo>
                    <a:lnTo>
                      <a:pt x="2357" y="463"/>
                    </a:lnTo>
                    <a:lnTo>
                      <a:pt x="2357" y="449"/>
                    </a:lnTo>
                    <a:lnTo>
                      <a:pt x="2337" y="429"/>
                    </a:lnTo>
                    <a:close/>
                    <a:moveTo>
                      <a:pt x="1414" y="454"/>
                    </a:moveTo>
                    <a:lnTo>
                      <a:pt x="1420" y="460"/>
                    </a:lnTo>
                    <a:lnTo>
                      <a:pt x="1434" y="454"/>
                    </a:lnTo>
                    <a:lnTo>
                      <a:pt x="1434" y="440"/>
                    </a:lnTo>
                    <a:lnTo>
                      <a:pt x="1414" y="426"/>
                    </a:lnTo>
                    <a:lnTo>
                      <a:pt x="1414" y="454"/>
                    </a:lnTo>
                    <a:close/>
                    <a:moveTo>
                      <a:pt x="2780" y="449"/>
                    </a:moveTo>
                    <a:lnTo>
                      <a:pt x="2774" y="469"/>
                    </a:lnTo>
                    <a:lnTo>
                      <a:pt x="2794" y="474"/>
                    </a:lnTo>
                    <a:lnTo>
                      <a:pt x="2794" y="443"/>
                    </a:lnTo>
                    <a:lnTo>
                      <a:pt x="2780" y="449"/>
                    </a:lnTo>
                    <a:close/>
                    <a:moveTo>
                      <a:pt x="1214" y="474"/>
                    </a:moveTo>
                    <a:lnTo>
                      <a:pt x="1214" y="463"/>
                    </a:lnTo>
                    <a:lnTo>
                      <a:pt x="1200" y="469"/>
                    </a:lnTo>
                    <a:lnTo>
                      <a:pt x="1214" y="474"/>
                    </a:lnTo>
                    <a:close/>
                    <a:moveTo>
                      <a:pt x="3285" y="480"/>
                    </a:moveTo>
                    <a:lnTo>
                      <a:pt x="3291" y="469"/>
                    </a:lnTo>
                    <a:lnTo>
                      <a:pt x="3265" y="454"/>
                    </a:lnTo>
                    <a:lnTo>
                      <a:pt x="3251" y="460"/>
                    </a:lnTo>
                    <a:lnTo>
                      <a:pt x="3251" y="480"/>
                    </a:lnTo>
                    <a:lnTo>
                      <a:pt x="3285" y="480"/>
                    </a:lnTo>
                    <a:close/>
                    <a:moveTo>
                      <a:pt x="2605" y="463"/>
                    </a:moveTo>
                    <a:lnTo>
                      <a:pt x="2605" y="474"/>
                    </a:lnTo>
                    <a:lnTo>
                      <a:pt x="2616" y="480"/>
                    </a:lnTo>
                    <a:lnTo>
                      <a:pt x="2630" y="460"/>
                    </a:lnTo>
                    <a:lnTo>
                      <a:pt x="2616" y="454"/>
                    </a:lnTo>
                    <a:lnTo>
                      <a:pt x="2605" y="463"/>
                    </a:lnTo>
                    <a:close/>
                    <a:moveTo>
                      <a:pt x="1112" y="500"/>
                    </a:moveTo>
                    <a:lnTo>
                      <a:pt x="1118" y="494"/>
                    </a:lnTo>
                    <a:lnTo>
                      <a:pt x="1118" y="480"/>
                    </a:lnTo>
                    <a:lnTo>
                      <a:pt x="1112" y="500"/>
                    </a:lnTo>
                    <a:close/>
                    <a:moveTo>
                      <a:pt x="2676" y="505"/>
                    </a:moveTo>
                    <a:lnTo>
                      <a:pt x="2687" y="494"/>
                    </a:lnTo>
                    <a:lnTo>
                      <a:pt x="2667" y="480"/>
                    </a:lnTo>
                    <a:lnTo>
                      <a:pt x="2661" y="505"/>
                    </a:lnTo>
                    <a:lnTo>
                      <a:pt x="2676" y="505"/>
                    </a:lnTo>
                    <a:close/>
                    <a:moveTo>
                      <a:pt x="1471" y="500"/>
                    </a:moveTo>
                    <a:lnTo>
                      <a:pt x="1490" y="505"/>
                    </a:lnTo>
                    <a:lnTo>
                      <a:pt x="1490" y="494"/>
                    </a:lnTo>
                    <a:lnTo>
                      <a:pt x="1471" y="488"/>
                    </a:lnTo>
                    <a:lnTo>
                      <a:pt x="1471" y="500"/>
                    </a:lnTo>
                    <a:close/>
                    <a:moveTo>
                      <a:pt x="2015" y="488"/>
                    </a:moveTo>
                    <a:lnTo>
                      <a:pt x="2010" y="500"/>
                    </a:lnTo>
                    <a:lnTo>
                      <a:pt x="2024" y="514"/>
                    </a:lnTo>
                    <a:lnTo>
                      <a:pt x="2038" y="488"/>
                    </a:lnTo>
                    <a:lnTo>
                      <a:pt x="2015" y="488"/>
                    </a:lnTo>
                    <a:close/>
                    <a:moveTo>
                      <a:pt x="1758" y="488"/>
                    </a:moveTo>
                    <a:lnTo>
                      <a:pt x="1739" y="483"/>
                    </a:lnTo>
                    <a:lnTo>
                      <a:pt x="1719" y="497"/>
                    </a:lnTo>
                    <a:lnTo>
                      <a:pt x="1739" y="522"/>
                    </a:lnTo>
                    <a:lnTo>
                      <a:pt x="1744" y="508"/>
                    </a:lnTo>
                    <a:lnTo>
                      <a:pt x="1758" y="508"/>
                    </a:lnTo>
                    <a:lnTo>
                      <a:pt x="1758" y="488"/>
                    </a:lnTo>
                    <a:close/>
                    <a:moveTo>
                      <a:pt x="1394" y="505"/>
                    </a:moveTo>
                    <a:lnTo>
                      <a:pt x="1389" y="500"/>
                    </a:lnTo>
                    <a:lnTo>
                      <a:pt x="1383" y="514"/>
                    </a:lnTo>
                    <a:lnTo>
                      <a:pt x="1403" y="519"/>
                    </a:lnTo>
                    <a:lnTo>
                      <a:pt x="1394" y="505"/>
                    </a:lnTo>
                    <a:close/>
                    <a:moveTo>
                      <a:pt x="991" y="505"/>
                    </a:moveTo>
                    <a:lnTo>
                      <a:pt x="985" y="511"/>
                    </a:lnTo>
                    <a:lnTo>
                      <a:pt x="999" y="517"/>
                    </a:lnTo>
                    <a:lnTo>
                      <a:pt x="991" y="505"/>
                    </a:lnTo>
                    <a:close/>
                    <a:moveTo>
                      <a:pt x="3728" y="514"/>
                    </a:moveTo>
                    <a:lnTo>
                      <a:pt x="3723" y="508"/>
                    </a:lnTo>
                    <a:lnTo>
                      <a:pt x="3717" y="528"/>
                    </a:lnTo>
                    <a:lnTo>
                      <a:pt x="3737" y="528"/>
                    </a:lnTo>
                    <a:lnTo>
                      <a:pt x="3728" y="514"/>
                    </a:lnTo>
                    <a:close/>
                    <a:moveTo>
                      <a:pt x="1753" y="539"/>
                    </a:moveTo>
                    <a:lnTo>
                      <a:pt x="1767" y="545"/>
                    </a:lnTo>
                    <a:lnTo>
                      <a:pt x="1772" y="539"/>
                    </a:lnTo>
                    <a:lnTo>
                      <a:pt x="1753" y="525"/>
                    </a:lnTo>
                    <a:lnTo>
                      <a:pt x="1753" y="539"/>
                    </a:lnTo>
                    <a:close/>
                    <a:moveTo>
                      <a:pt x="2947" y="525"/>
                    </a:moveTo>
                    <a:lnTo>
                      <a:pt x="2941" y="511"/>
                    </a:lnTo>
                    <a:lnTo>
                      <a:pt x="2910" y="525"/>
                    </a:lnTo>
                    <a:lnTo>
                      <a:pt x="2904" y="550"/>
                    </a:lnTo>
                    <a:lnTo>
                      <a:pt x="2930" y="550"/>
                    </a:lnTo>
                    <a:lnTo>
                      <a:pt x="2955" y="531"/>
                    </a:lnTo>
                    <a:lnTo>
                      <a:pt x="2947" y="525"/>
                    </a:lnTo>
                    <a:close/>
                    <a:moveTo>
                      <a:pt x="3229" y="531"/>
                    </a:moveTo>
                    <a:lnTo>
                      <a:pt x="3254" y="556"/>
                    </a:lnTo>
                    <a:lnTo>
                      <a:pt x="3260" y="536"/>
                    </a:lnTo>
                    <a:lnTo>
                      <a:pt x="3234" y="517"/>
                    </a:lnTo>
                    <a:lnTo>
                      <a:pt x="3229" y="531"/>
                    </a:lnTo>
                    <a:close/>
                    <a:moveTo>
                      <a:pt x="2772" y="550"/>
                    </a:moveTo>
                    <a:lnTo>
                      <a:pt x="2786" y="550"/>
                    </a:lnTo>
                    <a:lnTo>
                      <a:pt x="2800" y="531"/>
                    </a:lnTo>
                    <a:lnTo>
                      <a:pt x="2786" y="525"/>
                    </a:lnTo>
                    <a:lnTo>
                      <a:pt x="2772" y="531"/>
                    </a:lnTo>
                    <a:lnTo>
                      <a:pt x="2757" y="556"/>
                    </a:lnTo>
                    <a:lnTo>
                      <a:pt x="2772" y="550"/>
                    </a:lnTo>
                    <a:close/>
                    <a:moveTo>
                      <a:pt x="3381" y="550"/>
                    </a:moveTo>
                    <a:lnTo>
                      <a:pt x="3381" y="536"/>
                    </a:lnTo>
                    <a:lnTo>
                      <a:pt x="3356" y="522"/>
                    </a:lnTo>
                    <a:lnTo>
                      <a:pt x="3350" y="536"/>
                    </a:lnTo>
                    <a:lnTo>
                      <a:pt x="3375" y="562"/>
                    </a:lnTo>
                    <a:lnTo>
                      <a:pt x="3381" y="550"/>
                    </a:lnTo>
                    <a:close/>
                    <a:moveTo>
                      <a:pt x="3759" y="559"/>
                    </a:moveTo>
                    <a:lnTo>
                      <a:pt x="3754" y="570"/>
                    </a:lnTo>
                    <a:lnTo>
                      <a:pt x="3765" y="570"/>
                    </a:lnTo>
                    <a:lnTo>
                      <a:pt x="3771" y="559"/>
                    </a:lnTo>
                    <a:lnTo>
                      <a:pt x="3759" y="559"/>
                    </a:lnTo>
                    <a:close/>
                    <a:moveTo>
                      <a:pt x="2636" y="596"/>
                    </a:moveTo>
                    <a:lnTo>
                      <a:pt x="2650" y="562"/>
                    </a:lnTo>
                    <a:lnTo>
                      <a:pt x="2636" y="562"/>
                    </a:lnTo>
                    <a:lnTo>
                      <a:pt x="2616" y="596"/>
                    </a:lnTo>
                    <a:lnTo>
                      <a:pt x="2636" y="596"/>
                    </a:lnTo>
                    <a:close/>
                    <a:moveTo>
                      <a:pt x="1798" y="590"/>
                    </a:moveTo>
                    <a:lnTo>
                      <a:pt x="1787" y="596"/>
                    </a:lnTo>
                    <a:lnTo>
                      <a:pt x="1806" y="596"/>
                    </a:lnTo>
                    <a:lnTo>
                      <a:pt x="1798" y="590"/>
                    </a:lnTo>
                    <a:close/>
                    <a:moveTo>
                      <a:pt x="796" y="604"/>
                    </a:moveTo>
                    <a:lnTo>
                      <a:pt x="810" y="584"/>
                    </a:lnTo>
                    <a:lnTo>
                      <a:pt x="796" y="579"/>
                    </a:lnTo>
                    <a:lnTo>
                      <a:pt x="771" y="604"/>
                    </a:lnTo>
                    <a:lnTo>
                      <a:pt x="796" y="604"/>
                    </a:lnTo>
                    <a:close/>
                    <a:moveTo>
                      <a:pt x="1566" y="610"/>
                    </a:moveTo>
                    <a:lnTo>
                      <a:pt x="1578" y="596"/>
                    </a:lnTo>
                    <a:lnTo>
                      <a:pt x="1578" y="570"/>
                    </a:lnTo>
                    <a:lnTo>
                      <a:pt x="1547" y="590"/>
                    </a:lnTo>
                    <a:lnTo>
                      <a:pt x="1552" y="610"/>
                    </a:lnTo>
                    <a:lnTo>
                      <a:pt x="1566" y="610"/>
                    </a:lnTo>
                    <a:close/>
                    <a:moveTo>
                      <a:pt x="2458" y="590"/>
                    </a:moveTo>
                    <a:lnTo>
                      <a:pt x="2439" y="621"/>
                    </a:lnTo>
                    <a:lnTo>
                      <a:pt x="2478" y="615"/>
                    </a:lnTo>
                    <a:lnTo>
                      <a:pt x="2478" y="596"/>
                    </a:lnTo>
                    <a:lnTo>
                      <a:pt x="2458" y="590"/>
                    </a:lnTo>
                    <a:close/>
                    <a:moveTo>
                      <a:pt x="1739" y="565"/>
                    </a:moveTo>
                    <a:lnTo>
                      <a:pt x="1713" y="553"/>
                    </a:lnTo>
                    <a:lnTo>
                      <a:pt x="1693" y="553"/>
                    </a:lnTo>
                    <a:lnTo>
                      <a:pt x="1674" y="565"/>
                    </a:lnTo>
                    <a:lnTo>
                      <a:pt x="1674" y="598"/>
                    </a:lnTo>
                    <a:lnTo>
                      <a:pt x="1693" y="624"/>
                    </a:lnTo>
                    <a:lnTo>
                      <a:pt x="1699" y="584"/>
                    </a:lnTo>
                    <a:lnTo>
                      <a:pt x="1713" y="579"/>
                    </a:lnTo>
                    <a:lnTo>
                      <a:pt x="1753" y="593"/>
                    </a:lnTo>
                    <a:lnTo>
                      <a:pt x="1739" y="565"/>
                    </a:lnTo>
                    <a:close/>
                    <a:moveTo>
                      <a:pt x="1496" y="576"/>
                    </a:moveTo>
                    <a:lnTo>
                      <a:pt x="1490" y="596"/>
                    </a:lnTo>
                    <a:lnTo>
                      <a:pt x="1496" y="615"/>
                    </a:lnTo>
                    <a:lnTo>
                      <a:pt x="1527" y="621"/>
                    </a:lnTo>
                    <a:lnTo>
                      <a:pt x="1507" y="550"/>
                    </a:lnTo>
                    <a:lnTo>
                      <a:pt x="1496" y="576"/>
                    </a:lnTo>
                    <a:close/>
                    <a:moveTo>
                      <a:pt x="1214" y="621"/>
                    </a:moveTo>
                    <a:lnTo>
                      <a:pt x="1219" y="607"/>
                    </a:lnTo>
                    <a:lnTo>
                      <a:pt x="1214" y="587"/>
                    </a:lnTo>
                    <a:lnTo>
                      <a:pt x="1200" y="593"/>
                    </a:lnTo>
                    <a:lnTo>
                      <a:pt x="1200" y="618"/>
                    </a:lnTo>
                    <a:lnTo>
                      <a:pt x="1214" y="618"/>
                    </a:lnTo>
                    <a:lnTo>
                      <a:pt x="1214" y="621"/>
                    </a:lnTo>
                    <a:close/>
                    <a:moveTo>
                      <a:pt x="2368" y="635"/>
                    </a:moveTo>
                    <a:lnTo>
                      <a:pt x="2388" y="629"/>
                    </a:lnTo>
                    <a:lnTo>
                      <a:pt x="2407" y="610"/>
                    </a:lnTo>
                    <a:lnTo>
                      <a:pt x="2362" y="579"/>
                    </a:lnTo>
                    <a:lnTo>
                      <a:pt x="2357" y="584"/>
                    </a:lnTo>
                    <a:lnTo>
                      <a:pt x="2357" y="629"/>
                    </a:lnTo>
                    <a:lnTo>
                      <a:pt x="2343" y="624"/>
                    </a:lnTo>
                    <a:lnTo>
                      <a:pt x="2328" y="635"/>
                    </a:lnTo>
                    <a:lnTo>
                      <a:pt x="2368" y="635"/>
                    </a:lnTo>
                    <a:close/>
                    <a:moveTo>
                      <a:pt x="2805" y="641"/>
                    </a:moveTo>
                    <a:lnTo>
                      <a:pt x="2791" y="627"/>
                    </a:lnTo>
                    <a:lnTo>
                      <a:pt x="2786" y="652"/>
                    </a:lnTo>
                    <a:lnTo>
                      <a:pt x="2800" y="652"/>
                    </a:lnTo>
                    <a:lnTo>
                      <a:pt x="2805" y="641"/>
                    </a:lnTo>
                    <a:close/>
                    <a:moveTo>
                      <a:pt x="740" y="646"/>
                    </a:moveTo>
                    <a:lnTo>
                      <a:pt x="745" y="652"/>
                    </a:lnTo>
                    <a:lnTo>
                      <a:pt x="751" y="627"/>
                    </a:lnTo>
                    <a:lnTo>
                      <a:pt x="725" y="641"/>
                    </a:lnTo>
                    <a:lnTo>
                      <a:pt x="740" y="646"/>
                    </a:lnTo>
                    <a:close/>
                    <a:moveTo>
                      <a:pt x="2072" y="610"/>
                    </a:moveTo>
                    <a:lnTo>
                      <a:pt x="2046" y="624"/>
                    </a:lnTo>
                    <a:lnTo>
                      <a:pt x="2021" y="649"/>
                    </a:lnTo>
                    <a:lnTo>
                      <a:pt x="2021" y="663"/>
                    </a:lnTo>
                    <a:lnTo>
                      <a:pt x="2091" y="638"/>
                    </a:lnTo>
                    <a:lnTo>
                      <a:pt x="2111" y="618"/>
                    </a:lnTo>
                    <a:lnTo>
                      <a:pt x="2106" y="567"/>
                    </a:lnTo>
                    <a:lnTo>
                      <a:pt x="2080" y="562"/>
                    </a:lnTo>
                    <a:lnTo>
                      <a:pt x="2074" y="573"/>
                    </a:lnTo>
                    <a:lnTo>
                      <a:pt x="2080" y="598"/>
                    </a:lnTo>
                    <a:lnTo>
                      <a:pt x="2072" y="610"/>
                    </a:lnTo>
                    <a:close/>
                    <a:moveTo>
                      <a:pt x="2478" y="655"/>
                    </a:moveTo>
                    <a:lnTo>
                      <a:pt x="2472" y="660"/>
                    </a:lnTo>
                    <a:lnTo>
                      <a:pt x="2487" y="666"/>
                    </a:lnTo>
                    <a:lnTo>
                      <a:pt x="2478" y="655"/>
                    </a:lnTo>
                    <a:close/>
                    <a:moveTo>
                      <a:pt x="4132" y="691"/>
                    </a:moveTo>
                    <a:lnTo>
                      <a:pt x="4121" y="686"/>
                    </a:lnTo>
                    <a:lnTo>
                      <a:pt x="4132" y="700"/>
                    </a:lnTo>
                    <a:lnTo>
                      <a:pt x="4132" y="691"/>
                    </a:lnTo>
                    <a:close/>
                    <a:moveTo>
                      <a:pt x="2740" y="700"/>
                    </a:moveTo>
                    <a:lnTo>
                      <a:pt x="2735" y="669"/>
                    </a:lnTo>
                    <a:lnTo>
                      <a:pt x="2709" y="663"/>
                    </a:lnTo>
                    <a:lnTo>
                      <a:pt x="2715" y="703"/>
                    </a:lnTo>
                    <a:lnTo>
                      <a:pt x="2740" y="703"/>
                    </a:lnTo>
                    <a:lnTo>
                      <a:pt x="2740" y="700"/>
                    </a:lnTo>
                    <a:close/>
                    <a:moveTo>
                      <a:pt x="4518" y="706"/>
                    </a:moveTo>
                    <a:lnTo>
                      <a:pt x="4524" y="711"/>
                    </a:lnTo>
                    <a:lnTo>
                      <a:pt x="4524" y="697"/>
                    </a:lnTo>
                    <a:lnTo>
                      <a:pt x="4518" y="706"/>
                    </a:lnTo>
                    <a:close/>
                    <a:moveTo>
                      <a:pt x="4092" y="711"/>
                    </a:moveTo>
                    <a:lnTo>
                      <a:pt x="4087" y="697"/>
                    </a:lnTo>
                    <a:lnTo>
                      <a:pt x="4061" y="691"/>
                    </a:lnTo>
                    <a:lnTo>
                      <a:pt x="4087" y="723"/>
                    </a:lnTo>
                    <a:lnTo>
                      <a:pt x="4092" y="711"/>
                    </a:lnTo>
                    <a:close/>
                    <a:moveTo>
                      <a:pt x="2091" y="776"/>
                    </a:moveTo>
                    <a:lnTo>
                      <a:pt x="2086" y="782"/>
                    </a:lnTo>
                    <a:lnTo>
                      <a:pt x="2100" y="787"/>
                    </a:lnTo>
                    <a:lnTo>
                      <a:pt x="2091" y="776"/>
                    </a:lnTo>
                    <a:close/>
                    <a:moveTo>
                      <a:pt x="1823" y="802"/>
                    </a:moveTo>
                    <a:lnTo>
                      <a:pt x="1849" y="802"/>
                    </a:lnTo>
                    <a:lnTo>
                      <a:pt x="1860" y="782"/>
                    </a:lnTo>
                    <a:lnTo>
                      <a:pt x="1809" y="782"/>
                    </a:lnTo>
                    <a:lnTo>
                      <a:pt x="1809" y="807"/>
                    </a:lnTo>
                    <a:lnTo>
                      <a:pt x="1823" y="802"/>
                    </a:lnTo>
                    <a:close/>
                    <a:moveTo>
                      <a:pt x="4420" y="1024"/>
                    </a:moveTo>
                    <a:lnTo>
                      <a:pt x="4425" y="999"/>
                    </a:lnTo>
                    <a:lnTo>
                      <a:pt x="4411" y="999"/>
                    </a:lnTo>
                    <a:lnTo>
                      <a:pt x="4406" y="1024"/>
                    </a:lnTo>
                    <a:lnTo>
                      <a:pt x="4420" y="1024"/>
                    </a:lnTo>
                    <a:close/>
                    <a:moveTo>
                      <a:pt x="4312" y="1391"/>
                    </a:moveTo>
                    <a:lnTo>
                      <a:pt x="4293" y="1405"/>
                    </a:lnTo>
                    <a:lnTo>
                      <a:pt x="4312" y="1405"/>
                    </a:lnTo>
                    <a:lnTo>
                      <a:pt x="4312" y="1391"/>
                    </a:lnTo>
                    <a:close/>
                    <a:moveTo>
                      <a:pt x="4383" y="1547"/>
                    </a:moveTo>
                    <a:lnTo>
                      <a:pt x="4372" y="1541"/>
                    </a:lnTo>
                    <a:lnTo>
                      <a:pt x="4377" y="1561"/>
                    </a:lnTo>
                    <a:lnTo>
                      <a:pt x="4383" y="1547"/>
                    </a:lnTo>
                    <a:close/>
                    <a:moveTo>
                      <a:pt x="3291" y="1578"/>
                    </a:moveTo>
                    <a:lnTo>
                      <a:pt x="3277" y="1572"/>
                    </a:lnTo>
                    <a:lnTo>
                      <a:pt x="3277" y="1586"/>
                    </a:lnTo>
                    <a:lnTo>
                      <a:pt x="3291" y="1592"/>
                    </a:lnTo>
                    <a:lnTo>
                      <a:pt x="3302" y="1578"/>
                    </a:lnTo>
                    <a:lnTo>
                      <a:pt x="3291" y="1578"/>
                    </a:lnTo>
                    <a:close/>
                    <a:moveTo>
                      <a:pt x="3074" y="1592"/>
                    </a:moveTo>
                    <a:lnTo>
                      <a:pt x="3079" y="1578"/>
                    </a:lnTo>
                    <a:lnTo>
                      <a:pt x="3065" y="1572"/>
                    </a:lnTo>
                    <a:lnTo>
                      <a:pt x="3059" y="1586"/>
                    </a:lnTo>
                    <a:lnTo>
                      <a:pt x="3074" y="1592"/>
                    </a:lnTo>
                    <a:close/>
                    <a:moveTo>
                      <a:pt x="2670" y="1634"/>
                    </a:moveTo>
                    <a:lnTo>
                      <a:pt x="2664" y="1640"/>
                    </a:lnTo>
                    <a:lnTo>
                      <a:pt x="2678" y="1645"/>
                    </a:lnTo>
                    <a:lnTo>
                      <a:pt x="2670" y="1634"/>
                    </a:lnTo>
                    <a:close/>
                    <a:moveTo>
                      <a:pt x="4445" y="1634"/>
                    </a:moveTo>
                    <a:lnTo>
                      <a:pt x="4414" y="1640"/>
                    </a:lnTo>
                    <a:lnTo>
                      <a:pt x="4414" y="1654"/>
                    </a:lnTo>
                    <a:lnTo>
                      <a:pt x="4439" y="1654"/>
                    </a:lnTo>
                    <a:lnTo>
                      <a:pt x="4451" y="1640"/>
                    </a:lnTo>
                    <a:lnTo>
                      <a:pt x="4445" y="1634"/>
                    </a:lnTo>
                    <a:close/>
                    <a:moveTo>
                      <a:pt x="3996" y="1679"/>
                    </a:moveTo>
                    <a:lnTo>
                      <a:pt x="3982" y="1699"/>
                    </a:lnTo>
                    <a:lnTo>
                      <a:pt x="4013" y="1705"/>
                    </a:lnTo>
                    <a:lnTo>
                      <a:pt x="4019" y="1679"/>
                    </a:lnTo>
                    <a:lnTo>
                      <a:pt x="3996" y="1679"/>
                    </a:lnTo>
                    <a:close/>
                    <a:moveTo>
                      <a:pt x="1329" y="1699"/>
                    </a:moveTo>
                    <a:lnTo>
                      <a:pt x="1324" y="1705"/>
                    </a:lnTo>
                    <a:lnTo>
                      <a:pt x="1338" y="1710"/>
                    </a:lnTo>
                    <a:lnTo>
                      <a:pt x="1329" y="1699"/>
                    </a:lnTo>
                    <a:close/>
                    <a:moveTo>
                      <a:pt x="1188" y="1719"/>
                    </a:moveTo>
                    <a:lnTo>
                      <a:pt x="1174" y="1713"/>
                    </a:lnTo>
                    <a:lnTo>
                      <a:pt x="1169" y="1727"/>
                    </a:lnTo>
                    <a:lnTo>
                      <a:pt x="1174" y="1733"/>
                    </a:lnTo>
                    <a:lnTo>
                      <a:pt x="1188" y="1719"/>
                    </a:lnTo>
                    <a:close/>
                    <a:moveTo>
                      <a:pt x="1002" y="1750"/>
                    </a:moveTo>
                    <a:lnTo>
                      <a:pt x="1027" y="1744"/>
                    </a:lnTo>
                    <a:lnTo>
                      <a:pt x="1033" y="1733"/>
                    </a:lnTo>
                    <a:lnTo>
                      <a:pt x="1008" y="1727"/>
                    </a:lnTo>
                    <a:lnTo>
                      <a:pt x="988" y="1741"/>
                    </a:lnTo>
                    <a:lnTo>
                      <a:pt x="988" y="1753"/>
                    </a:lnTo>
                    <a:lnTo>
                      <a:pt x="1002" y="1753"/>
                    </a:lnTo>
                    <a:lnTo>
                      <a:pt x="1002" y="1750"/>
                    </a:lnTo>
                    <a:close/>
                    <a:moveTo>
                      <a:pt x="2498" y="1738"/>
                    </a:moveTo>
                    <a:lnTo>
                      <a:pt x="2492" y="1750"/>
                    </a:lnTo>
                    <a:lnTo>
                      <a:pt x="2506" y="1755"/>
                    </a:lnTo>
                    <a:lnTo>
                      <a:pt x="2506" y="1738"/>
                    </a:lnTo>
                    <a:lnTo>
                      <a:pt x="2498" y="1738"/>
                    </a:lnTo>
                    <a:close/>
                    <a:moveTo>
                      <a:pt x="3203" y="1750"/>
                    </a:moveTo>
                    <a:lnTo>
                      <a:pt x="3198" y="1744"/>
                    </a:lnTo>
                    <a:lnTo>
                      <a:pt x="3192" y="1764"/>
                    </a:lnTo>
                    <a:lnTo>
                      <a:pt x="3206" y="1764"/>
                    </a:lnTo>
                    <a:lnTo>
                      <a:pt x="3206" y="1750"/>
                    </a:lnTo>
                    <a:lnTo>
                      <a:pt x="3203" y="1750"/>
                    </a:lnTo>
                    <a:close/>
                    <a:moveTo>
                      <a:pt x="3883" y="1750"/>
                    </a:moveTo>
                    <a:lnTo>
                      <a:pt x="3883" y="1769"/>
                    </a:lnTo>
                    <a:lnTo>
                      <a:pt x="3895" y="1769"/>
                    </a:lnTo>
                    <a:lnTo>
                      <a:pt x="3900" y="1758"/>
                    </a:lnTo>
                    <a:lnTo>
                      <a:pt x="3895" y="1744"/>
                    </a:lnTo>
                    <a:lnTo>
                      <a:pt x="3883" y="1750"/>
                    </a:lnTo>
                    <a:close/>
                    <a:moveTo>
                      <a:pt x="4056" y="1769"/>
                    </a:moveTo>
                    <a:lnTo>
                      <a:pt x="4050" y="1775"/>
                    </a:lnTo>
                    <a:lnTo>
                      <a:pt x="4064" y="1781"/>
                    </a:lnTo>
                    <a:lnTo>
                      <a:pt x="4056" y="1769"/>
                    </a:lnTo>
                    <a:close/>
                    <a:moveTo>
                      <a:pt x="2676" y="1784"/>
                    </a:moveTo>
                    <a:lnTo>
                      <a:pt x="2695" y="1764"/>
                    </a:lnTo>
                    <a:lnTo>
                      <a:pt x="2690" y="1738"/>
                    </a:lnTo>
                    <a:lnTo>
                      <a:pt x="2670" y="1750"/>
                    </a:lnTo>
                    <a:lnTo>
                      <a:pt x="2664" y="1775"/>
                    </a:lnTo>
                    <a:lnTo>
                      <a:pt x="2676" y="1784"/>
                    </a:lnTo>
                    <a:close/>
                    <a:moveTo>
                      <a:pt x="836" y="1789"/>
                    </a:moveTo>
                    <a:lnTo>
                      <a:pt x="847" y="1769"/>
                    </a:lnTo>
                    <a:lnTo>
                      <a:pt x="841" y="1758"/>
                    </a:lnTo>
                    <a:lnTo>
                      <a:pt x="830" y="1758"/>
                    </a:lnTo>
                    <a:lnTo>
                      <a:pt x="836" y="1789"/>
                    </a:lnTo>
                    <a:close/>
                    <a:moveTo>
                      <a:pt x="745" y="1789"/>
                    </a:moveTo>
                    <a:lnTo>
                      <a:pt x="740" y="1769"/>
                    </a:lnTo>
                    <a:lnTo>
                      <a:pt x="725" y="1769"/>
                    </a:lnTo>
                    <a:lnTo>
                      <a:pt x="711" y="1789"/>
                    </a:lnTo>
                    <a:lnTo>
                      <a:pt x="745" y="1789"/>
                    </a:lnTo>
                    <a:close/>
                    <a:moveTo>
                      <a:pt x="1572" y="1784"/>
                    </a:moveTo>
                    <a:lnTo>
                      <a:pt x="1558" y="1789"/>
                    </a:lnTo>
                    <a:lnTo>
                      <a:pt x="1564" y="1803"/>
                    </a:lnTo>
                    <a:lnTo>
                      <a:pt x="1575" y="1789"/>
                    </a:lnTo>
                    <a:lnTo>
                      <a:pt x="1572" y="1784"/>
                    </a:lnTo>
                    <a:close/>
                    <a:moveTo>
                      <a:pt x="1073" y="1809"/>
                    </a:moveTo>
                    <a:lnTo>
                      <a:pt x="1098" y="1815"/>
                    </a:lnTo>
                    <a:lnTo>
                      <a:pt x="1092" y="1803"/>
                    </a:lnTo>
                    <a:lnTo>
                      <a:pt x="1067" y="1798"/>
                    </a:lnTo>
                    <a:lnTo>
                      <a:pt x="1073" y="1809"/>
                    </a:lnTo>
                    <a:close/>
                    <a:moveTo>
                      <a:pt x="2797" y="1834"/>
                    </a:moveTo>
                    <a:lnTo>
                      <a:pt x="2791" y="1815"/>
                    </a:lnTo>
                    <a:lnTo>
                      <a:pt x="2791" y="1834"/>
                    </a:lnTo>
                    <a:lnTo>
                      <a:pt x="2797" y="1834"/>
                    </a:lnTo>
                    <a:close/>
                    <a:moveTo>
                      <a:pt x="1950" y="1784"/>
                    </a:moveTo>
                    <a:lnTo>
                      <a:pt x="1911" y="1815"/>
                    </a:lnTo>
                    <a:lnTo>
                      <a:pt x="1911" y="1826"/>
                    </a:lnTo>
                    <a:lnTo>
                      <a:pt x="1931" y="1840"/>
                    </a:lnTo>
                    <a:lnTo>
                      <a:pt x="1976" y="1840"/>
                    </a:lnTo>
                    <a:lnTo>
                      <a:pt x="1981" y="1815"/>
                    </a:lnTo>
                    <a:lnTo>
                      <a:pt x="1956" y="1784"/>
                    </a:lnTo>
                    <a:lnTo>
                      <a:pt x="1950" y="1784"/>
                    </a:lnTo>
                    <a:close/>
                    <a:moveTo>
                      <a:pt x="2755" y="1846"/>
                    </a:moveTo>
                    <a:lnTo>
                      <a:pt x="2780" y="1832"/>
                    </a:lnTo>
                    <a:lnTo>
                      <a:pt x="2786" y="1820"/>
                    </a:lnTo>
                    <a:lnTo>
                      <a:pt x="2772" y="1815"/>
                    </a:lnTo>
                    <a:lnTo>
                      <a:pt x="2732" y="1820"/>
                    </a:lnTo>
                    <a:lnTo>
                      <a:pt x="2726" y="1846"/>
                    </a:lnTo>
                    <a:lnTo>
                      <a:pt x="2755" y="1846"/>
                    </a:lnTo>
                    <a:close/>
                    <a:moveTo>
                      <a:pt x="1747" y="1829"/>
                    </a:moveTo>
                    <a:lnTo>
                      <a:pt x="1736" y="1834"/>
                    </a:lnTo>
                    <a:lnTo>
                      <a:pt x="1756" y="1849"/>
                    </a:lnTo>
                    <a:lnTo>
                      <a:pt x="1747" y="1829"/>
                    </a:lnTo>
                    <a:close/>
                    <a:moveTo>
                      <a:pt x="1290" y="1840"/>
                    </a:moveTo>
                    <a:lnTo>
                      <a:pt x="1290" y="1826"/>
                    </a:lnTo>
                    <a:lnTo>
                      <a:pt x="1276" y="1820"/>
                    </a:lnTo>
                    <a:lnTo>
                      <a:pt x="1270" y="1840"/>
                    </a:lnTo>
                    <a:lnTo>
                      <a:pt x="1284" y="1846"/>
                    </a:lnTo>
                    <a:lnTo>
                      <a:pt x="1290" y="1840"/>
                    </a:lnTo>
                    <a:close/>
                    <a:moveTo>
                      <a:pt x="2357" y="1860"/>
                    </a:moveTo>
                    <a:lnTo>
                      <a:pt x="2371" y="1860"/>
                    </a:lnTo>
                    <a:lnTo>
                      <a:pt x="2376" y="1846"/>
                    </a:lnTo>
                    <a:lnTo>
                      <a:pt x="2371" y="1840"/>
                    </a:lnTo>
                    <a:lnTo>
                      <a:pt x="2351" y="1854"/>
                    </a:lnTo>
                    <a:lnTo>
                      <a:pt x="2357" y="1860"/>
                    </a:lnTo>
                    <a:close/>
                    <a:moveTo>
                      <a:pt x="1078" y="1846"/>
                    </a:moveTo>
                    <a:lnTo>
                      <a:pt x="1047" y="1865"/>
                    </a:lnTo>
                    <a:lnTo>
                      <a:pt x="1053" y="1871"/>
                    </a:lnTo>
                    <a:lnTo>
                      <a:pt x="1084" y="1846"/>
                    </a:lnTo>
                    <a:lnTo>
                      <a:pt x="1078" y="1846"/>
                    </a:lnTo>
                    <a:close/>
                    <a:moveTo>
                      <a:pt x="771" y="1854"/>
                    </a:moveTo>
                    <a:lnTo>
                      <a:pt x="771" y="1885"/>
                    </a:lnTo>
                    <a:lnTo>
                      <a:pt x="802" y="1891"/>
                    </a:lnTo>
                    <a:lnTo>
                      <a:pt x="821" y="1840"/>
                    </a:lnTo>
                    <a:lnTo>
                      <a:pt x="776" y="1840"/>
                    </a:lnTo>
                    <a:lnTo>
                      <a:pt x="771" y="1854"/>
                    </a:lnTo>
                    <a:close/>
                    <a:moveTo>
                      <a:pt x="1566" y="1871"/>
                    </a:moveTo>
                    <a:lnTo>
                      <a:pt x="1561" y="1877"/>
                    </a:lnTo>
                    <a:lnTo>
                      <a:pt x="1566" y="1896"/>
                    </a:lnTo>
                    <a:lnTo>
                      <a:pt x="1578" y="1896"/>
                    </a:lnTo>
                    <a:lnTo>
                      <a:pt x="1583" y="1885"/>
                    </a:lnTo>
                    <a:lnTo>
                      <a:pt x="1578" y="1865"/>
                    </a:lnTo>
                    <a:lnTo>
                      <a:pt x="1566" y="1871"/>
                    </a:lnTo>
                    <a:close/>
                    <a:moveTo>
                      <a:pt x="3889" y="1860"/>
                    </a:moveTo>
                    <a:lnTo>
                      <a:pt x="3883" y="1871"/>
                    </a:lnTo>
                    <a:lnTo>
                      <a:pt x="3895" y="1902"/>
                    </a:lnTo>
                    <a:lnTo>
                      <a:pt x="3895" y="1851"/>
                    </a:lnTo>
                    <a:lnTo>
                      <a:pt x="3889" y="1860"/>
                    </a:lnTo>
                    <a:close/>
                    <a:moveTo>
                      <a:pt x="2286" y="1905"/>
                    </a:moveTo>
                    <a:lnTo>
                      <a:pt x="2300" y="1911"/>
                    </a:lnTo>
                    <a:lnTo>
                      <a:pt x="2306" y="1896"/>
                    </a:lnTo>
                    <a:lnTo>
                      <a:pt x="2295" y="1896"/>
                    </a:lnTo>
                    <a:lnTo>
                      <a:pt x="2286" y="1905"/>
                    </a:lnTo>
                    <a:close/>
                    <a:moveTo>
                      <a:pt x="1078" y="1896"/>
                    </a:moveTo>
                    <a:lnTo>
                      <a:pt x="1092" y="1916"/>
                    </a:lnTo>
                    <a:lnTo>
                      <a:pt x="1118" y="1916"/>
                    </a:lnTo>
                    <a:lnTo>
                      <a:pt x="1123" y="1891"/>
                    </a:lnTo>
                    <a:lnTo>
                      <a:pt x="1118" y="1880"/>
                    </a:lnTo>
                    <a:lnTo>
                      <a:pt x="1092" y="1874"/>
                    </a:lnTo>
                    <a:lnTo>
                      <a:pt x="1078" y="1896"/>
                    </a:lnTo>
                    <a:close/>
                    <a:moveTo>
                      <a:pt x="1042" y="1911"/>
                    </a:moveTo>
                    <a:lnTo>
                      <a:pt x="1042" y="1922"/>
                    </a:lnTo>
                    <a:lnTo>
                      <a:pt x="1056" y="1922"/>
                    </a:lnTo>
                    <a:lnTo>
                      <a:pt x="1061" y="1896"/>
                    </a:lnTo>
                    <a:lnTo>
                      <a:pt x="1050" y="1896"/>
                    </a:lnTo>
                    <a:lnTo>
                      <a:pt x="1042" y="1911"/>
                    </a:lnTo>
                    <a:close/>
                    <a:moveTo>
                      <a:pt x="1722" y="1930"/>
                    </a:moveTo>
                    <a:lnTo>
                      <a:pt x="1727" y="1930"/>
                    </a:lnTo>
                    <a:lnTo>
                      <a:pt x="1727" y="1916"/>
                    </a:lnTo>
                    <a:lnTo>
                      <a:pt x="1722" y="1930"/>
                    </a:lnTo>
                    <a:close/>
                    <a:moveTo>
                      <a:pt x="1208" y="1916"/>
                    </a:moveTo>
                    <a:lnTo>
                      <a:pt x="1214" y="1905"/>
                    </a:lnTo>
                    <a:lnTo>
                      <a:pt x="1183" y="1834"/>
                    </a:lnTo>
                    <a:lnTo>
                      <a:pt x="1152" y="1854"/>
                    </a:lnTo>
                    <a:lnTo>
                      <a:pt x="1146" y="1885"/>
                    </a:lnTo>
                    <a:lnTo>
                      <a:pt x="1185" y="1896"/>
                    </a:lnTo>
                    <a:lnTo>
                      <a:pt x="1205" y="1916"/>
                    </a:lnTo>
                    <a:lnTo>
                      <a:pt x="1200" y="1930"/>
                    </a:lnTo>
                    <a:lnTo>
                      <a:pt x="1208" y="1916"/>
                    </a:lnTo>
                    <a:close/>
                    <a:moveTo>
                      <a:pt x="836" y="1925"/>
                    </a:moveTo>
                    <a:lnTo>
                      <a:pt x="855" y="1930"/>
                    </a:lnTo>
                    <a:lnTo>
                      <a:pt x="855" y="1916"/>
                    </a:lnTo>
                    <a:lnTo>
                      <a:pt x="836" y="1911"/>
                    </a:lnTo>
                    <a:lnTo>
                      <a:pt x="836" y="1925"/>
                    </a:lnTo>
                    <a:close/>
                    <a:moveTo>
                      <a:pt x="4454" y="1916"/>
                    </a:moveTo>
                    <a:lnTo>
                      <a:pt x="4442" y="1922"/>
                    </a:lnTo>
                    <a:lnTo>
                      <a:pt x="4442" y="1936"/>
                    </a:lnTo>
                    <a:lnTo>
                      <a:pt x="4454" y="1936"/>
                    </a:lnTo>
                    <a:lnTo>
                      <a:pt x="4454" y="1916"/>
                    </a:lnTo>
                    <a:close/>
                    <a:moveTo>
                      <a:pt x="917" y="1936"/>
                    </a:moveTo>
                    <a:lnTo>
                      <a:pt x="943" y="1942"/>
                    </a:lnTo>
                    <a:lnTo>
                      <a:pt x="937" y="1916"/>
                    </a:lnTo>
                    <a:lnTo>
                      <a:pt x="923" y="1922"/>
                    </a:lnTo>
                    <a:lnTo>
                      <a:pt x="917" y="1936"/>
                    </a:lnTo>
                    <a:close/>
                    <a:moveTo>
                      <a:pt x="1355" y="1944"/>
                    </a:moveTo>
                    <a:lnTo>
                      <a:pt x="1369" y="1919"/>
                    </a:lnTo>
                    <a:lnTo>
                      <a:pt x="1369" y="1894"/>
                    </a:lnTo>
                    <a:lnTo>
                      <a:pt x="1349" y="1874"/>
                    </a:lnTo>
                    <a:lnTo>
                      <a:pt x="1344" y="1888"/>
                    </a:lnTo>
                    <a:lnTo>
                      <a:pt x="1344" y="1953"/>
                    </a:lnTo>
                    <a:lnTo>
                      <a:pt x="1355" y="1944"/>
                    </a:lnTo>
                    <a:close/>
                    <a:moveTo>
                      <a:pt x="1502" y="1956"/>
                    </a:moveTo>
                    <a:lnTo>
                      <a:pt x="1521" y="1936"/>
                    </a:lnTo>
                    <a:lnTo>
                      <a:pt x="1516" y="1922"/>
                    </a:lnTo>
                    <a:lnTo>
                      <a:pt x="1490" y="1936"/>
                    </a:lnTo>
                    <a:lnTo>
                      <a:pt x="1490" y="1947"/>
                    </a:lnTo>
                    <a:lnTo>
                      <a:pt x="1502" y="1956"/>
                    </a:lnTo>
                    <a:close/>
                    <a:moveTo>
                      <a:pt x="1284" y="1930"/>
                    </a:moveTo>
                    <a:lnTo>
                      <a:pt x="1228" y="1936"/>
                    </a:lnTo>
                    <a:lnTo>
                      <a:pt x="1228" y="1947"/>
                    </a:lnTo>
                    <a:lnTo>
                      <a:pt x="1273" y="1961"/>
                    </a:lnTo>
                    <a:lnTo>
                      <a:pt x="1329" y="1936"/>
                    </a:lnTo>
                    <a:lnTo>
                      <a:pt x="1310" y="1922"/>
                    </a:lnTo>
                    <a:lnTo>
                      <a:pt x="1315" y="1896"/>
                    </a:lnTo>
                    <a:lnTo>
                      <a:pt x="1296" y="1885"/>
                    </a:lnTo>
                    <a:lnTo>
                      <a:pt x="1296" y="1925"/>
                    </a:lnTo>
                    <a:lnTo>
                      <a:pt x="1284" y="1930"/>
                    </a:lnTo>
                    <a:close/>
                    <a:moveTo>
                      <a:pt x="1104" y="1950"/>
                    </a:moveTo>
                    <a:lnTo>
                      <a:pt x="1073" y="1944"/>
                    </a:lnTo>
                    <a:lnTo>
                      <a:pt x="1058" y="1964"/>
                    </a:lnTo>
                    <a:lnTo>
                      <a:pt x="1104" y="1964"/>
                    </a:lnTo>
                    <a:lnTo>
                      <a:pt x="1104" y="1950"/>
                    </a:lnTo>
                    <a:close/>
                    <a:moveTo>
                      <a:pt x="3830" y="1930"/>
                    </a:moveTo>
                    <a:lnTo>
                      <a:pt x="3835" y="1860"/>
                    </a:lnTo>
                    <a:lnTo>
                      <a:pt x="3830" y="1854"/>
                    </a:lnTo>
                    <a:lnTo>
                      <a:pt x="3804" y="1885"/>
                    </a:lnTo>
                    <a:lnTo>
                      <a:pt x="3799" y="1916"/>
                    </a:lnTo>
                    <a:lnTo>
                      <a:pt x="3824" y="1930"/>
                    </a:lnTo>
                    <a:lnTo>
                      <a:pt x="3850" y="1970"/>
                    </a:lnTo>
                    <a:lnTo>
                      <a:pt x="3830" y="1930"/>
                    </a:lnTo>
                    <a:close/>
                    <a:moveTo>
                      <a:pt x="3517" y="1950"/>
                    </a:moveTo>
                    <a:lnTo>
                      <a:pt x="3511" y="1964"/>
                    </a:lnTo>
                    <a:lnTo>
                      <a:pt x="3517" y="1976"/>
                    </a:lnTo>
                    <a:lnTo>
                      <a:pt x="3528" y="1976"/>
                    </a:lnTo>
                    <a:lnTo>
                      <a:pt x="3534" y="1964"/>
                    </a:lnTo>
                    <a:lnTo>
                      <a:pt x="3528" y="1944"/>
                    </a:lnTo>
                    <a:lnTo>
                      <a:pt x="3517" y="1950"/>
                    </a:lnTo>
                    <a:close/>
                    <a:moveTo>
                      <a:pt x="3714" y="1970"/>
                    </a:moveTo>
                    <a:lnTo>
                      <a:pt x="3703" y="1964"/>
                    </a:lnTo>
                    <a:lnTo>
                      <a:pt x="3697" y="1976"/>
                    </a:lnTo>
                    <a:lnTo>
                      <a:pt x="3711" y="1981"/>
                    </a:lnTo>
                    <a:lnTo>
                      <a:pt x="3714" y="1970"/>
                    </a:lnTo>
                    <a:close/>
                    <a:moveTo>
                      <a:pt x="1016" y="1981"/>
                    </a:moveTo>
                    <a:lnTo>
                      <a:pt x="1036" y="1961"/>
                    </a:lnTo>
                    <a:lnTo>
                      <a:pt x="1022" y="1956"/>
                    </a:lnTo>
                    <a:lnTo>
                      <a:pt x="1011" y="1961"/>
                    </a:lnTo>
                    <a:lnTo>
                      <a:pt x="1005" y="1981"/>
                    </a:lnTo>
                    <a:lnTo>
                      <a:pt x="1016" y="1981"/>
                    </a:lnTo>
                    <a:close/>
                    <a:moveTo>
                      <a:pt x="3613" y="1987"/>
                    </a:moveTo>
                    <a:lnTo>
                      <a:pt x="3613" y="1961"/>
                    </a:lnTo>
                    <a:lnTo>
                      <a:pt x="3598" y="1967"/>
                    </a:lnTo>
                    <a:lnTo>
                      <a:pt x="3598" y="1987"/>
                    </a:lnTo>
                    <a:lnTo>
                      <a:pt x="3613" y="1987"/>
                    </a:lnTo>
                    <a:close/>
                    <a:moveTo>
                      <a:pt x="1939" y="1961"/>
                    </a:moveTo>
                    <a:lnTo>
                      <a:pt x="1959" y="1987"/>
                    </a:lnTo>
                    <a:lnTo>
                      <a:pt x="1959" y="1956"/>
                    </a:lnTo>
                    <a:lnTo>
                      <a:pt x="1945" y="1956"/>
                    </a:lnTo>
                    <a:lnTo>
                      <a:pt x="1939" y="1961"/>
                    </a:lnTo>
                    <a:close/>
                    <a:moveTo>
                      <a:pt x="1174" y="1981"/>
                    </a:moveTo>
                    <a:lnTo>
                      <a:pt x="1154" y="1976"/>
                    </a:lnTo>
                    <a:lnTo>
                      <a:pt x="1140" y="1995"/>
                    </a:lnTo>
                    <a:lnTo>
                      <a:pt x="1171" y="2001"/>
                    </a:lnTo>
                    <a:lnTo>
                      <a:pt x="1171" y="1981"/>
                    </a:lnTo>
                    <a:lnTo>
                      <a:pt x="1174" y="1981"/>
                    </a:lnTo>
                    <a:close/>
                    <a:moveTo>
                      <a:pt x="3017" y="1987"/>
                    </a:moveTo>
                    <a:lnTo>
                      <a:pt x="3003" y="1992"/>
                    </a:lnTo>
                    <a:lnTo>
                      <a:pt x="3023" y="2004"/>
                    </a:lnTo>
                    <a:lnTo>
                      <a:pt x="3017" y="1987"/>
                    </a:lnTo>
                    <a:close/>
                    <a:moveTo>
                      <a:pt x="971" y="2021"/>
                    </a:moveTo>
                    <a:lnTo>
                      <a:pt x="960" y="2015"/>
                    </a:lnTo>
                    <a:lnTo>
                      <a:pt x="954" y="2021"/>
                    </a:lnTo>
                    <a:lnTo>
                      <a:pt x="974" y="2035"/>
                    </a:lnTo>
                    <a:lnTo>
                      <a:pt x="974" y="2021"/>
                    </a:lnTo>
                    <a:lnTo>
                      <a:pt x="971" y="2021"/>
                    </a:lnTo>
                    <a:close/>
                    <a:moveTo>
                      <a:pt x="2515" y="2032"/>
                    </a:moveTo>
                    <a:lnTo>
                      <a:pt x="2501" y="2038"/>
                    </a:lnTo>
                    <a:lnTo>
                      <a:pt x="2515" y="2038"/>
                    </a:lnTo>
                    <a:lnTo>
                      <a:pt x="2515" y="2032"/>
                    </a:lnTo>
                    <a:close/>
                    <a:moveTo>
                      <a:pt x="1290" y="2046"/>
                    </a:moveTo>
                    <a:lnTo>
                      <a:pt x="1276" y="2035"/>
                    </a:lnTo>
                    <a:lnTo>
                      <a:pt x="1281" y="2055"/>
                    </a:lnTo>
                    <a:lnTo>
                      <a:pt x="1290" y="2046"/>
                    </a:lnTo>
                    <a:close/>
                    <a:moveTo>
                      <a:pt x="4349" y="2057"/>
                    </a:moveTo>
                    <a:lnTo>
                      <a:pt x="4338" y="2052"/>
                    </a:lnTo>
                    <a:lnTo>
                      <a:pt x="4338" y="2071"/>
                    </a:lnTo>
                    <a:lnTo>
                      <a:pt x="4349" y="2071"/>
                    </a:lnTo>
                    <a:lnTo>
                      <a:pt x="4349" y="2057"/>
                    </a:lnTo>
                    <a:close/>
                    <a:moveTo>
                      <a:pt x="3175" y="2066"/>
                    </a:moveTo>
                    <a:lnTo>
                      <a:pt x="3164" y="2060"/>
                    </a:lnTo>
                    <a:lnTo>
                      <a:pt x="3138" y="2066"/>
                    </a:lnTo>
                    <a:lnTo>
                      <a:pt x="3144" y="2086"/>
                    </a:lnTo>
                    <a:lnTo>
                      <a:pt x="3184" y="2080"/>
                    </a:lnTo>
                    <a:lnTo>
                      <a:pt x="3175" y="2066"/>
                    </a:lnTo>
                    <a:close/>
                    <a:moveTo>
                      <a:pt x="836" y="2066"/>
                    </a:moveTo>
                    <a:lnTo>
                      <a:pt x="830" y="2071"/>
                    </a:lnTo>
                    <a:lnTo>
                      <a:pt x="841" y="2086"/>
                    </a:lnTo>
                    <a:lnTo>
                      <a:pt x="836" y="2066"/>
                    </a:lnTo>
                    <a:close/>
                    <a:moveTo>
                      <a:pt x="1863" y="2091"/>
                    </a:moveTo>
                    <a:lnTo>
                      <a:pt x="1827" y="2087"/>
                    </a:lnTo>
                    <a:lnTo>
                      <a:pt x="1852" y="2091"/>
                    </a:lnTo>
                    <a:lnTo>
                      <a:pt x="1863" y="2091"/>
                    </a:lnTo>
                    <a:close/>
                    <a:moveTo>
                      <a:pt x="1823" y="2080"/>
                    </a:moveTo>
                    <a:lnTo>
                      <a:pt x="1818" y="2066"/>
                    </a:lnTo>
                    <a:lnTo>
                      <a:pt x="1792" y="2060"/>
                    </a:lnTo>
                    <a:lnTo>
                      <a:pt x="1806" y="2080"/>
                    </a:lnTo>
                    <a:lnTo>
                      <a:pt x="1806" y="2086"/>
                    </a:lnTo>
                    <a:lnTo>
                      <a:pt x="1818" y="2086"/>
                    </a:lnTo>
                    <a:lnTo>
                      <a:pt x="1823" y="2080"/>
                    </a:lnTo>
                    <a:close/>
                    <a:moveTo>
                      <a:pt x="751" y="2071"/>
                    </a:moveTo>
                    <a:lnTo>
                      <a:pt x="790" y="2091"/>
                    </a:lnTo>
                    <a:lnTo>
                      <a:pt x="796" y="2066"/>
                    </a:lnTo>
                    <a:lnTo>
                      <a:pt x="765" y="2046"/>
                    </a:lnTo>
                    <a:lnTo>
                      <a:pt x="734" y="2040"/>
                    </a:lnTo>
                    <a:lnTo>
                      <a:pt x="728" y="2055"/>
                    </a:lnTo>
                    <a:lnTo>
                      <a:pt x="734" y="2080"/>
                    </a:lnTo>
                    <a:lnTo>
                      <a:pt x="751" y="2071"/>
                    </a:lnTo>
                    <a:close/>
                    <a:moveTo>
                      <a:pt x="3683" y="2032"/>
                    </a:moveTo>
                    <a:lnTo>
                      <a:pt x="3669" y="2026"/>
                    </a:lnTo>
                    <a:lnTo>
                      <a:pt x="3689" y="2097"/>
                    </a:lnTo>
                    <a:lnTo>
                      <a:pt x="3694" y="2046"/>
                    </a:lnTo>
                    <a:lnTo>
                      <a:pt x="3683" y="2032"/>
                    </a:lnTo>
                    <a:close/>
                    <a:moveTo>
                      <a:pt x="2503" y="2097"/>
                    </a:moveTo>
                    <a:lnTo>
                      <a:pt x="2509" y="2097"/>
                    </a:lnTo>
                    <a:lnTo>
                      <a:pt x="2509" y="2077"/>
                    </a:lnTo>
                    <a:lnTo>
                      <a:pt x="2489" y="2091"/>
                    </a:lnTo>
                    <a:lnTo>
                      <a:pt x="2503" y="2097"/>
                    </a:lnTo>
                    <a:close/>
                    <a:moveTo>
                      <a:pt x="1657" y="2097"/>
                    </a:moveTo>
                    <a:lnTo>
                      <a:pt x="1677" y="2102"/>
                    </a:lnTo>
                    <a:lnTo>
                      <a:pt x="1657" y="2083"/>
                    </a:lnTo>
                    <a:lnTo>
                      <a:pt x="1657" y="2097"/>
                    </a:lnTo>
                    <a:close/>
                    <a:moveTo>
                      <a:pt x="1315" y="2091"/>
                    </a:moveTo>
                    <a:lnTo>
                      <a:pt x="1341" y="2117"/>
                    </a:lnTo>
                    <a:lnTo>
                      <a:pt x="1355" y="2102"/>
                    </a:lnTo>
                    <a:lnTo>
                      <a:pt x="1355" y="2091"/>
                    </a:lnTo>
                    <a:lnTo>
                      <a:pt x="1341" y="2077"/>
                    </a:lnTo>
                    <a:lnTo>
                      <a:pt x="1321" y="2077"/>
                    </a:lnTo>
                    <a:lnTo>
                      <a:pt x="1315" y="2091"/>
                    </a:lnTo>
                    <a:close/>
                    <a:moveTo>
                      <a:pt x="2560" y="2083"/>
                    </a:moveTo>
                    <a:lnTo>
                      <a:pt x="2554" y="2122"/>
                    </a:lnTo>
                    <a:lnTo>
                      <a:pt x="2566" y="2097"/>
                    </a:lnTo>
                    <a:lnTo>
                      <a:pt x="2560" y="2083"/>
                    </a:lnTo>
                    <a:close/>
                    <a:moveTo>
                      <a:pt x="951" y="2111"/>
                    </a:moveTo>
                    <a:lnTo>
                      <a:pt x="926" y="2091"/>
                    </a:lnTo>
                    <a:lnTo>
                      <a:pt x="895" y="2097"/>
                    </a:lnTo>
                    <a:lnTo>
                      <a:pt x="909" y="2097"/>
                    </a:lnTo>
                    <a:lnTo>
                      <a:pt x="929" y="2117"/>
                    </a:lnTo>
                    <a:lnTo>
                      <a:pt x="960" y="2122"/>
                    </a:lnTo>
                    <a:lnTo>
                      <a:pt x="951" y="2111"/>
                    </a:lnTo>
                    <a:close/>
                    <a:moveTo>
                      <a:pt x="1606" y="2122"/>
                    </a:moveTo>
                    <a:lnTo>
                      <a:pt x="1600" y="2128"/>
                    </a:lnTo>
                    <a:lnTo>
                      <a:pt x="1614" y="2134"/>
                    </a:lnTo>
                    <a:lnTo>
                      <a:pt x="1606" y="2122"/>
                    </a:lnTo>
                    <a:close/>
                    <a:moveTo>
                      <a:pt x="847" y="2148"/>
                    </a:moveTo>
                    <a:lnTo>
                      <a:pt x="847" y="2122"/>
                    </a:lnTo>
                    <a:lnTo>
                      <a:pt x="827" y="2108"/>
                    </a:lnTo>
                    <a:lnTo>
                      <a:pt x="821" y="2148"/>
                    </a:lnTo>
                    <a:lnTo>
                      <a:pt x="847" y="2148"/>
                    </a:lnTo>
                    <a:close/>
                    <a:moveTo>
                      <a:pt x="2080" y="2153"/>
                    </a:moveTo>
                    <a:lnTo>
                      <a:pt x="2086" y="2153"/>
                    </a:lnTo>
                    <a:lnTo>
                      <a:pt x="2091" y="2134"/>
                    </a:lnTo>
                    <a:lnTo>
                      <a:pt x="2072" y="2148"/>
                    </a:lnTo>
                    <a:lnTo>
                      <a:pt x="2080" y="2153"/>
                    </a:lnTo>
                    <a:close/>
                    <a:moveTo>
                      <a:pt x="2670" y="2167"/>
                    </a:moveTo>
                    <a:lnTo>
                      <a:pt x="2664" y="2162"/>
                    </a:lnTo>
                    <a:lnTo>
                      <a:pt x="2664" y="2176"/>
                    </a:lnTo>
                    <a:lnTo>
                      <a:pt x="2678" y="2182"/>
                    </a:lnTo>
                    <a:lnTo>
                      <a:pt x="2670" y="2167"/>
                    </a:lnTo>
                    <a:close/>
                    <a:moveTo>
                      <a:pt x="1555" y="2162"/>
                    </a:moveTo>
                    <a:lnTo>
                      <a:pt x="1575" y="2187"/>
                    </a:lnTo>
                    <a:lnTo>
                      <a:pt x="1569" y="2156"/>
                    </a:lnTo>
                    <a:lnTo>
                      <a:pt x="1555" y="2136"/>
                    </a:lnTo>
                    <a:lnTo>
                      <a:pt x="1555" y="2162"/>
                    </a:lnTo>
                    <a:close/>
                    <a:moveTo>
                      <a:pt x="861" y="2162"/>
                    </a:moveTo>
                    <a:lnTo>
                      <a:pt x="855" y="2176"/>
                    </a:lnTo>
                    <a:lnTo>
                      <a:pt x="861" y="2196"/>
                    </a:lnTo>
                    <a:lnTo>
                      <a:pt x="937" y="2184"/>
                    </a:lnTo>
                    <a:lnTo>
                      <a:pt x="948" y="2165"/>
                    </a:lnTo>
                    <a:lnTo>
                      <a:pt x="884" y="2165"/>
                    </a:lnTo>
                    <a:lnTo>
                      <a:pt x="858" y="2153"/>
                    </a:lnTo>
                    <a:lnTo>
                      <a:pt x="858" y="2162"/>
                    </a:lnTo>
                    <a:lnTo>
                      <a:pt x="861" y="2162"/>
                    </a:lnTo>
                    <a:close/>
                    <a:moveTo>
                      <a:pt x="2060" y="2207"/>
                    </a:moveTo>
                    <a:lnTo>
                      <a:pt x="2066" y="2187"/>
                    </a:lnTo>
                    <a:lnTo>
                      <a:pt x="2055" y="2187"/>
                    </a:lnTo>
                    <a:lnTo>
                      <a:pt x="2049" y="2207"/>
                    </a:lnTo>
                    <a:lnTo>
                      <a:pt x="2060" y="2207"/>
                    </a:lnTo>
                    <a:close/>
                    <a:moveTo>
                      <a:pt x="1047" y="2213"/>
                    </a:moveTo>
                    <a:lnTo>
                      <a:pt x="1053" y="2213"/>
                    </a:lnTo>
                    <a:lnTo>
                      <a:pt x="1058" y="2193"/>
                    </a:lnTo>
                    <a:lnTo>
                      <a:pt x="1033" y="2193"/>
                    </a:lnTo>
                    <a:lnTo>
                      <a:pt x="1033" y="2207"/>
                    </a:lnTo>
                    <a:lnTo>
                      <a:pt x="1047" y="2213"/>
                    </a:lnTo>
                    <a:close/>
                    <a:moveTo>
                      <a:pt x="3028" y="2198"/>
                    </a:moveTo>
                    <a:lnTo>
                      <a:pt x="3028" y="2218"/>
                    </a:lnTo>
                    <a:lnTo>
                      <a:pt x="3042" y="2224"/>
                    </a:lnTo>
                    <a:lnTo>
                      <a:pt x="3057" y="2213"/>
                    </a:lnTo>
                    <a:lnTo>
                      <a:pt x="3051" y="2193"/>
                    </a:lnTo>
                    <a:lnTo>
                      <a:pt x="3028" y="2198"/>
                    </a:lnTo>
                    <a:close/>
                    <a:moveTo>
                      <a:pt x="3759" y="2269"/>
                    </a:moveTo>
                    <a:lnTo>
                      <a:pt x="3745" y="2263"/>
                    </a:lnTo>
                    <a:lnTo>
                      <a:pt x="3745" y="2277"/>
                    </a:lnTo>
                    <a:lnTo>
                      <a:pt x="3765" y="2283"/>
                    </a:lnTo>
                    <a:lnTo>
                      <a:pt x="3759" y="2269"/>
                    </a:lnTo>
                    <a:close/>
                    <a:moveTo>
                      <a:pt x="3573" y="2297"/>
                    </a:moveTo>
                    <a:lnTo>
                      <a:pt x="3542" y="2292"/>
                    </a:lnTo>
                    <a:lnTo>
                      <a:pt x="3528" y="2311"/>
                    </a:lnTo>
                    <a:lnTo>
                      <a:pt x="3573" y="2311"/>
                    </a:lnTo>
                    <a:lnTo>
                      <a:pt x="3573" y="2297"/>
                    </a:lnTo>
                    <a:close/>
                    <a:moveTo>
                      <a:pt x="3415" y="6"/>
                    </a:moveTo>
                    <a:lnTo>
                      <a:pt x="3666" y="6"/>
                    </a:lnTo>
                    <a:lnTo>
                      <a:pt x="3717" y="26"/>
                    </a:lnTo>
                    <a:lnTo>
                      <a:pt x="3807" y="20"/>
                    </a:lnTo>
                    <a:lnTo>
                      <a:pt x="4008" y="76"/>
                    </a:lnTo>
                    <a:lnTo>
                      <a:pt x="4154" y="127"/>
                    </a:lnTo>
                    <a:lnTo>
                      <a:pt x="4219" y="167"/>
                    </a:lnTo>
                    <a:lnTo>
                      <a:pt x="4391" y="302"/>
                    </a:lnTo>
                    <a:lnTo>
                      <a:pt x="4423" y="342"/>
                    </a:lnTo>
                    <a:lnTo>
                      <a:pt x="4513" y="423"/>
                    </a:lnTo>
                    <a:lnTo>
                      <a:pt x="4629" y="649"/>
                    </a:lnTo>
                    <a:lnTo>
                      <a:pt x="4609" y="669"/>
                    </a:lnTo>
                    <a:lnTo>
                      <a:pt x="4609" y="680"/>
                    </a:lnTo>
                    <a:lnTo>
                      <a:pt x="4623" y="686"/>
                    </a:lnTo>
                    <a:lnTo>
                      <a:pt x="4643" y="675"/>
                    </a:lnTo>
                    <a:lnTo>
                      <a:pt x="4648" y="680"/>
                    </a:lnTo>
                    <a:lnTo>
                      <a:pt x="4648" y="720"/>
                    </a:lnTo>
                    <a:lnTo>
                      <a:pt x="4679" y="796"/>
                    </a:lnTo>
                    <a:lnTo>
                      <a:pt x="4705" y="912"/>
                    </a:lnTo>
                    <a:lnTo>
                      <a:pt x="4710" y="1002"/>
                    </a:lnTo>
                    <a:lnTo>
                      <a:pt x="4730" y="1092"/>
                    </a:lnTo>
                    <a:lnTo>
                      <a:pt x="4730" y="1389"/>
                    </a:lnTo>
                    <a:lnTo>
                      <a:pt x="4716" y="1453"/>
                    </a:lnTo>
                    <a:lnTo>
                      <a:pt x="4685" y="1538"/>
                    </a:lnTo>
                    <a:lnTo>
                      <a:pt x="4679" y="1595"/>
                    </a:lnTo>
                    <a:lnTo>
                      <a:pt x="4569" y="1871"/>
                    </a:lnTo>
                    <a:lnTo>
                      <a:pt x="4473" y="2007"/>
                    </a:lnTo>
                    <a:lnTo>
                      <a:pt x="4358" y="2122"/>
                    </a:lnTo>
                    <a:lnTo>
                      <a:pt x="4222" y="2218"/>
                    </a:lnTo>
                    <a:lnTo>
                      <a:pt x="3985" y="2320"/>
                    </a:lnTo>
                    <a:lnTo>
                      <a:pt x="3824" y="2371"/>
                    </a:lnTo>
                    <a:lnTo>
                      <a:pt x="3638" y="2371"/>
                    </a:lnTo>
                    <a:lnTo>
                      <a:pt x="3627" y="2376"/>
                    </a:lnTo>
                    <a:lnTo>
                      <a:pt x="3491" y="2382"/>
                    </a:lnTo>
                    <a:lnTo>
                      <a:pt x="3390" y="2362"/>
                    </a:lnTo>
                    <a:lnTo>
                      <a:pt x="3243" y="2382"/>
                    </a:lnTo>
                    <a:lnTo>
                      <a:pt x="3071" y="2368"/>
                    </a:lnTo>
                    <a:lnTo>
                      <a:pt x="3059" y="2373"/>
                    </a:lnTo>
                    <a:lnTo>
                      <a:pt x="2921" y="2373"/>
                    </a:lnTo>
                    <a:lnTo>
                      <a:pt x="2890" y="2379"/>
                    </a:lnTo>
                    <a:lnTo>
                      <a:pt x="2769" y="2365"/>
                    </a:lnTo>
                    <a:lnTo>
                      <a:pt x="2757" y="2371"/>
                    </a:lnTo>
                    <a:lnTo>
                      <a:pt x="2597" y="2371"/>
                    </a:lnTo>
                    <a:lnTo>
                      <a:pt x="2582" y="2365"/>
                    </a:lnTo>
                    <a:lnTo>
                      <a:pt x="2518" y="2365"/>
                    </a:lnTo>
                    <a:lnTo>
                      <a:pt x="2503" y="2371"/>
                    </a:lnTo>
                    <a:lnTo>
                      <a:pt x="2297" y="2371"/>
                    </a:lnTo>
                    <a:lnTo>
                      <a:pt x="2283" y="2365"/>
                    </a:lnTo>
                    <a:lnTo>
                      <a:pt x="2142" y="2365"/>
                    </a:lnTo>
                    <a:lnTo>
                      <a:pt x="2128" y="2379"/>
                    </a:lnTo>
                    <a:lnTo>
                      <a:pt x="1967" y="2379"/>
                    </a:lnTo>
                    <a:lnTo>
                      <a:pt x="1953" y="2373"/>
                    </a:lnTo>
                    <a:lnTo>
                      <a:pt x="1818" y="2373"/>
                    </a:lnTo>
                    <a:lnTo>
                      <a:pt x="1733" y="2359"/>
                    </a:lnTo>
                    <a:lnTo>
                      <a:pt x="1693" y="2365"/>
                    </a:lnTo>
                    <a:lnTo>
                      <a:pt x="1679" y="2379"/>
                    </a:lnTo>
                    <a:lnTo>
                      <a:pt x="1623" y="2379"/>
                    </a:lnTo>
                    <a:lnTo>
                      <a:pt x="1566" y="2365"/>
                    </a:lnTo>
                    <a:lnTo>
                      <a:pt x="1104" y="2365"/>
                    </a:lnTo>
                    <a:lnTo>
                      <a:pt x="1090" y="2379"/>
                    </a:lnTo>
                    <a:lnTo>
                      <a:pt x="1019" y="2359"/>
                    </a:lnTo>
                    <a:lnTo>
                      <a:pt x="979" y="2373"/>
                    </a:lnTo>
                    <a:lnTo>
                      <a:pt x="909" y="2359"/>
                    </a:lnTo>
                    <a:lnTo>
                      <a:pt x="768" y="2373"/>
                    </a:lnTo>
                    <a:lnTo>
                      <a:pt x="754" y="2368"/>
                    </a:lnTo>
                    <a:lnTo>
                      <a:pt x="663" y="2368"/>
                    </a:lnTo>
                    <a:lnTo>
                      <a:pt x="658" y="2373"/>
                    </a:lnTo>
                    <a:lnTo>
                      <a:pt x="556" y="2373"/>
                    </a:lnTo>
                    <a:lnTo>
                      <a:pt x="545" y="2368"/>
                    </a:lnTo>
                    <a:lnTo>
                      <a:pt x="469" y="2368"/>
                    </a:lnTo>
                    <a:lnTo>
                      <a:pt x="455" y="2373"/>
                    </a:lnTo>
                    <a:lnTo>
                      <a:pt x="404" y="2373"/>
                    </a:lnTo>
                    <a:lnTo>
                      <a:pt x="364" y="2359"/>
                    </a:lnTo>
                    <a:lnTo>
                      <a:pt x="249" y="2359"/>
                    </a:lnTo>
                    <a:lnTo>
                      <a:pt x="133" y="2373"/>
                    </a:lnTo>
                    <a:lnTo>
                      <a:pt x="82" y="2368"/>
                    </a:lnTo>
                    <a:lnTo>
                      <a:pt x="51" y="2356"/>
                    </a:lnTo>
                    <a:lnTo>
                      <a:pt x="31" y="2337"/>
                    </a:lnTo>
                    <a:lnTo>
                      <a:pt x="6" y="2286"/>
                    </a:lnTo>
                    <a:lnTo>
                      <a:pt x="0" y="2190"/>
                    </a:lnTo>
                    <a:lnTo>
                      <a:pt x="14" y="2105"/>
                    </a:lnTo>
                    <a:lnTo>
                      <a:pt x="14" y="2009"/>
                    </a:lnTo>
                    <a:lnTo>
                      <a:pt x="20" y="1998"/>
                    </a:lnTo>
                    <a:lnTo>
                      <a:pt x="20" y="1877"/>
                    </a:lnTo>
                    <a:lnTo>
                      <a:pt x="14" y="1865"/>
                    </a:lnTo>
                    <a:lnTo>
                      <a:pt x="14" y="1775"/>
                    </a:lnTo>
                    <a:lnTo>
                      <a:pt x="9" y="1764"/>
                    </a:lnTo>
                    <a:lnTo>
                      <a:pt x="9" y="1634"/>
                    </a:lnTo>
                    <a:lnTo>
                      <a:pt x="28" y="1583"/>
                    </a:lnTo>
                    <a:lnTo>
                      <a:pt x="54" y="1544"/>
                    </a:lnTo>
                    <a:lnTo>
                      <a:pt x="99" y="1524"/>
                    </a:lnTo>
                    <a:lnTo>
                      <a:pt x="587" y="1524"/>
                    </a:lnTo>
                    <a:lnTo>
                      <a:pt x="598" y="1518"/>
                    </a:lnTo>
                    <a:lnTo>
                      <a:pt x="720" y="1518"/>
                    </a:lnTo>
                    <a:lnTo>
                      <a:pt x="759" y="1532"/>
                    </a:lnTo>
                    <a:lnTo>
                      <a:pt x="804" y="1513"/>
                    </a:lnTo>
                    <a:lnTo>
                      <a:pt x="830" y="1527"/>
                    </a:lnTo>
                    <a:lnTo>
                      <a:pt x="1011" y="1527"/>
                    </a:lnTo>
                    <a:lnTo>
                      <a:pt x="1022" y="1521"/>
                    </a:lnTo>
                    <a:lnTo>
                      <a:pt x="1098" y="1521"/>
                    </a:lnTo>
                    <a:lnTo>
                      <a:pt x="1109" y="1516"/>
                    </a:lnTo>
                    <a:lnTo>
                      <a:pt x="1200" y="1516"/>
                    </a:lnTo>
                    <a:lnTo>
                      <a:pt x="1214" y="1530"/>
                    </a:lnTo>
                    <a:lnTo>
                      <a:pt x="1445" y="1530"/>
                    </a:lnTo>
                    <a:lnTo>
                      <a:pt x="1459" y="1524"/>
                    </a:lnTo>
                    <a:lnTo>
                      <a:pt x="1524" y="1524"/>
                    </a:lnTo>
                    <a:lnTo>
                      <a:pt x="1575" y="1538"/>
                    </a:lnTo>
                    <a:lnTo>
                      <a:pt x="1716" y="1524"/>
                    </a:lnTo>
                    <a:lnTo>
                      <a:pt x="1747" y="1538"/>
                    </a:lnTo>
                    <a:lnTo>
                      <a:pt x="1849" y="1538"/>
                    </a:lnTo>
                    <a:lnTo>
                      <a:pt x="1860" y="1532"/>
                    </a:lnTo>
                    <a:lnTo>
                      <a:pt x="1931" y="1532"/>
                    </a:lnTo>
                    <a:lnTo>
                      <a:pt x="1945" y="1527"/>
                    </a:lnTo>
                    <a:lnTo>
                      <a:pt x="2041" y="1527"/>
                    </a:lnTo>
                    <a:lnTo>
                      <a:pt x="2066" y="1541"/>
                    </a:lnTo>
                    <a:lnTo>
                      <a:pt x="2097" y="1527"/>
                    </a:lnTo>
                    <a:lnTo>
                      <a:pt x="2193" y="1532"/>
                    </a:lnTo>
                    <a:lnTo>
                      <a:pt x="2233" y="1518"/>
                    </a:lnTo>
                    <a:lnTo>
                      <a:pt x="2258" y="1544"/>
                    </a:lnTo>
                    <a:lnTo>
                      <a:pt x="2303" y="1524"/>
                    </a:lnTo>
                    <a:lnTo>
                      <a:pt x="2360" y="1524"/>
                    </a:lnTo>
                    <a:lnTo>
                      <a:pt x="2374" y="1530"/>
                    </a:lnTo>
                    <a:lnTo>
                      <a:pt x="3232" y="1530"/>
                    </a:lnTo>
                    <a:lnTo>
                      <a:pt x="3246" y="1524"/>
                    </a:lnTo>
                    <a:lnTo>
                      <a:pt x="3432" y="1524"/>
                    </a:lnTo>
                    <a:lnTo>
                      <a:pt x="3446" y="1530"/>
                    </a:lnTo>
                    <a:lnTo>
                      <a:pt x="3567" y="1530"/>
                    </a:lnTo>
                    <a:lnTo>
                      <a:pt x="3582" y="1524"/>
                    </a:lnTo>
                    <a:lnTo>
                      <a:pt x="3652" y="1524"/>
                    </a:lnTo>
                    <a:lnTo>
                      <a:pt x="3793" y="1487"/>
                    </a:lnTo>
                    <a:lnTo>
                      <a:pt x="3858" y="1456"/>
                    </a:lnTo>
                    <a:lnTo>
                      <a:pt x="3898" y="1425"/>
                    </a:lnTo>
                    <a:lnTo>
                      <a:pt x="3943" y="1349"/>
                    </a:lnTo>
                    <a:lnTo>
                      <a:pt x="3962" y="1273"/>
                    </a:lnTo>
                    <a:lnTo>
                      <a:pt x="3957" y="1118"/>
                    </a:lnTo>
                    <a:lnTo>
                      <a:pt x="3898" y="991"/>
                    </a:lnTo>
                    <a:lnTo>
                      <a:pt x="3847" y="940"/>
                    </a:lnTo>
                    <a:lnTo>
                      <a:pt x="3782" y="900"/>
                    </a:lnTo>
                    <a:lnTo>
                      <a:pt x="3717" y="881"/>
                    </a:lnTo>
                    <a:lnTo>
                      <a:pt x="3615" y="875"/>
                    </a:lnTo>
                    <a:lnTo>
                      <a:pt x="3565" y="861"/>
                    </a:lnTo>
                    <a:lnTo>
                      <a:pt x="3398" y="861"/>
                    </a:lnTo>
                    <a:lnTo>
                      <a:pt x="3392" y="866"/>
                    </a:lnTo>
                    <a:lnTo>
                      <a:pt x="3034" y="866"/>
                    </a:lnTo>
                    <a:lnTo>
                      <a:pt x="3020" y="872"/>
                    </a:lnTo>
                    <a:lnTo>
                      <a:pt x="2955" y="872"/>
                    </a:lnTo>
                    <a:lnTo>
                      <a:pt x="2941" y="866"/>
                    </a:lnTo>
                    <a:lnTo>
                      <a:pt x="2820" y="861"/>
                    </a:lnTo>
                    <a:lnTo>
                      <a:pt x="2808" y="866"/>
                    </a:lnTo>
                    <a:lnTo>
                      <a:pt x="2718" y="866"/>
                    </a:lnTo>
                    <a:lnTo>
                      <a:pt x="2704" y="861"/>
                    </a:lnTo>
                    <a:lnTo>
                      <a:pt x="2582" y="861"/>
                    </a:lnTo>
                    <a:lnTo>
                      <a:pt x="2568" y="866"/>
                    </a:lnTo>
                    <a:lnTo>
                      <a:pt x="2478" y="866"/>
                    </a:lnTo>
                    <a:lnTo>
                      <a:pt x="2472" y="852"/>
                    </a:lnTo>
                    <a:lnTo>
                      <a:pt x="2306" y="852"/>
                    </a:lnTo>
                    <a:lnTo>
                      <a:pt x="2295" y="858"/>
                    </a:lnTo>
                    <a:lnTo>
                      <a:pt x="2216" y="858"/>
                    </a:lnTo>
                    <a:lnTo>
                      <a:pt x="2201" y="864"/>
                    </a:lnTo>
                    <a:lnTo>
                      <a:pt x="1792" y="864"/>
                    </a:lnTo>
                    <a:lnTo>
                      <a:pt x="1781" y="858"/>
                    </a:lnTo>
                    <a:lnTo>
                      <a:pt x="1363" y="858"/>
                    </a:lnTo>
                    <a:lnTo>
                      <a:pt x="1358" y="864"/>
                    </a:lnTo>
                    <a:lnTo>
                      <a:pt x="1140" y="864"/>
                    </a:lnTo>
                    <a:lnTo>
                      <a:pt x="1075" y="850"/>
                    </a:lnTo>
                    <a:lnTo>
                      <a:pt x="895" y="869"/>
                    </a:lnTo>
                    <a:lnTo>
                      <a:pt x="884" y="864"/>
                    </a:lnTo>
                    <a:lnTo>
                      <a:pt x="833" y="864"/>
                    </a:lnTo>
                    <a:lnTo>
                      <a:pt x="819" y="858"/>
                    </a:lnTo>
                    <a:lnTo>
                      <a:pt x="646" y="858"/>
                    </a:lnTo>
                    <a:lnTo>
                      <a:pt x="635" y="852"/>
                    </a:lnTo>
                    <a:lnTo>
                      <a:pt x="559" y="852"/>
                    </a:lnTo>
                    <a:lnTo>
                      <a:pt x="539" y="866"/>
                    </a:lnTo>
                    <a:lnTo>
                      <a:pt x="443" y="861"/>
                    </a:lnTo>
                    <a:lnTo>
                      <a:pt x="438" y="866"/>
                    </a:lnTo>
                    <a:lnTo>
                      <a:pt x="347" y="866"/>
                    </a:lnTo>
                    <a:lnTo>
                      <a:pt x="333" y="861"/>
                    </a:lnTo>
                    <a:lnTo>
                      <a:pt x="62" y="861"/>
                    </a:lnTo>
                    <a:lnTo>
                      <a:pt x="17" y="785"/>
                    </a:lnTo>
                    <a:lnTo>
                      <a:pt x="11" y="714"/>
                    </a:lnTo>
                    <a:lnTo>
                      <a:pt x="17" y="700"/>
                    </a:lnTo>
                    <a:lnTo>
                      <a:pt x="11" y="649"/>
                    </a:lnTo>
                    <a:lnTo>
                      <a:pt x="11" y="322"/>
                    </a:lnTo>
                    <a:lnTo>
                      <a:pt x="17" y="316"/>
                    </a:lnTo>
                    <a:lnTo>
                      <a:pt x="17" y="186"/>
                    </a:lnTo>
                    <a:lnTo>
                      <a:pt x="11" y="175"/>
                    </a:lnTo>
                    <a:lnTo>
                      <a:pt x="26" y="90"/>
                    </a:lnTo>
                    <a:lnTo>
                      <a:pt x="45" y="40"/>
                    </a:lnTo>
                    <a:lnTo>
                      <a:pt x="76" y="20"/>
                    </a:lnTo>
                    <a:lnTo>
                      <a:pt x="249" y="6"/>
                    </a:lnTo>
                    <a:lnTo>
                      <a:pt x="263" y="0"/>
                    </a:lnTo>
                    <a:lnTo>
                      <a:pt x="339" y="14"/>
                    </a:lnTo>
                    <a:lnTo>
                      <a:pt x="519" y="14"/>
                    </a:lnTo>
                    <a:lnTo>
                      <a:pt x="534" y="9"/>
                    </a:lnTo>
                    <a:lnTo>
                      <a:pt x="610" y="9"/>
                    </a:lnTo>
                    <a:lnTo>
                      <a:pt x="641" y="23"/>
                    </a:lnTo>
                    <a:lnTo>
                      <a:pt x="762" y="17"/>
                    </a:lnTo>
                    <a:lnTo>
                      <a:pt x="776" y="23"/>
                    </a:lnTo>
                    <a:lnTo>
                      <a:pt x="912" y="9"/>
                    </a:lnTo>
                    <a:lnTo>
                      <a:pt x="951" y="23"/>
                    </a:lnTo>
                    <a:lnTo>
                      <a:pt x="1033" y="9"/>
                    </a:lnTo>
                    <a:lnTo>
                      <a:pt x="1064" y="14"/>
                    </a:lnTo>
                    <a:lnTo>
                      <a:pt x="1070" y="59"/>
                    </a:lnTo>
                    <a:lnTo>
                      <a:pt x="1095" y="54"/>
                    </a:lnTo>
                    <a:lnTo>
                      <a:pt x="1177" y="3"/>
                    </a:lnTo>
                    <a:lnTo>
                      <a:pt x="1242" y="17"/>
                    </a:lnTo>
                    <a:lnTo>
                      <a:pt x="1414" y="17"/>
                    </a:lnTo>
                    <a:lnTo>
                      <a:pt x="1420" y="11"/>
                    </a:lnTo>
                    <a:lnTo>
                      <a:pt x="1485" y="11"/>
                    </a:lnTo>
                    <a:lnTo>
                      <a:pt x="1499" y="17"/>
                    </a:lnTo>
                    <a:lnTo>
                      <a:pt x="1634" y="23"/>
                    </a:lnTo>
                    <a:lnTo>
                      <a:pt x="1648" y="17"/>
                    </a:lnTo>
                    <a:lnTo>
                      <a:pt x="1725" y="17"/>
                    </a:lnTo>
                    <a:lnTo>
                      <a:pt x="1739" y="11"/>
                    </a:lnTo>
                    <a:lnTo>
                      <a:pt x="2035" y="11"/>
                    </a:lnTo>
                    <a:lnTo>
                      <a:pt x="2046" y="17"/>
                    </a:lnTo>
                    <a:lnTo>
                      <a:pt x="2368" y="17"/>
                    </a:lnTo>
                    <a:lnTo>
                      <a:pt x="2382" y="11"/>
                    </a:lnTo>
                    <a:lnTo>
                      <a:pt x="2484" y="11"/>
                    </a:lnTo>
                    <a:lnTo>
                      <a:pt x="2523" y="26"/>
                    </a:lnTo>
                    <a:lnTo>
                      <a:pt x="2594" y="11"/>
                    </a:lnTo>
                    <a:lnTo>
                      <a:pt x="2825" y="11"/>
                    </a:lnTo>
                    <a:lnTo>
                      <a:pt x="2839" y="6"/>
                    </a:lnTo>
                    <a:lnTo>
                      <a:pt x="2980" y="11"/>
                    </a:lnTo>
                    <a:lnTo>
                      <a:pt x="3026" y="26"/>
                    </a:lnTo>
                    <a:lnTo>
                      <a:pt x="3051" y="11"/>
                    </a:lnTo>
                    <a:lnTo>
                      <a:pt x="3102" y="11"/>
                    </a:lnTo>
                    <a:lnTo>
                      <a:pt x="3113" y="17"/>
                    </a:lnTo>
                    <a:lnTo>
                      <a:pt x="3229" y="3"/>
                    </a:lnTo>
                    <a:lnTo>
                      <a:pt x="3409" y="3"/>
                    </a:lnTo>
                    <a:lnTo>
                      <a:pt x="3415" y="6"/>
                    </a:lnTo>
                    <a:close/>
                  </a:path>
                </a:pathLst>
              </a:custGeom>
              <a:solidFill>
                <a:srgbClr val="50747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 name="Freeform 2">
                <a:extLst>
                  <a:ext uri="{FF2B5EF4-FFF2-40B4-BE49-F238E27FC236}">
                    <a16:creationId xmlns:a16="http://schemas.microsoft.com/office/drawing/2014/main" id="{BB0F9E8A-BDC1-D248-9DEB-3040C9619267}"/>
                  </a:ext>
                </a:extLst>
              </p:cNvPr>
              <p:cNvSpPr>
                <a:spLocks noChangeArrowheads="1"/>
              </p:cNvSpPr>
              <p:nvPr/>
            </p:nvSpPr>
            <p:spPr bwMode="auto">
              <a:xfrm>
                <a:off x="984250" y="2843213"/>
                <a:ext cx="1720850" cy="850900"/>
              </a:xfrm>
              <a:custGeom>
                <a:avLst/>
                <a:gdLst>
                  <a:gd name="T0" fmla="*/ 4292 w 4779"/>
                  <a:gd name="T1" fmla="*/ 271 h 2363"/>
                  <a:gd name="T2" fmla="*/ 1490 w 4779"/>
                  <a:gd name="T3" fmla="*/ 333 h 2363"/>
                  <a:gd name="T4" fmla="*/ 3903 w 4779"/>
                  <a:gd name="T5" fmla="*/ 358 h 2363"/>
                  <a:gd name="T6" fmla="*/ 587 w 4779"/>
                  <a:gd name="T7" fmla="*/ 389 h 2363"/>
                  <a:gd name="T8" fmla="*/ 3782 w 4779"/>
                  <a:gd name="T9" fmla="*/ 423 h 2363"/>
                  <a:gd name="T10" fmla="*/ 3138 w 4779"/>
                  <a:gd name="T11" fmla="*/ 454 h 2363"/>
                  <a:gd name="T12" fmla="*/ 3903 w 4779"/>
                  <a:gd name="T13" fmla="*/ 564 h 2363"/>
                  <a:gd name="T14" fmla="*/ 4146 w 4779"/>
                  <a:gd name="T15" fmla="*/ 601 h 2363"/>
                  <a:gd name="T16" fmla="*/ 4211 w 4779"/>
                  <a:gd name="T17" fmla="*/ 595 h 2363"/>
                  <a:gd name="T18" fmla="*/ 3525 w 4779"/>
                  <a:gd name="T19" fmla="*/ 629 h 2363"/>
                  <a:gd name="T20" fmla="*/ 2599 w 4779"/>
                  <a:gd name="T21" fmla="*/ 668 h 2363"/>
                  <a:gd name="T22" fmla="*/ 4146 w 4779"/>
                  <a:gd name="T23" fmla="*/ 680 h 2363"/>
                  <a:gd name="T24" fmla="*/ 4069 w 4779"/>
                  <a:gd name="T25" fmla="*/ 705 h 2363"/>
                  <a:gd name="T26" fmla="*/ 2472 w 4779"/>
                  <a:gd name="T27" fmla="*/ 762 h 2363"/>
                  <a:gd name="T28" fmla="*/ 3006 w 4779"/>
                  <a:gd name="T29" fmla="*/ 795 h 2363"/>
                  <a:gd name="T30" fmla="*/ 2901 w 4779"/>
                  <a:gd name="T31" fmla="*/ 781 h 2363"/>
                  <a:gd name="T32" fmla="*/ 2788 w 4779"/>
                  <a:gd name="T33" fmla="*/ 841 h 2363"/>
                  <a:gd name="T34" fmla="*/ 2653 w 4779"/>
                  <a:gd name="T35" fmla="*/ 889 h 2363"/>
                  <a:gd name="T36" fmla="*/ 2644 w 4779"/>
                  <a:gd name="T37" fmla="*/ 911 h 2363"/>
                  <a:gd name="T38" fmla="*/ 2292 w 4779"/>
                  <a:gd name="T39" fmla="*/ 939 h 2363"/>
                  <a:gd name="T40" fmla="*/ 2760 w 4779"/>
                  <a:gd name="T41" fmla="*/ 922 h 2363"/>
                  <a:gd name="T42" fmla="*/ 649 w 4779"/>
                  <a:gd name="T43" fmla="*/ 962 h 2363"/>
                  <a:gd name="T44" fmla="*/ 2613 w 4779"/>
                  <a:gd name="T45" fmla="*/ 982 h 2363"/>
                  <a:gd name="T46" fmla="*/ 2509 w 4779"/>
                  <a:gd name="T47" fmla="*/ 1016 h 2363"/>
                  <a:gd name="T48" fmla="*/ 2486 w 4779"/>
                  <a:gd name="T49" fmla="*/ 1064 h 2363"/>
                  <a:gd name="T50" fmla="*/ 2492 w 4779"/>
                  <a:gd name="T51" fmla="*/ 1134 h 2363"/>
                  <a:gd name="T52" fmla="*/ 2356 w 4779"/>
                  <a:gd name="T53" fmla="*/ 1148 h 2363"/>
                  <a:gd name="T54" fmla="*/ 2704 w 4779"/>
                  <a:gd name="T55" fmla="*/ 1199 h 2363"/>
                  <a:gd name="T56" fmla="*/ 2339 w 4779"/>
                  <a:gd name="T57" fmla="*/ 1179 h 2363"/>
                  <a:gd name="T58" fmla="*/ 2356 w 4779"/>
                  <a:gd name="T59" fmla="*/ 1272 h 2363"/>
                  <a:gd name="T60" fmla="*/ 2562 w 4779"/>
                  <a:gd name="T61" fmla="*/ 1315 h 2363"/>
                  <a:gd name="T62" fmla="*/ 624 w 4779"/>
                  <a:gd name="T63" fmla="*/ 1332 h 2363"/>
                  <a:gd name="T64" fmla="*/ 2235 w 4779"/>
                  <a:gd name="T65" fmla="*/ 1346 h 2363"/>
                  <a:gd name="T66" fmla="*/ 669 w 4779"/>
                  <a:gd name="T67" fmla="*/ 1385 h 2363"/>
                  <a:gd name="T68" fmla="*/ 4321 w 4779"/>
                  <a:gd name="T69" fmla="*/ 1447 h 2363"/>
                  <a:gd name="T70" fmla="*/ 2074 w 4779"/>
                  <a:gd name="T71" fmla="*/ 1456 h 2363"/>
                  <a:gd name="T72" fmla="*/ 1812 w 4779"/>
                  <a:gd name="T73" fmla="*/ 1461 h 2363"/>
                  <a:gd name="T74" fmla="*/ 1707 w 4779"/>
                  <a:gd name="T75" fmla="*/ 1456 h 2363"/>
                  <a:gd name="T76" fmla="*/ 1885 w 4779"/>
                  <a:gd name="T77" fmla="*/ 1498 h 2363"/>
                  <a:gd name="T78" fmla="*/ 734 w 4779"/>
                  <a:gd name="T79" fmla="*/ 1512 h 2363"/>
                  <a:gd name="T80" fmla="*/ 1882 w 4779"/>
                  <a:gd name="T81" fmla="*/ 1546 h 2363"/>
                  <a:gd name="T82" fmla="*/ 1863 w 4779"/>
                  <a:gd name="T83" fmla="*/ 1634 h 2363"/>
                  <a:gd name="T84" fmla="*/ 536 w 4779"/>
                  <a:gd name="T85" fmla="*/ 1673 h 2363"/>
                  <a:gd name="T86" fmla="*/ 1671 w 4779"/>
                  <a:gd name="T87" fmla="*/ 1667 h 2363"/>
                  <a:gd name="T88" fmla="*/ 1388 w 4779"/>
                  <a:gd name="T89" fmla="*/ 1941 h 2363"/>
                  <a:gd name="T90" fmla="*/ 863 w 4779"/>
                  <a:gd name="T91" fmla="*/ 2046 h 2363"/>
                  <a:gd name="T92" fmla="*/ 3660 w 4779"/>
                  <a:gd name="T93" fmla="*/ 2314 h 2363"/>
                  <a:gd name="T94" fmla="*/ 4513 w 4779"/>
                  <a:gd name="T95" fmla="*/ 392 h 2363"/>
                  <a:gd name="T96" fmla="*/ 4772 w 4779"/>
                  <a:gd name="T97" fmla="*/ 1323 h 2363"/>
                  <a:gd name="T98" fmla="*/ 4371 w 4779"/>
                  <a:gd name="T99" fmla="*/ 2113 h 2363"/>
                  <a:gd name="T100" fmla="*/ 3265 w 4779"/>
                  <a:gd name="T101" fmla="*/ 2353 h 2363"/>
                  <a:gd name="T102" fmla="*/ 3353 w 4779"/>
                  <a:gd name="T103" fmla="*/ 1549 h 2363"/>
                  <a:gd name="T104" fmla="*/ 3878 w 4779"/>
                  <a:gd name="T105" fmla="*/ 872 h 2363"/>
                  <a:gd name="T106" fmla="*/ 2932 w 4779"/>
                  <a:gd name="T107" fmla="*/ 1188 h 2363"/>
                  <a:gd name="T108" fmla="*/ 1394 w 4779"/>
                  <a:gd name="T109" fmla="*/ 2294 h 2363"/>
                  <a:gd name="T110" fmla="*/ 511 w 4779"/>
                  <a:gd name="T111" fmla="*/ 2167 h 2363"/>
                  <a:gd name="T112" fmla="*/ 31 w 4779"/>
                  <a:gd name="T113" fmla="*/ 835 h 2363"/>
                  <a:gd name="T114" fmla="*/ 756 w 4779"/>
                  <a:gd name="T115" fmla="*/ 112 h 2363"/>
                  <a:gd name="T116" fmla="*/ 1594 w 4779"/>
                  <a:gd name="T117" fmla="*/ 115 h 2363"/>
                  <a:gd name="T118" fmla="*/ 1445 w 4779"/>
                  <a:gd name="T119" fmla="*/ 877 h 2363"/>
                  <a:gd name="T120" fmla="*/ 765 w 4779"/>
                  <a:gd name="T121" fmla="*/ 1261 h 2363"/>
                  <a:gd name="T122" fmla="*/ 1792 w 4779"/>
                  <a:gd name="T123" fmla="*/ 1145 h 2363"/>
                  <a:gd name="T124" fmla="*/ 3559 w 4779"/>
                  <a:gd name="T125" fmla="*/ 25 h 23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779" h="2363">
                    <a:moveTo>
                      <a:pt x="3051" y="206"/>
                    </a:moveTo>
                    <a:lnTo>
                      <a:pt x="3037" y="211"/>
                    </a:lnTo>
                    <a:lnTo>
                      <a:pt x="3042" y="217"/>
                    </a:lnTo>
                    <a:lnTo>
                      <a:pt x="3051" y="206"/>
                    </a:lnTo>
                    <a:close/>
                    <a:moveTo>
                      <a:pt x="3344" y="262"/>
                    </a:moveTo>
                    <a:lnTo>
                      <a:pt x="3324" y="276"/>
                    </a:lnTo>
                    <a:lnTo>
                      <a:pt x="3350" y="282"/>
                    </a:lnTo>
                    <a:lnTo>
                      <a:pt x="3350" y="268"/>
                    </a:lnTo>
                    <a:lnTo>
                      <a:pt x="3344" y="262"/>
                    </a:lnTo>
                    <a:close/>
                    <a:moveTo>
                      <a:pt x="4275" y="276"/>
                    </a:moveTo>
                    <a:lnTo>
                      <a:pt x="4281" y="296"/>
                    </a:lnTo>
                    <a:lnTo>
                      <a:pt x="4292" y="271"/>
                    </a:lnTo>
                    <a:lnTo>
                      <a:pt x="4275" y="276"/>
                    </a:lnTo>
                    <a:close/>
                    <a:moveTo>
                      <a:pt x="3370" y="313"/>
                    </a:moveTo>
                    <a:lnTo>
                      <a:pt x="3375" y="307"/>
                    </a:lnTo>
                    <a:lnTo>
                      <a:pt x="3355" y="293"/>
                    </a:lnTo>
                    <a:lnTo>
                      <a:pt x="3355" y="319"/>
                    </a:lnTo>
                    <a:lnTo>
                      <a:pt x="3370" y="313"/>
                    </a:lnTo>
                    <a:close/>
                    <a:moveTo>
                      <a:pt x="3288" y="321"/>
                    </a:moveTo>
                    <a:lnTo>
                      <a:pt x="3288" y="341"/>
                    </a:lnTo>
                    <a:lnTo>
                      <a:pt x="3313" y="335"/>
                    </a:lnTo>
                    <a:lnTo>
                      <a:pt x="3313" y="321"/>
                    </a:lnTo>
                    <a:lnTo>
                      <a:pt x="3288" y="321"/>
                    </a:lnTo>
                    <a:close/>
                    <a:moveTo>
                      <a:pt x="1490" y="333"/>
                    </a:moveTo>
                    <a:lnTo>
                      <a:pt x="1476" y="333"/>
                    </a:lnTo>
                    <a:lnTo>
                      <a:pt x="1482" y="347"/>
                    </a:lnTo>
                    <a:lnTo>
                      <a:pt x="1490" y="333"/>
                    </a:lnTo>
                    <a:close/>
                    <a:moveTo>
                      <a:pt x="3838" y="358"/>
                    </a:moveTo>
                    <a:lnTo>
                      <a:pt x="3832" y="364"/>
                    </a:lnTo>
                    <a:lnTo>
                      <a:pt x="3847" y="369"/>
                    </a:lnTo>
                    <a:lnTo>
                      <a:pt x="3838" y="358"/>
                    </a:lnTo>
                    <a:close/>
                    <a:moveTo>
                      <a:pt x="3903" y="358"/>
                    </a:moveTo>
                    <a:lnTo>
                      <a:pt x="3889" y="364"/>
                    </a:lnTo>
                    <a:lnTo>
                      <a:pt x="3889" y="375"/>
                    </a:lnTo>
                    <a:lnTo>
                      <a:pt x="3903" y="375"/>
                    </a:lnTo>
                    <a:lnTo>
                      <a:pt x="3903" y="358"/>
                    </a:lnTo>
                    <a:close/>
                    <a:moveTo>
                      <a:pt x="511" y="378"/>
                    </a:moveTo>
                    <a:lnTo>
                      <a:pt x="530" y="366"/>
                    </a:lnTo>
                    <a:lnTo>
                      <a:pt x="536" y="341"/>
                    </a:lnTo>
                    <a:lnTo>
                      <a:pt x="522" y="341"/>
                    </a:lnTo>
                    <a:lnTo>
                      <a:pt x="497" y="381"/>
                    </a:lnTo>
                    <a:lnTo>
                      <a:pt x="511" y="381"/>
                    </a:lnTo>
                    <a:lnTo>
                      <a:pt x="511" y="378"/>
                    </a:lnTo>
                    <a:close/>
                    <a:moveTo>
                      <a:pt x="573" y="389"/>
                    </a:moveTo>
                    <a:lnTo>
                      <a:pt x="567" y="403"/>
                    </a:lnTo>
                    <a:lnTo>
                      <a:pt x="573" y="417"/>
                    </a:lnTo>
                    <a:lnTo>
                      <a:pt x="587" y="403"/>
                    </a:lnTo>
                    <a:lnTo>
                      <a:pt x="587" y="389"/>
                    </a:lnTo>
                    <a:lnTo>
                      <a:pt x="573" y="389"/>
                    </a:lnTo>
                    <a:close/>
                    <a:moveTo>
                      <a:pt x="3164" y="372"/>
                    </a:moveTo>
                    <a:lnTo>
                      <a:pt x="3152" y="431"/>
                    </a:lnTo>
                    <a:lnTo>
                      <a:pt x="3164" y="426"/>
                    </a:lnTo>
                    <a:lnTo>
                      <a:pt x="3189" y="369"/>
                    </a:lnTo>
                    <a:lnTo>
                      <a:pt x="3164" y="364"/>
                    </a:lnTo>
                    <a:lnTo>
                      <a:pt x="3164" y="372"/>
                    </a:lnTo>
                    <a:close/>
                    <a:moveTo>
                      <a:pt x="2735" y="429"/>
                    </a:moveTo>
                    <a:lnTo>
                      <a:pt x="2729" y="414"/>
                    </a:lnTo>
                    <a:lnTo>
                      <a:pt x="2718" y="429"/>
                    </a:lnTo>
                    <a:lnTo>
                      <a:pt x="2735" y="429"/>
                    </a:lnTo>
                    <a:close/>
                    <a:moveTo>
                      <a:pt x="3782" y="423"/>
                    </a:moveTo>
                    <a:lnTo>
                      <a:pt x="3767" y="417"/>
                    </a:lnTo>
                    <a:lnTo>
                      <a:pt x="3762" y="437"/>
                    </a:lnTo>
                    <a:lnTo>
                      <a:pt x="3782" y="437"/>
                    </a:lnTo>
                    <a:lnTo>
                      <a:pt x="3782" y="423"/>
                    </a:lnTo>
                    <a:close/>
                    <a:moveTo>
                      <a:pt x="3022" y="443"/>
                    </a:moveTo>
                    <a:lnTo>
                      <a:pt x="3037" y="437"/>
                    </a:lnTo>
                    <a:lnTo>
                      <a:pt x="3011" y="406"/>
                    </a:lnTo>
                    <a:lnTo>
                      <a:pt x="3006" y="445"/>
                    </a:lnTo>
                    <a:lnTo>
                      <a:pt x="3022" y="445"/>
                    </a:lnTo>
                    <a:lnTo>
                      <a:pt x="3022" y="443"/>
                    </a:lnTo>
                    <a:close/>
                    <a:moveTo>
                      <a:pt x="3152" y="493"/>
                    </a:moveTo>
                    <a:lnTo>
                      <a:pt x="3138" y="454"/>
                    </a:lnTo>
                    <a:lnTo>
                      <a:pt x="3113" y="440"/>
                    </a:lnTo>
                    <a:lnTo>
                      <a:pt x="3087" y="445"/>
                    </a:lnTo>
                    <a:lnTo>
                      <a:pt x="3118" y="491"/>
                    </a:lnTo>
                    <a:lnTo>
                      <a:pt x="3144" y="496"/>
                    </a:lnTo>
                    <a:lnTo>
                      <a:pt x="3152" y="493"/>
                    </a:lnTo>
                    <a:close/>
                    <a:moveTo>
                      <a:pt x="3691" y="519"/>
                    </a:moveTo>
                    <a:lnTo>
                      <a:pt x="3686" y="525"/>
                    </a:lnTo>
                    <a:lnTo>
                      <a:pt x="3691" y="539"/>
                    </a:lnTo>
                    <a:lnTo>
                      <a:pt x="3711" y="544"/>
                    </a:lnTo>
                    <a:lnTo>
                      <a:pt x="3705" y="513"/>
                    </a:lnTo>
                    <a:lnTo>
                      <a:pt x="3691" y="519"/>
                    </a:lnTo>
                    <a:close/>
                    <a:moveTo>
                      <a:pt x="3903" y="564"/>
                    </a:moveTo>
                    <a:lnTo>
                      <a:pt x="3903" y="553"/>
                    </a:lnTo>
                    <a:lnTo>
                      <a:pt x="3883" y="564"/>
                    </a:lnTo>
                    <a:lnTo>
                      <a:pt x="3897" y="578"/>
                    </a:lnTo>
                    <a:lnTo>
                      <a:pt x="3903" y="564"/>
                    </a:lnTo>
                    <a:close/>
                    <a:moveTo>
                      <a:pt x="164" y="589"/>
                    </a:moveTo>
                    <a:lnTo>
                      <a:pt x="183" y="595"/>
                    </a:lnTo>
                    <a:lnTo>
                      <a:pt x="164" y="575"/>
                    </a:lnTo>
                    <a:lnTo>
                      <a:pt x="164" y="589"/>
                    </a:lnTo>
                    <a:close/>
                    <a:moveTo>
                      <a:pt x="4151" y="575"/>
                    </a:moveTo>
                    <a:lnTo>
                      <a:pt x="4137" y="581"/>
                    </a:lnTo>
                    <a:lnTo>
                      <a:pt x="4132" y="601"/>
                    </a:lnTo>
                    <a:lnTo>
                      <a:pt x="4146" y="601"/>
                    </a:lnTo>
                    <a:lnTo>
                      <a:pt x="4165" y="581"/>
                    </a:lnTo>
                    <a:lnTo>
                      <a:pt x="4151" y="575"/>
                    </a:lnTo>
                    <a:close/>
                    <a:moveTo>
                      <a:pt x="3350" y="575"/>
                    </a:moveTo>
                    <a:lnTo>
                      <a:pt x="3336" y="601"/>
                    </a:lnTo>
                    <a:lnTo>
                      <a:pt x="3401" y="570"/>
                    </a:lnTo>
                    <a:lnTo>
                      <a:pt x="3412" y="550"/>
                    </a:lnTo>
                    <a:lnTo>
                      <a:pt x="3375" y="550"/>
                    </a:lnTo>
                    <a:lnTo>
                      <a:pt x="3350" y="575"/>
                    </a:lnTo>
                    <a:close/>
                    <a:moveTo>
                      <a:pt x="4191" y="589"/>
                    </a:moveTo>
                    <a:lnTo>
                      <a:pt x="4185" y="604"/>
                    </a:lnTo>
                    <a:lnTo>
                      <a:pt x="4211" y="609"/>
                    </a:lnTo>
                    <a:lnTo>
                      <a:pt x="4211" y="595"/>
                    </a:lnTo>
                    <a:lnTo>
                      <a:pt x="4191" y="589"/>
                    </a:lnTo>
                    <a:close/>
                    <a:moveTo>
                      <a:pt x="3561" y="609"/>
                    </a:moveTo>
                    <a:lnTo>
                      <a:pt x="3587" y="604"/>
                    </a:lnTo>
                    <a:lnTo>
                      <a:pt x="3593" y="584"/>
                    </a:lnTo>
                    <a:lnTo>
                      <a:pt x="3581" y="584"/>
                    </a:lnTo>
                    <a:lnTo>
                      <a:pt x="3561" y="609"/>
                    </a:lnTo>
                    <a:close/>
                    <a:moveTo>
                      <a:pt x="2921" y="620"/>
                    </a:moveTo>
                    <a:lnTo>
                      <a:pt x="2907" y="609"/>
                    </a:lnTo>
                    <a:lnTo>
                      <a:pt x="2907" y="629"/>
                    </a:lnTo>
                    <a:lnTo>
                      <a:pt x="2921" y="620"/>
                    </a:lnTo>
                    <a:close/>
                    <a:moveTo>
                      <a:pt x="3545" y="635"/>
                    </a:moveTo>
                    <a:lnTo>
                      <a:pt x="3525" y="629"/>
                    </a:lnTo>
                    <a:lnTo>
                      <a:pt x="3525" y="643"/>
                    </a:lnTo>
                    <a:lnTo>
                      <a:pt x="3536" y="654"/>
                    </a:lnTo>
                    <a:lnTo>
                      <a:pt x="3550" y="649"/>
                    </a:lnTo>
                    <a:lnTo>
                      <a:pt x="3545" y="635"/>
                    </a:lnTo>
                    <a:close/>
                    <a:moveTo>
                      <a:pt x="2749" y="680"/>
                    </a:moveTo>
                    <a:lnTo>
                      <a:pt x="2805" y="660"/>
                    </a:lnTo>
                    <a:lnTo>
                      <a:pt x="2794" y="654"/>
                    </a:lnTo>
                    <a:lnTo>
                      <a:pt x="2754" y="668"/>
                    </a:lnTo>
                    <a:lnTo>
                      <a:pt x="2749" y="680"/>
                    </a:lnTo>
                    <a:close/>
                    <a:moveTo>
                      <a:pt x="2574" y="685"/>
                    </a:moveTo>
                    <a:lnTo>
                      <a:pt x="2599" y="674"/>
                    </a:lnTo>
                    <a:lnTo>
                      <a:pt x="2599" y="668"/>
                    </a:lnTo>
                    <a:lnTo>
                      <a:pt x="2574" y="663"/>
                    </a:lnTo>
                    <a:lnTo>
                      <a:pt x="2574" y="685"/>
                    </a:lnTo>
                    <a:close/>
                    <a:moveTo>
                      <a:pt x="3914" y="680"/>
                    </a:moveTo>
                    <a:lnTo>
                      <a:pt x="3909" y="685"/>
                    </a:lnTo>
                    <a:lnTo>
                      <a:pt x="3920" y="691"/>
                    </a:lnTo>
                    <a:lnTo>
                      <a:pt x="3914" y="680"/>
                    </a:lnTo>
                    <a:close/>
                    <a:moveTo>
                      <a:pt x="4230" y="699"/>
                    </a:moveTo>
                    <a:lnTo>
                      <a:pt x="4236" y="694"/>
                    </a:lnTo>
                    <a:lnTo>
                      <a:pt x="4230" y="680"/>
                    </a:lnTo>
                    <a:lnTo>
                      <a:pt x="4225" y="694"/>
                    </a:lnTo>
                    <a:lnTo>
                      <a:pt x="4230" y="699"/>
                    </a:lnTo>
                    <a:close/>
                    <a:moveTo>
                      <a:pt x="4146" y="680"/>
                    </a:moveTo>
                    <a:lnTo>
                      <a:pt x="4140" y="699"/>
                    </a:lnTo>
                    <a:lnTo>
                      <a:pt x="4154" y="699"/>
                    </a:lnTo>
                    <a:lnTo>
                      <a:pt x="4160" y="674"/>
                    </a:lnTo>
                    <a:lnTo>
                      <a:pt x="4146" y="680"/>
                    </a:lnTo>
                    <a:close/>
                    <a:moveTo>
                      <a:pt x="2689" y="711"/>
                    </a:moveTo>
                    <a:lnTo>
                      <a:pt x="2689" y="699"/>
                    </a:lnTo>
                    <a:lnTo>
                      <a:pt x="2675" y="711"/>
                    </a:lnTo>
                    <a:lnTo>
                      <a:pt x="2689" y="711"/>
                    </a:lnTo>
                    <a:close/>
                    <a:moveTo>
                      <a:pt x="4069" y="705"/>
                    </a:moveTo>
                    <a:lnTo>
                      <a:pt x="4064" y="705"/>
                    </a:lnTo>
                    <a:lnTo>
                      <a:pt x="4075" y="719"/>
                    </a:lnTo>
                    <a:lnTo>
                      <a:pt x="4069" y="705"/>
                    </a:lnTo>
                    <a:close/>
                    <a:moveTo>
                      <a:pt x="2774" y="756"/>
                    </a:moveTo>
                    <a:lnTo>
                      <a:pt x="2760" y="725"/>
                    </a:lnTo>
                    <a:lnTo>
                      <a:pt x="2746" y="725"/>
                    </a:lnTo>
                    <a:lnTo>
                      <a:pt x="2766" y="770"/>
                    </a:lnTo>
                    <a:lnTo>
                      <a:pt x="2774" y="756"/>
                    </a:lnTo>
                    <a:close/>
                    <a:moveTo>
                      <a:pt x="3209" y="756"/>
                    </a:moveTo>
                    <a:lnTo>
                      <a:pt x="3183" y="742"/>
                    </a:lnTo>
                    <a:lnTo>
                      <a:pt x="3178" y="756"/>
                    </a:lnTo>
                    <a:lnTo>
                      <a:pt x="3209" y="776"/>
                    </a:lnTo>
                    <a:lnTo>
                      <a:pt x="3214" y="764"/>
                    </a:lnTo>
                    <a:lnTo>
                      <a:pt x="3209" y="756"/>
                    </a:lnTo>
                    <a:close/>
                    <a:moveTo>
                      <a:pt x="2472" y="762"/>
                    </a:moveTo>
                    <a:lnTo>
                      <a:pt x="2461" y="762"/>
                    </a:lnTo>
                    <a:lnTo>
                      <a:pt x="2461" y="773"/>
                    </a:lnTo>
                    <a:lnTo>
                      <a:pt x="2472" y="773"/>
                    </a:lnTo>
                    <a:lnTo>
                      <a:pt x="2472" y="762"/>
                    </a:lnTo>
                    <a:close/>
                    <a:moveTo>
                      <a:pt x="2588" y="787"/>
                    </a:moveTo>
                    <a:lnTo>
                      <a:pt x="2593" y="781"/>
                    </a:lnTo>
                    <a:lnTo>
                      <a:pt x="2593" y="742"/>
                    </a:lnTo>
                    <a:lnTo>
                      <a:pt x="2574" y="722"/>
                    </a:lnTo>
                    <a:lnTo>
                      <a:pt x="2568" y="773"/>
                    </a:lnTo>
                    <a:lnTo>
                      <a:pt x="2574" y="793"/>
                    </a:lnTo>
                    <a:lnTo>
                      <a:pt x="2588" y="787"/>
                    </a:lnTo>
                    <a:close/>
                    <a:moveTo>
                      <a:pt x="3006" y="795"/>
                    </a:moveTo>
                    <a:lnTo>
                      <a:pt x="3006" y="790"/>
                    </a:lnTo>
                    <a:lnTo>
                      <a:pt x="3045" y="784"/>
                    </a:lnTo>
                    <a:lnTo>
                      <a:pt x="3031" y="759"/>
                    </a:lnTo>
                    <a:lnTo>
                      <a:pt x="3006" y="733"/>
                    </a:lnTo>
                    <a:lnTo>
                      <a:pt x="3000" y="745"/>
                    </a:lnTo>
                    <a:lnTo>
                      <a:pt x="3006" y="790"/>
                    </a:lnTo>
                    <a:lnTo>
                      <a:pt x="2980" y="790"/>
                    </a:lnTo>
                    <a:lnTo>
                      <a:pt x="3000" y="810"/>
                    </a:lnTo>
                    <a:lnTo>
                      <a:pt x="3006" y="795"/>
                    </a:lnTo>
                    <a:close/>
                    <a:moveTo>
                      <a:pt x="2907" y="807"/>
                    </a:moveTo>
                    <a:lnTo>
                      <a:pt x="2926" y="795"/>
                    </a:lnTo>
                    <a:lnTo>
                      <a:pt x="2901" y="781"/>
                    </a:lnTo>
                    <a:lnTo>
                      <a:pt x="2901" y="795"/>
                    </a:lnTo>
                    <a:lnTo>
                      <a:pt x="2907" y="807"/>
                    </a:lnTo>
                    <a:close/>
                    <a:moveTo>
                      <a:pt x="2396" y="787"/>
                    </a:moveTo>
                    <a:lnTo>
                      <a:pt x="2385" y="812"/>
                    </a:lnTo>
                    <a:lnTo>
                      <a:pt x="2404" y="807"/>
                    </a:lnTo>
                    <a:lnTo>
                      <a:pt x="2410" y="781"/>
                    </a:lnTo>
                    <a:lnTo>
                      <a:pt x="2396" y="787"/>
                    </a:lnTo>
                    <a:close/>
                    <a:moveTo>
                      <a:pt x="2814" y="821"/>
                    </a:moveTo>
                    <a:lnTo>
                      <a:pt x="2808" y="801"/>
                    </a:lnTo>
                    <a:lnTo>
                      <a:pt x="2788" y="807"/>
                    </a:lnTo>
                    <a:lnTo>
                      <a:pt x="2774" y="826"/>
                    </a:lnTo>
                    <a:lnTo>
                      <a:pt x="2788" y="841"/>
                    </a:lnTo>
                    <a:lnTo>
                      <a:pt x="2808" y="841"/>
                    </a:lnTo>
                    <a:lnTo>
                      <a:pt x="2814" y="821"/>
                    </a:lnTo>
                    <a:close/>
                    <a:moveTo>
                      <a:pt x="2433" y="872"/>
                    </a:moveTo>
                    <a:lnTo>
                      <a:pt x="2413" y="841"/>
                    </a:lnTo>
                    <a:lnTo>
                      <a:pt x="2399" y="841"/>
                    </a:lnTo>
                    <a:lnTo>
                      <a:pt x="2393" y="866"/>
                    </a:lnTo>
                    <a:lnTo>
                      <a:pt x="2424" y="886"/>
                    </a:lnTo>
                    <a:lnTo>
                      <a:pt x="2433" y="872"/>
                    </a:lnTo>
                    <a:close/>
                    <a:moveTo>
                      <a:pt x="2658" y="877"/>
                    </a:moveTo>
                    <a:lnTo>
                      <a:pt x="2653" y="863"/>
                    </a:lnTo>
                    <a:lnTo>
                      <a:pt x="2647" y="877"/>
                    </a:lnTo>
                    <a:lnTo>
                      <a:pt x="2653" y="889"/>
                    </a:lnTo>
                    <a:lnTo>
                      <a:pt x="2658" y="877"/>
                    </a:lnTo>
                    <a:close/>
                    <a:moveTo>
                      <a:pt x="420" y="891"/>
                    </a:moveTo>
                    <a:lnTo>
                      <a:pt x="435" y="891"/>
                    </a:lnTo>
                    <a:lnTo>
                      <a:pt x="429" y="880"/>
                    </a:lnTo>
                    <a:lnTo>
                      <a:pt x="420" y="891"/>
                    </a:lnTo>
                    <a:close/>
                    <a:moveTo>
                      <a:pt x="528" y="903"/>
                    </a:moveTo>
                    <a:lnTo>
                      <a:pt x="533" y="928"/>
                    </a:lnTo>
                    <a:lnTo>
                      <a:pt x="553" y="914"/>
                    </a:lnTo>
                    <a:lnTo>
                      <a:pt x="528" y="889"/>
                    </a:lnTo>
                    <a:lnTo>
                      <a:pt x="528" y="903"/>
                    </a:lnTo>
                    <a:close/>
                    <a:moveTo>
                      <a:pt x="2658" y="911"/>
                    </a:moveTo>
                    <a:lnTo>
                      <a:pt x="2644" y="911"/>
                    </a:lnTo>
                    <a:lnTo>
                      <a:pt x="2639" y="937"/>
                    </a:lnTo>
                    <a:lnTo>
                      <a:pt x="2653" y="937"/>
                    </a:lnTo>
                    <a:lnTo>
                      <a:pt x="2672" y="917"/>
                    </a:lnTo>
                    <a:lnTo>
                      <a:pt x="2658" y="911"/>
                    </a:lnTo>
                    <a:close/>
                    <a:moveTo>
                      <a:pt x="2292" y="917"/>
                    </a:moveTo>
                    <a:lnTo>
                      <a:pt x="2286" y="931"/>
                    </a:lnTo>
                    <a:lnTo>
                      <a:pt x="2255" y="905"/>
                    </a:lnTo>
                    <a:lnTo>
                      <a:pt x="2241" y="905"/>
                    </a:lnTo>
                    <a:lnTo>
                      <a:pt x="2241" y="920"/>
                    </a:lnTo>
                    <a:lnTo>
                      <a:pt x="2260" y="939"/>
                    </a:lnTo>
                    <a:lnTo>
                      <a:pt x="2286" y="934"/>
                    </a:lnTo>
                    <a:lnTo>
                      <a:pt x="2292" y="939"/>
                    </a:lnTo>
                    <a:lnTo>
                      <a:pt x="2306" y="920"/>
                    </a:lnTo>
                    <a:lnTo>
                      <a:pt x="2292" y="920"/>
                    </a:lnTo>
                    <a:lnTo>
                      <a:pt x="2292" y="917"/>
                    </a:lnTo>
                    <a:close/>
                    <a:moveTo>
                      <a:pt x="2574" y="948"/>
                    </a:moveTo>
                    <a:lnTo>
                      <a:pt x="2579" y="922"/>
                    </a:lnTo>
                    <a:lnTo>
                      <a:pt x="2554" y="897"/>
                    </a:lnTo>
                    <a:lnTo>
                      <a:pt x="2548" y="911"/>
                    </a:lnTo>
                    <a:lnTo>
                      <a:pt x="2554" y="951"/>
                    </a:lnTo>
                    <a:lnTo>
                      <a:pt x="2574" y="951"/>
                    </a:lnTo>
                    <a:lnTo>
                      <a:pt x="2574" y="948"/>
                    </a:lnTo>
                    <a:close/>
                    <a:moveTo>
                      <a:pt x="2754" y="953"/>
                    </a:moveTo>
                    <a:lnTo>
                      <a:pt x="2760" y="922"/>
                    </a:lnTo>
                    <a:lnTo>
                      <a:pt x="2720" y="872"/>
                    </a:lnTo>
                    <a:lnTo>
                      <a:pt x="2735" y="937"/>
                    </a:lnTo>
                    <a:lnTo>
                      <a:pt x="2704" y="956"/>
                    </a:lnTo>
                    <a:lnTo>
                      <a:pt x="2704" y="970"/>
                    </a:lnTo>
                    <a:lnTo>
                      <a:pt x="2749" y="970"/>
                    </a:lnTo>
                    <a:lnTo>
                      <a:pt x="2754" y="953"/>
                    </a:lnTo>
                    <a:close/>
                    <a:moveTo>
                      <a:pt x="649" y="962"/>
                    </a:moveTo>
                    <a:lnTo>
                      <a:pt x="663" y="968"/>
                    </a:lnTo>
                    <a:lnTo>
                      <a:pt x="669" y="962"/>
                    </a:lnTo>
                    <a:lnTo>
                      <a:pt x="663" y="951"/>
                    </a:lnTo>
                    <a:lnTo>
                      <a:pt x="649" y="951"/>
                    </a:lnTo>
                    <a:lnTo>
                      <a:pt x="649" y="962"/>
                    </a:lnTo>
                    <a:close/>
                    <a:moveTo>
                      <a:pt x="2529" y="953"/>
                    </a:moveTo>
                    <a:lnTo>
                      <a:pt x="2514" y="968"/>
                    </a:lnTo>
                    <a:lnTo>
                      <a:pt x="2529" y="973"/>
                    </a:lnTo>
                    <a:lnTo>
                      <a:pt x="2543" y="959"/>
                    </a:lnTo>
                    <a:lnTo>
                      <a:pt x="2529" y="953"/>
                    </a:lnTo>
                    <a:close/>
                    <a:moveTo>
                      <a:pt x="2972" y="987"/>
                    </a:moveTo>
                    <a:lnTo>
                      <a:pt x="2986" y="968"/>
                    </a:lnTo>
                    <a:lnTo>
                      <a:pt x="2980" y="953"/>
                    </a:lnTo>
                    <a:lnTo>
                      <a:pt x="2955" y="979"/>
                    </a:lnTo>
                    <a:lnTo>
                      <a:pt x="2960" y="993"/>
                    </a:lnTo>
                    <a:lnTo>
                      <a:pt x="2972" y="987"/>
                    </a:lnTo>
                    <a:close/>
                    <a:moveTo>
                      <a:pt x="2613" y="982"/>
                    </a:moveTo>
                    <a:lnTo>
                      <a:pt x="2613" y="996"/>
                    </a:lnTo>
                    <a:lnTo>
                      <a:pt x="2633" y="996"/>
                    </a:lnTo>
                    <a:lnTo>
                      <a:pt x="2619" y="970"/>
                    </a:lnTo>
                    <a:lnTo>
                      <a:pt x="2613" y="982"/>
                    </a:lnTo>
                    <a:close/>
                    <a:moveTo>
                      <a:pt x="2498" y="987"/>
                    </a:moveTo>
                    <a:lnTo>
                      <a:pt x="2492" y="968"/>
                    </a:lnTo>
                    <a:lnTo>
                      <a:pt x="2472" y="962"/>
                    </a:lnTo>
                    <a:lnTo>
                      <a:pt x="2466" y="987"/>
                    </a:lnTo>
                    <a:lnTo>
                      <a:pt x="2492" y="1001"/>
                    </a:lnTo>
                    <a:lnTo>
                      <a:pt x="2498" y="987"/>
                    </a:lnTo>
                    <a:close/>
                    <a:moveTo>
                      <a:pt x="2498" y="1027"/>
                    </a:moveTo>
                    <a:lnTo>
                      <a:pt x="2509" y="1016"/>
                    </a:lnTo>
                    <a:lnTo>
                      <a:pt x="2489" y="1021"/>
                    </a:lnTo>
                    <a:lnTo>
                      <a:pt x="2498" y="1027"/>
                    </a:lnTo>
                    <a:close/>
                    <a:moveTo>
                      <a:pt x="2715" y="1052"/>
                    </a:moveTo>
                    <a:lnTo>
                      <a:pt x="2689" y="1027"/>
                    </a:lnTo>
                    <a:lnTo>
                      <a:pt x="2689" y="1052"/>
                    </a:lnTo>
                    <a:lnTo>
                      <a:pt x="2709" y="1064"/>
                    </a:lnTo>
                    <a:lnTo>
                      <a:pt x="2715" y="1052"/>
                    </a:lnTo>
                    <a:close/>
                    <a:moveTo>
                      <a:pt x="2486" y="1064"/>
                    </a:moveTo>
                    <a:lnTo>
                      <a:pt x="2461" y="1058"/>
                    </a:lnTo>
                    <a:lnTo>
                      <a:pt x="2461" y="1069"/>
                    </a:lnTo>
                    <a:lnTo>
                      <a:pt x="2486" y="1075"/>
                    </a:lnTo>
                    <a:lnTo>
                      <a:pt x="2486" y="1064"/>
                    </a:lnTo>
                    <a:close/>
                    <a:moveTo>
                      <a:pt x="4408" y="1069"/>
                    </a:moveTo>
                    <a:lnTo>
                      <a:pt x="4402" y="1075"/>
                    </a:lnTo>
                    <a:lnTo>
                      <a:pt x="4417" y="1080"/>
                    </a:lnTo>
                    <a:lnTo>
                      <a:pt x="4408" y="1069"/>
                    </a:lnTo>
                    <a:close/>
                    <a:moveTo>
                      <a:pt x="2512" y="1089"/>
                    </a:moveTo>
                    <a:lnTo>
                      <a:pt x="2506" y="1103"/>
                    </a:lnTo>
                    <a:lnTo>
                      <a:pt x="2517" y="1103"/>
                    </a:lnTo>
                    <a:lnTo>
                      <a:pt x="2517" y="1089"/>
                    </a:lnTo>
                    <a:lnTo>
                      <a:pt x="2512" y="1089"/>
                    </a:lnTo>
                    <a:close/>
                    <a:moveTo>
                      <a:pt x="2486" y="1128"/>
                    </a:moveTo>
                    <a:lnTo>
                      <a:pt x="2472" y="1134"/>
                    </a:lnTo>
                    <a:lnTo>
                      <a:pt x="2492" y="1134"/>
                    </a:lnTo>
                    <a:lnTo>
                      <a:pt x="2486" y="1128"/>
                    </a:lnTo>
                    <a:close/>
                    <a:moveTo>
                      <a:pt x="2593" y="1154"/>
                    </a:moveTo>
                    <a:lnTo>
                      <a:pt x="2599" y="1154"/>
                    </a:lnTo>
                    <a:lnTo>
                      <a:pt x="2599" y="1134"/>
                    </a:lnTo>
                    <a:lnTo>
                      <a:pt x="2579" y="1145"/>
                    </a:lnTo>
                    <a:lnTo>
                      <a:pt x="2593" y="1154"/>
                    </a:lnTo>
                    <a:close/>
                    <a:moveTo>
                      <a:pt x="2255" y="1159"/>
                    </a:moveTo>
                    <a:lnTo>
                      <a:pt x="2255" y="1140"/>
                    </a:lnTo>
                    <a:lnTo>
                      <a:pt x="2235" y="1159"/>
                    </a:lnTo>
                    <a:lnTo>
                      <a:pt x="2255" y="1159"/>
                    </a:lnTo>
                    <a:close/>
                    <a:moveTo>
                      <a:pt x="2337" y="1168"/>
                    </a:moveTo>
                    <a:lnTo>
                      <a:pt x="2356" y="1148"/>
                    </a:lnTo>
                    <a:lnTo>
                      <a:pt x="2356" y="1123"/>
                    </a:lnTo>
                    <a:lnTo>
                      <a:pt x="2331" y="1134"/>
                    </a:lnTo>
                    <a:lnTo>
                      <a:pt x="2320" y="1159"/>
                    </a:lnTo>
                    <a:lnTo>
                      <a:pt x="2325" y="1174"/>
                    </a:lnTo>
                    <a:lnTo>
                      <a:pt x="2337" y="1168"/>
                    </a:lnTo>
                    <a:close/>
                    <a:moveTo>
                      <a:pt x="2486" y="1174"/>
                    </a:moveTo>
                    <a:lnTo>
                      <a:pt x="2486" y="1154"/>
                    </a:lnTo>
                    <a:lnTo>
                      <a:pt x="2461" y="1179"/>
                    </a:lnTo>
                    <a:lnTo>
                      <a:pt x="2461" y="1191"/>
                    </a:lnTo>
                    <a:lnTo>
                      <a:pt x="2481" y="1196"/>
                    </a:lnTo>
                    <a:lnTo>
                      <a:pt x="2486" y="1174"/>
                    </a:lnTo>
                    <a:close/>
                    <a:moveTo>
                      <a:pt x="2704" y="1199"/>
                    </a:moveTo>
                    <a:lnTo>
                      <a:pt x="2698" y="1205"/>
                    </a:lnTo>
                    <a:lnTo>
                      <a:pt x="2712" y="1210"/>
                    </a:lnTo>
                    <a:lnTo>
                      <a:pt x="2704" y="1199"/>
                    </a:lnTo>
                    <a:close/>
                    <a:moveTo>
                      <a:pt x="2557" y="1199"/>
                    </a:moveTo>
                    <a:lnTo>
                      <a:pt x="2537" y="1193"/>
                    </a:lnTo>
                    <a:lnTo>
                      <a:pt x="2526" y="1207"/>
                    </a:lnTo>
                    <a:lnTo>
                      <a:pt x="2557" y="1213"/>
                    </a:lnTo>
                    <a:lnTo>
                      <a:pt x="2557" y="1199"/>
                    </a:lnTo>
                    <a:close/>
                    <a:moveTo>
                      <a:pt x="2362" y="1210"/>
                    </a:moveTo>
                    <a:lnTo>
                      <a:pt x="2368" y="1199"/>
                    </a:lnTo>
                    <a:lnTo>
                      <a:pt x="2354" y="1179"/>
                    </a:lnTo>
                    <a:lnTo>
                      <a:pt x="2339" y="1179"/>
                    </a:lnTo>
                    <a:lnTo>
                      <a:pt x="2339" y="1210"/>
                    </a:lnTo>
                    <a:lnTo>
                      <a:pt x="2362" y="1210"/>
                    </a:lnTo>
                    <a:close/>
                    <a:moveTo>
                      <a:pt x="2492" y="1244"/>
                    </a:moveTo>
                    <a:lnTo>
                      <a:pt x="2478" y="1250"/>
                    </a:lnTo>
                    <a:lnTo>
                      <a:pt x="2498" y="1255"/>
                    </a:lnTo>
                    <a:lnTo>
                      <a:pt x="2492" y="1244"/>
                    </a:lnTo>
                    <a:close/>
                    <a:moveTo>
                      <a:pt x="2396" y="1244"/>
                    </a:moveTo>
                    <a:lnTo>
                      <a:pt x="2390" y="1250"/>
                    </a:lnTo>
                    <a:lnTo>
                      <a:pt x="2404" y="1255"/>
                    </a:lnTo>
                    <a:lnTo>
                      <a:pt x="2396" y="1244"/>
                    </a:lnTo>
                    <a:close/>
                    <a:moveTo>
                      <a:pt x="2331" y="1253"/>
                    </a:moveTo>
                    <a:lnTo>
                      <a:pt x="2356" y="1272"/>
                    </a:lnTo>
                    <a:lnTo>
                      <a:pt x="2362" y="1261"/>
                    </a:lnTo>
                    <a:lnTo>
                      <a:pt x="2356" y="1241"/>
                    </a:lnTo>
                    <a:lnTo>
                      <a:pt x="2331" y="1241"/>
                    </a:lnTo>
                    <a:lnTo>
                      <a:pt x="2331" y="1253"/>
                    </a:lnTo>
                    <a:close/>
                    <a:moveTo>
                      <a:pt x="2119" y="1275"/>
                    </a:moveTo>
                    <a:lnTo>
                      <a:pt x="2139" y="1261"/>
                    </a:lnTo>
                    <a:lnTo>
                      <a:pt x="2108" y="1255"/>
                    </a:lnTo>
                    <a:lnTo>
                      <a:pt x="2108" y="1267"/>
                    </a:lnTo>
                    <a:lnTo>
                      <a:pt x="2119" y="1275"/>
                    </a:lnTo>
                    <a:close/>
                    <a:moveTo>
                      <a:pt x="2562" y="1295"/>
                    </a:moveTo>
                    <a:lnTo>
                      <a:pt x="2548" y="1295"/>
                    </a:lnTo>
                    <a:lnTo>
                      <a:pt x="2562" y="1315"/>
                    </a:lnTo>
                    <a:lnTo>
                      <a:pt x="2562" y="1295"/>
                    </a:lnTo>
                    <a:close/>
                    <a:moveTo>
                      <a:pt x="2204" y="1270"/>
                    </a:moveTo>
                    <a:lnTo>
                      <a:pt x="2210" y="1284"/>
                    </a:lnTo>
                    <a:lnTo>
                      <a:pt x="2204" y="1315"/>
                    </a:lnTo>
                    <a:lnTo>
                      <a:pt x="2215" y="1320"/>
                    </a:lnTo>
                    <a:lnTo>
                      <a:pt x="2235" y="1315"/>
                    </a:lnTo>
                    <a:lnTo>
                      <a:pt x="2235" y="1301"/>
                    </a:lnTo>
                    <a:lnTo>
                      <a:pt x="2204" y="1270"/>
                    </a:lnTo>
                    <a:close/>
                    <a:moveTo>
                      <a:pt x="624" y="1332"/>
                    </a:moveTo>
                    <a:lnTo>
                      <a:pt x="618" y="1326"/>
                    </a:lnTo>
                    <a:lnTo>
                      <a:pt x="612" y="1337"/>
                    </a:lnTo>
                    <a:lnTo>
                      <a:pt x="624" y="1332"/>
                    </a:lnTo>
                    <a:close/>
                    <a:moveTo>
                      <a:pt x="4609" y="1346"/>
                    </a:moveTo>
                    <a:lnTo>
                      <a:pt x="4603" y="1332"/>
                    </a:lnTo>
                    <a:lnTo>
                      <a:pt x="4589" y="1332"/>
                    </a:lnTo>
                    <a:lnTo>
                      <a:pt x="4583" y="1346"/>
                    </a:lnTo>
                    <a:lnTo>
                      <a:pt x="4597" y="1365"/>
                    </a:lnTo>
                    <a:lnTo>
                      <a:pt x="4611" y="1360"/>
                    </a:lnTo>
                    <a:lnTo>
                      <a:pt x="4611" y="1346"/>
                    </a:lnTo>
                    <a:lnTo>
                      <a:pt x="4609" y="1346"/>
                    </a:lnTo>
                    <a:close/>
                    <a:moveTo>
                      <a:pt x="2221" y="1346"/>
                    </a:moveTo>
                    <a:lnTo>
                      <a:pt x="2235" y="1377"/>
                    </a:lnTo>
                    <a:lnTo>
                      <a:pt x="2241" y="1351"/>
                    </a:lnTo>
                    <a:lnTo>
                      <a:pt x="2235" y="1346"/>
                    </a:lnTo>
                    <a:lnTo>
                      <a:pt x="2221" y="1346"/>
                    </a:lnTo>
                    <a:close/>
                    <a:moveTo>
                      <a:pt x="4352" y="1385"/>
                    </a:moveTo>
                    <a:lnTo>
                      <a:pt x="4352" y="1397"/>
                    </a:lnTo>
                    <a:lnTo>
                      <a:pt x="4363" y="1402"/>
                    </a:lnTo>
                    <a:lnTo>
                      <a:pt x="4369" y="1388"/>
                    </a:lnTo>
                    <a:lnTo>
                      <a:pt x="4363" y="1377"/>
                    </a:lnTo>
                    <a:lnTo>
                      <a:pt x="4352" y="1385"/>
                    </a:lnTo>
                    <a:close/>
                    <a:moveTo>
                      <a:pt x="2255" y="1391"/>
                    </a:moveTo>
                    <a:lnTo>
                      <a:pt x="2229" y="1385"/>
                    </a:lnTo>
                    <a:lnTo>
                      <a:pt x="2255" y="1405"/>
                    </a:lnTo>
                    <a:lnTo>
                      <a:pt x="2255" y="1391"/>
                    </a:lnTo>
                    <a:close/>
                    <a:moveTo>
                      <a:pt x="669" y="1385"/>
                    </a:moveTo>
                    <a:lnTo>
                      <a:pt x="669" y="1411"/>
                    </a:lnTo>
                    <a:lnTo>
                      <a:pt x="683" y="1411"/>
                    </a:lnTo>
                    <a:lnTo>
                      <a:pt x="689" y="1397"/>
                    </a:lnTo>
                    <a:lnTo>
                      <a:pt x="683" y="1377"/>
                    </a:lnTo>
                    <a:lnTo>
                      <a:pt x="669" y="1385"/>
                    </a:lnTo>
                    <a:close/>
                    <a:moveTo>
                      <a:pt x="607" y="1416"/>
                    </a:moveTo>
                    <a:lnTo>
                      <a:pt x="612" y="1422"/>
                    </a:lnTo>
                    <a:lnTo>
                      <a:pt x="626" y="1411"/>
                    </a:lnTo>
                    <a:lnTo>
                      <a:pt x="607" y="1405"/>
                    </a:lnTo>
                    <a:lnTo>
                      <a:pt x="607" y="1416"/>
                    </a:lnTo>
                    <a:close/>
                    <a:moveTo>
                      <a:pt x="4326" y="1436"/>
                    </a:moveTo>
                    <a:lnTo>
                      <a:pt x="4321" y="1447"/>
                    </a:lnTo>
                    <a:lnTo>
                      <a:pt x="4332" y="1453"/>
                    </a:lnTo>
                    <a:lnTo>
                      <a:pt x="4346" y="1433"/>
                    </a:lnTo>
                    <a:lnTo>
                      <a:pt x="4326" y="1433"/>
                    </a:lnTo>
                    <a:lnTo>
                      <a:pt x="4326" y="1436"/>
                    </a:lnTo>
                    <a:close/>
                    <a:moveTo>
                      <a:pt x="1863" y="1405"/>
                    </a:moveTo>
                    <a:lnTo>
                      <a:pt x="1848" y="1380"/>
                    </a:lnTo>
                    <a:lnTo>
                      <a:pt x="1817" y="1399"/>
                    </a:lnTo>
                    <a:lnTo>
                      <a:pt x="1831" y="1444"/>
                    </a:lnTo>
                    <a:lnTo>
                      <a:pt x="1863" y="1464"/>
                    </a:lnTo>
                    <a:lnTo>
                      <a:pt x="1843" y="1425"/>
                    </a:lnTo>
                    <a:lnTo>
                      <a:pt x="1863" y="1405"/>
                    </a:lnTo>
                    <a:close/>
                    <a:moveTo>
                      <a:pt x="2074" y="1456"/>
                    </a:moveTo>
                    <a:lnTo>
                      <a:pt x="2069" y="1461"/>
                    </a:lnTo>
                    <a:lnTo>
                      <a:pt x="2083" y="1467"/>
                    </a:lnTo>
                    <a:lnTo>
                      <a:pt x="2074" y="1456"/>
                    </a:lnTo>
                    <a:close/>
                    <a:moveTo>
                      <a:pt x="4417" y="1456"/>
                    </a:moveTo>
                    <a:lnTo>
                      <a:pt x="4411" y="1476"/>
                    </a:lnTo>
                    <a:lnTo>
                      <a:pt x="4431" y="1470"/>
                    </a:lnTo>
                    <a:lnTo>
                      <a:pt x="4417" y="1456"/>
                    </a:lnTo>
                    <a:close/>
                    <a:moveTo>
                      <a:pt x="2286" y="1461"/>
                    </a:moveTo>
                    <a:lnTo>
                      <a:pt x="2280" y="1467"/>
                    </a:lnTo>
                    <a:lnTo>
                      <a:pt x="2294" y="1473"/>
                    </a:lnTo>
                    <a:lnTo>
                      <a:pt x="2286" y="1461"/>
                    </a:lnTo>
                    <a:close/>
                    <a:moveTo>
                      <a:pt x="1812" y="1461"/>
                    </a:moveTo>
                    <a:lnTo>
                      <a:pt x="1806" y="1467"/>
                    </a:lnTo>
                    <a:lnTo>
                      <a:pt x="1820" y="1473"/>
                    </a:lnTo>
                    <a:lnTo>
                      <a:pt x="1812" y="1461"/>
                    </a:lnTo>
                    <a:close/>
                    <a:moveTo>
                      <a:pt x="4115" y="1481"/>
                    </a:moveTo>
                    <a:lnTo>
                      <a:pt x="4134" y="1461"/>
                    </a:lnTo>
                    <a:lnTo>
                      <a:pt x="4120" y="1461"/>
                    </a:lnTo>
                    <a:lnTo>
                      <a:pt x="4106" y="1476"/>
                    </a:lnTo>
                    <a:lnTo>
                      <a:pt x="4115" y="1481"/>
                    </a:lnTo>
                    <a:close/>
                    <a:moveTo>
                      <a:pt x="1702" y="1461"/>
                    </a:moveTo>
                    <a:lnTo>
                      <a:pt x="1716" y="1481"/>
                    </a:lnTo>
                    <a:lnTo>
                      <a:pt x="1721" y="1461"/>
                    </a:lnTo>
                    <a:lnTo>
                      <a:pt x="1707" y="1456"/>
                    </a:lnTo>
                    <a:lnTo>
                      <a:pt x="1702" y="1461"/>
                    </a:lnTo>
                    <a:close/>
                    <a:moveTo>
                      <a:pt x="2150" y="1442"/>
                    </a:moveTo>
                    <a:lnTo>
                      <a:pt x="2136" y="1447"/>
                    </a:lnTo>
                    <a:lnTo>
                      <a:pt x="2142" y="1478"/>
                    </a:lnTo>
                    <a:lnTo>
                      <a:pt x="2162" y="1484"/>
                    </a:lnTo>
                    <a:lnTo>
                      <a:pt x="2181" y="1464"/>
                    </a:lnTo>
                    <a:lnTo>
                      <a:pt x="2187" y="1439"/>
                    </a:lnTo>
                    <a:lnTo>
                      <a:pt x="2150" y="1439"/>
                    </a:lnTo>
                    <a:lnTo>
                      <a:pt x="2150" y="1442"/>
                    </a:lnTo>
                    <a:close/>
                    <a:moveTo>
                      <a:pt x="1877" y="1487"/>
                    </a:moveTo>
                    <a:lnTo>
                      <a:pt x="1871" y="1492"/>
                    </a:lnTo>
                    <a:lnTo>
                      <a:pt x="1885" y="1498"/>
                    </a:lnTo>
                    <a:lnTo>
                      <a:pt x="1877" y="1487"/>
                    </a:lnTo>
                    <a:close/>
                    <a:moveTo>
                      <a:pt x="1752" y="1487"/>
                    </a:moveTo>
                    <a:lnTo>
                      <a:pt x="1767" y="1507"/>
                    </a:lnTo>
                    <a:lnTo>
                      <a:pt x="1786" y="1507"/>
                    </a:lnTo>
                    <a:lnTo>
                      <a:pt x="1792" y="1442"/>
                    </a:lnTo>
                    <a:lnTo>
                      <a:pt x="1772" y="1442"/>
                    </a:lnTo>
                    <a:lnTo>
                      <a:pt x="1752" y="1487"/>
                    </a:lnTo>
                    <a:close/>
                    <a:moveTo>
                      <a:pt x="734" y="1512"/>
                    </a:moveTo>
                    <a:lnTo>
                      <a:pt x="753" y="1492"/>
                    </a:lnTo>
                    <a:lnTo>
                      <a:pt x="739" y="1487"/>
                    </a:lnTo>
                    <a:lnTo>
                      <a:pt x="725" y="1507"/>
                    </a:lnTo>
                    <a:lnTo>
                      <a:pt x="734" y="1512"/>
                    </a:lnTo>
                    <a:close/>
                    <a:moveTo>
                      <a:pt x="4101" y="1512"/>
                    </a:moveTo>
                    <a:lnTo>
                      <a:pt x="4081" y="1501"/>
                    </a:lnTo>
                    <a:lnTo>
                      <a:pt x="4092" y="1526"/>
                    </a:lnTo>
                    <a:lnTo>
                      <a:pt x="4101" y="1512"/>
                    </a:lnTo>
                    <a:close/>
                    <a:moveTo>
                      <a:pt x="2119" y="1546"/>
                    </a:moveTo>
                    <a:lnTo>
                      <a:pt x="2150" y="1515"/>
                    </a:lnTo>
                    <a:lnTo>
                      <a:pt x="2145" y="1504"/>
                    </a:lnTo>
                    <a:lnTo>
                      <a:pt x="2114" y="1523"/>
                    </a:lnTo>
                    <a:lnTo>
                      <a:pt x="2108" y="1549"/>
                    </a:lnTo>
                    <a:lnTo>
                      <a:pt x="2119" y="1549"/>
                    </a:lnTo>
                    <a:lnTo>
                      <a:pt x="2119" y="1546"/>
                    </a:lnTo>
                    <a:close/>
                    <a:moveTo>
                      <a:pt x="1882" y="1546"/>
                    </a:moveTo>
                    <a:lnTo>
                      <a:pt x="1882" y="1535"/>
                    </a:lnTo>
                    <a:lnTo>
                      <a:pt x="1868" y="1535"/>
                    </a:lnTo>
                    <a:lnTo>
                      <a:pt x="1863" y="1546"/>
                    </a:lnTo>
                    <a:lnTo>
                      <a:pt x="1882" y="1546"/>
                    </a:lnTo>
                    <a:close/>
                    <a:moveTo>
                      <a:pt x="2105" y="1603"/>
                    </a:moveTo>
                    <a:lnTo>
                      <a:pt x="2100" y="1628"/>
                    </a:lnTo>
                    <a:lnTo>
                      <a:pt x="2119" y="1608"/>
                    </a:lnTo>
                    <a:lnTo>
                      <a:pt x="2105" y="1603"/>
                    </a:lnTo>
                    <a:close/>
                    <a:moveTo>
                      <a:pt x="1863" y="1634"/>
                    </a:moveTo>
                    <a:lnTo>
                      <a:pt x="1857" y="1639"/>
                    </a:lnTo>
                    <a:lnTo>
                      <a:pt x="1871" y="1645"/>
                    </a:lnTo>
                    <a:lnTo>
                      <a:pt x="1863" y="1634"/>
                    </a:lnTo>
                    <a:close/>
                    <a:moveTo>
                      <a:pt x="4453" y="1648"/>
                    </a:moveTo>
                    <a:lnTo>
                      <a:pt x="4459" y="1653"/>
                    </a:lnTo>
                    <a:lnTo>
                      <a:pt x="4459" y="1648"/>
                    </a:lnTo>
                    <a:lnTo>
                      <a:pt x="4453" y="1648"/>
                    </a:lnTo>
                    <a:close/>
                    <a:moveTo>
                      <a:pt x="3883" y="1667"/>
                    </a:moveTo>
                    <a:lnTo>
                      <a:pt x="3869" y="1653"/>
                    </a:lnTo>
                    <a:lnTo>
                      <a:pt x="3863" y="1667"/>
                    </a:lnTo>
                    <a:lnTo>
                      <a:pt x="3883" y="1667"/>
                    </a:lnTo>
                    <a:close/>
                    <a:moveTo>
                      <a:pt x="536" y="1673"/>
                    </a:moveTo>
                    <a:lnTo>
                      <a:pt x="516" y="1659"/>
                    </a:lnTo>
                    <a:lnTo>
                      <a:pt x="522" y="1679"/>
                    </a:lnTo>
                    <a:lnTo>
                      <a:pt x="536" y="1673"/>
                    </a:lnTo>
                    <a:close/>
                    <a:moveTo>
                      <a:pt x="2150" y="1673"/>
                    </a:moveTo>
                    <a:lnTo>
                      <a:pt x="2150" y="1667"/>
                    </a:lnTo>
                    <a:lnTo>
                      <a:pt x="2131" y="1662"/>
                    </a:lnTo>
                    <a:lnTo>
                      <a:pt x="2136" y="1687"/>
                    </a:lnTo>
                    <a:lnTo>
                      <a:pt x="2150" y="1673"/>
                    </a:lnTo>
                    <a:close/>
                    <a:moveTo>
                      <a:pt x="1939" y="1687"/>
                    </a:moveTo>
                    <a:lnTo>
                      <a:pt x="1953" y="1687"/>
                    </a:lnTo>
                    <a:lnTo>
                      <a:pt x="1953" y="1673"/>
                    </a:lnTo>
                    <a:lnTo>
                      <a:pt x="1939" y="1667"/>
                    </a:lnTo>
                    <a:lnTo>
                      <a:pt x="1939" y="1687"/>
                    </a:lnTo>
                    <a:close/>
                    <a:moveTo>
                      <a:pt x="1690" y="1687"/>
                    </a:moveTo>
                    <a:lnTo>
                      <a:pt x="1671" y="1667"/>
                    </a:lnTo>
                    <a:lnTo>
                      <a:pt x="1665" y="1693"/>
                    </a:lnTo>
                    <a:lnTo>
                      <a:pt x="1679" y="1707"/>
                    </a:lnTo>
                    <a:lnTo>
                      <a:pt x="1693" y="1707"/>
                    </a:lnTo>
                    <a:lnTo>
                      <a:pt x="1693" y="1687"/>
                    </a:lnTo>
                    <a:lnTo>
                      <a:pt x="1690" y="1687"/>
                    </a:lnTo>
                    <a:close/>
                    <a:moveTo>
                      <a:pt x="4448" y="1730"/>
                    </a:moveTo>
                    <a:lnTo>
                      <a:pt x="4442" y="1710"/>
                    </a:lnTo>
                    <a:lnTo>
                      <a:pt x="4436" y="1730"/>
                    </a:lnTo>
                    <a:lnTo>
                      <a:pt x="4448" y="1730"/>
                    </a:lnTo>
                    <a:close/>
                    <a:moveTo>
                      <a:pt x="1383" y="1916"/>
                    </a:moveTo>
                    <a:lnTo>
                      <a:pt x="1377" y="1936"/>
                    </a:lnTo>
                    <a:lnTo>
                      <a:pt x="1388" y="1941"/>
                    </a:lnTo>
                    <a:lnTo>
                      <a:pt x="1403" y="1936"/>
                    </a:lnTo>
                    <a:lnTo>
                      <a:pt x="1397" y="1910"/>
                    </a:lnTo>
                    <a:lnTo>
                      <a:pt x="1383" y="1916"/>
                    </a:lnTo>
                    <a:close/>
                    <a:moveTo>
                      <a:pt x="1081" y="1969"/>
                    </a:moveTo>
                    <a:lnTo>
                      <a:pt x="1070" y="1969"/>
                    </a:lnTo>
                    <a:lnTo>
                      <a:pt x="1081" y="1995"/>
                    </a:lnTo>
                    <a:lnTo>
                      <a:pt x="1081" y="1969"/>
                    </a:lnTo>
                    <a:close/>
                    <a:moveTo>
                      <a:pt x="863" y="2046"/>
                    </a:moveTo>
                    <a:lnTo>
                      <a:pt x="849" y="2040"/>
                    </a:lnTo>
                    <a:lnTo>
                      <a:pt x="844" y="2054"/>
                    </a:lnTo>
                    <a:lnTo>
                      <a:pt x="863" y="2054"/>
                    </a:lnTo>
                    <a:lnTo>
                      <a:pt x="863" y="2046"/>
                    </a:lnTo>
                    <a:close/>
                    <a:moveTo>
                      <a:pt x="511" y="2077"/>
                    </a:moveTo>
                    <a:lnTo>
                      <a:pt x="497" y="2071"/>
                    </a:lnTo>
                    <a:lnTo>
                      <a:pt x="497" y="2091"/>
                    </a:lnTo>
                    <a:lnTo>
                      <a:pt x="511" y="2091"/>
                    </a:lnTo>
                    <a:lnTo>
                      <a:pt x="511" y="2077"/>
                    </a:lnTo>
                    <a:close/>
                    <a:moveTo>
                      <a:pt x="4055" y="2167"/>
                    </a:moveTo>
                    <a:lnTo>
                      <a:pt x="4050" y="2173"/>
                    </a:lnTo>
                    <a:lnTo>
                      <a:pt x="4064" y="2178"/>
                    </a:lnTo>
                    <a:lnTo>
                      <a:pt x="4055" y="2167"/>
                    </a:lnTo>
                    <a:close/>
                    <a:moveTo>
                      <a:pt x="3652" y="2302"/>
                    </a:moveTo>
                    <a:lnTo>
                      <a:pt x="3646" y="2308"/>
                    </a:lnTo>
                    <a:lnTo>
                      <a:pt x="3660" y="2314"/>
                    </a:lnTo>
                    <a:lnTo>
                      <a:pt x="3652" y="2302"/>
                    </a:lnTo>
                    <a:close/>
                    <a:moveTo>
                      <a:pt x="3561" y="5"/>
                    </a:moveTo>
                    <a:lnTo>
                      <a:pt x="3593" y="0"/>
                    </a:lnTo>
                    <a:lnTo>
                      <a:pt x="3683" y="14"/>
                    </a:lnTo>
                    <a:lnTo>
                      <a:pt x="3818" y="8"/>
                    </a:lnTo>
                    <a:lnTo>
                      <a:pt x="3889" y="33"/>
                    </a:lnTo>
                    <a:lnTo>
                      <a:pt x="3974" y="39"/>
                    </a:lnTo>
                    <a:lnTo>
                      <a:pt x="4038" y="59"/>
                    </a:lnTo>
                    <a:lnTo>
                      <a:pt x="4270" y="175"/>
                    </a:lnTo>
                    <a:lnTo>
                      <a:pt x="4366" y="245"/>
                    </a:lnTo>
                    <a:lnTo>
                      <a:pt x="4482" y="347"/>
                    </a:lnTo>
                    <a:lnTo>
                      <a:pt x="4513" y="392"/>
                    </a:lnTo>
                    <a:lnTo>
                      <a:pt x="4527" y="398"/>
                    </a:lnTo>
                    <a:lnTo>
                      <a:pt x="4611" y="525"/>
                    </a:lnTo>
                    <a:lnTo>
                      <a:pt x="4631" y="544"/>
                    </a:lnTo>
                    <a:lnTo>
                      <a:pt x="4721" y="711"/>
                    </a:lnTo>
                    <a:lnTo>
                      <a:pt x="4727" y="801"/>
                    </a:lnTo>
                    <a:lnTo>
                      <a:pt x="4752" y="866"/>
                    </a:lnTo>
                    <a:lnTo>
                      <a:pt x="4767" y="951"/>
                    </a:lnTo>
                    <a:lnTo>
                      <a:pt x="4778" y="1131"/>
                    </a:lnTo>
                    <a:lnTo>
                      <a:pt x="4767" y="1165"/>
                    </a:lnTo>
                    <a:lnTo>
                      <a:pt x="4778" y="1261"/>
                    </a:lnTo>
                    <a:lnTo>
                      <a:pt x="4772" y="1272"/>
                    </a:lnTo>
                    <a:lnTo>
                      <a:pt x="4772" y="1323"/>
                    </a:lnTo>
                    <a:lnTo>
                      <a:pt x="4767" y="1334"/>
                    </a:lnTo>
                    <a:lnTo>
                      <a:pt x="4767" y="1399"/>
                    </a:lnTo>
                    <a:lnTo>
                      <a:pt x="4747" y="1495"/>
                    </a:lnTo>
                    <a:lnTo>
                      <a:pt x="4707" y="1597"/>
                    </a:lnTo>
                    <a:lnTo>
                      <a:pt x="4707" y="1653"/>
                    </a:lnTo>
                    <a:lnTo>
                      <a:pt x="4668" y="1718"/>
                    </a:lnTo>
                    <a:lnTo>
                      <a:pt x="4623" y="1834"/>
                    </a:lnTo>
                    <a:lnTo>
                      <a:pt x="4577" y="1879"/>
                    </a:lnTo>
                    <a:lnTo>
                      <a:pt x="4532" y="1955"/>
                    </a:lnTo>
                    <a:lnTo>
                      <a:pt x="4402" y="2085"/>
                    </a:lnTo>
                    <a:lnTo>
                      <a:pt x="4377" y="2099"/>
                    </a:lnTo>
                    <a:lnTo>
                      <a:pt x="4371" y="2113"/>
                    </a:lnTo>
                    <a:lnTo>
                      <a:pt x="4140" y="2254"/>
                    </a:lnTo>
                    <a:lnTo>
                      <a:pt x="4075" y="2269"/>
                    </a:lnTo>
                    <a:lnTo>
                      <a:pt x="4005" y="2300"/>
                    </a:lnTo>
                    <a:lnTo>
                      <a:pt x="3844" y="2339"/>
                    </a:lnTo>
                    <a:lnTo>
                      <a:pt x="3742" y="2339"/>
                    </a:lnTo>
                    <a:lnTo>
                      <a:pt x="3728" y="2333"/>
                    </a:lnTo>
                    <a:lnTo>
                      <a:pt x="3697" y="2348"/>
                    </a:lnTo>
                    <a:lnTo>
                      <a:pt x="3525" y="2348"/>
                    </a:lnTo>
                    <a:lnTo>
                      <a:pt x="3494" y="2362"/>
                    </a:lnTo>
                    <a:lnTo>
                      <a:pt x="3375" y="2348"/>
                    </a:lnTo>
                    <a:lnTo>
                      <a:pt x="3361" y="2353"/>
                    </a:lnTo>
                    <a:lnTo>
                      <a:pt x="3265" y="2353"/>
                    </a:lnTo>
                    <a:lnTo>
                      <a:pt x="3149" y="2339"/>
                    </a:lnTo>
                    <a:lnTo>
                      <a:pt x="3085" y="2300"/>
                    </a:lnTo>
                    <a:lnTo>
                      <a:pt x="3053" y="2229"/>
                    </a:lnTo>
                    <a:lnTo>
                      <a:pt x="3053" y="2139"/>
                    </a:lnTo>
                    <a:lnTo>
                      <a:pt x="3068" y="2108"/>
                    </a:lnTo>
                    <a:lnTo>
                      <a:pt x="3062" y="2068"/>
                    </a:lnTo>
                    <a:lnTo>
                      <a:pt x="3062" y="1650"/>
                    </a:lnTo>
                    <a:lnTo>
                      <a:pt x="3068" y="1614"/>
                    </a:lnTo>
                    <a:lnTo>
                      <a:pt x="3082" y="1594"/>
                    </a:lnTo>
                    <a:lnTo>
                      <a:pt x="3127" y="1563"/>
                    </a:lnTo>
                    <a:lnTo>
                      <a:pt x="3237" y="1549"/>
                    </a:lnTo>
                    <a:lnTo>
                      <a:pt x="3353" y="1549"/>
                    </a:lnTo>
                    <a:lnTo>
                      <a:pt x="3364" y="1543"/>
                    </a:lnTo>
                    <a:lnTo>
                      <a:pt x="3635" y="1543"/>
                    </a:lnTo>
                    <a:lnTo>
                      <a:pt x="3841" y="1487"/>
                    </a:lnTo>
                    <a:lnTo>
                      <a:pt x="3931" y="1436"/>
                    </a:lnTo>
                    <a:lnTo>
                      <a:pt x="3971" y="1385"/>
                    </a:lnTo>
                    <a:lnTo>
                      <a:pt x="3985" y="1380"/>
                    </a:lnTo>
                    <a:lnTo>
                      <a:pt x="4016" y="1309"/>
                    </a:lnTo>
                    <a:lnTo>
                      <a:pt x="4036" y="1233"/>
                    </a:lnTo>
                    <a:lnTo>
                      <a:pt x="4030" y="1097"/>
                    </a:lnTo>
                    <a:lnTo>
                      <a:pt x="4019" y="1052"/>
                    </a:lnTo>
                    <a:lnTo>
                      <a:pt x="3988" y="987"/>
                    </a:lnTo>
                    <a:lnTo>
                      <a:pt x="3878" y="872"/>
                    </a:lnTo>
                    <a:lnTo>
                      <a:pt x="3821" y="846"/>
                    </a:lnTo>
                    <a:lnTo>
                      <a:pt x="3694" y="841"/>
                    </a:lnTo>
                    <a:lnTo>
                      <a:pt x="3683" y="835"/>
                    </a:lnTo>
                    <a:lnTo>
                      <a:pt x="3581" y="835"/>
                    </a:lnTo>
                    <a:lnTo>
                      <a:pt x="3401" y="880"/>
                    </a:lnTo>
                    <a:lnTo>
                      <a:pt x="3285" y="925"/>
                    </a:lnTo>
                    <a:lnTo>
                      <a:pt x="3164" y="1001"/>
                    </a:lnTo>
                    <a:lnTo>
                      <a:pt x="3107" y="1052"/>
                    </a:lnTo>
                    <a:lnTo>
                      <a:pt x="3068" y="1064"/>
                    </a:lnTo>
                    <a:lnTo>
                      <a:pt x="3003" y="1123"/>
                    </a:lnTo>
                    <a:lnTo>
                      <a:pt x="2972" y="1168"/>
                    </a:lnTo>
                    <a:lnTo>
                      <a:pt x="2932" y="1188"/>
                    </a:lnTo>
                    <a:lnTo>
                      <a:pt x="2656" y="1484"/>
                    </a:lnTo>
                    <a:lnTo>
                      <a:pt x="2565" y="1569"/>
                    </a:lnTo>
                    <a:lnTo>
                      <a:pt x="2424" y="1721"/>
                    </a:lnTo>
                    <a:lnTo>
                      <a:pt x="2201" y="1913"/>
                    </a:lnTo>
                    <a:lnTo>
                      <a:pt x="1950" y="2099"/>
                    </a:lnTo>
                    <a:lnTo>
                      <a:pt x="1854" y="2139"/>
                    </a:lnTo>
                    <a:lnTo>
                      <a:pt x="1809" y="2170"/>
                    </a:lnTo>
                    <a:lnTo>
                      <a:pt x="1733" y="2195"/>
                    </a:lnTo>
                    <a:lnTo>
                      <a:pt x="1668" y="2235"/>
                    </a:lnTo>
                    <a:lnTo>
                      <a:pt x="1541" y="2274"/>
                    </a:lnTo>
                    <a:lnTo>
                      <a:pt x="1445" y="2294"/>
                    </a:lnTo>
                    <a:lnTo>
                      <a:pt x="1394" y="2294"/>
                    </a:lnTo>
                    <a:lnTo>
                      <a:pt x="1380" y="2288"/>
                    </a:lnTo>
                    <a:lnTo>
                      <a:pt x="1304" y="2314"/>
                    </a:lnTo>
                    <a:lnTo>
                      <a:pt x="1213" y="2319"/>
                    </a:lnTo>
                    <a:lnTo>
                      <a:pt x="1199" y="2314"/>
                    </a:lnTo>
                    <a:lnTo>
                      <a:pt x="1058" y="2314"/>
                    </a:lnTo>
                    <a:lnTo>
                      <a:pt x="1044" y="2302"/>
                    </a:lnTo>
                    <a:lnTo>
                      <a:pt x="878" y="2302"/>
                    </a:lnTo>
                    <a:lnTo>
                      <a:pt x="697" y="2257"/>
                    </a:lnTo>
                    <a:lnTo>
                      <a:pt x="677" y="2237"/>
                    </a:lnTo>
                    <a:lnTo>
                      <a:pt x="601" y="2212"/>
                    </a:lnTo>
                    <a:lnTo>
                      <a:pt x="562" y="2187"/>
                    </a:lnTo>
                    <a:lnTo>
                      <a:pt x="511" y="2167"/>
                    </a:lnTo>
                    <a:lnTo>
                      <a:pt x="440" y="2122"/>
                    </a:lnTo>
                    <a:lnTo>
                      <a:pt x="435" y="2108"/>
                    </a:lnTo>
                    <a:lnTo>
                      <a:pt x="403" y="2088"/>
                    </a:lnTo>
                    <a:lnTo>
                      <a:pt x="288" y="1986"/>
                    </a:lnTo>
                    <a:lnTo>
                      <a:pt x="172" y="1859"/>
                    </a:lnTo>
                    <a:lnTo>
                      <a:pt x="141" y="1803"/>
                    </a:lnTo>
                    <a:lnTo>
                      <a:pt x="70" y="1617"/>
                    </a:lnTo>
                    <a:lnTo>
                      <a:pt x="39" y="1507"/>
                    </a:lnTo>
                    <a:lnTo>
                      <a:pt x="20" y="1481"/>
                    </a:lnTo>
                    <a:lnTo>
                      <a:pt x="0" y="1354"/>
                    </a:lnTo>
                    <a:lnTo>
                      <a:pt x="0" y="1021"/>
                    </a:lnTo>
                    <a:lnTo>
                      <a:pt x="31" y="835"/>
                    </a:lnTo>
                    <a:lnTo>
                      <a:pt x="70" y="714"/>
                    </a:lnTo>
                    <a:lnTo>
                      <a:pt x="121" y="604"/>
                    </a:lnTo>
                    <a:lnTo>
                      <a:pt x="166" y="558"/>
                    </a:lnTo>
                    <a:lnTo>
                      <a:pt x="206" y="474"/>
                    </a:lnTo>
                    <a:lnTo>
                      <a:pt x="231" y="443"/>
                    </a:lnTo>
                    <a:lnTo>
                      <a:pt x="262" y="423"/>
                    </a:lnTo>
                    <a:lnTo>
                      <a:pt x="299" y="372"/>
                    </a:lnTo>
                    <a:lnTo>
                      <a:pt x="364" y="316"/>
                    </a:lnTo>
                    <a:lnTo>
                      <a:pt x="403" y="296"/>
                    </a:lnTo>
                    <a:lnTo>
                      <a:pt x="480" y="239"/>
                    </a:lnTo>
                    <a:lnTo>
                      <a:pt x="626" y="163"/>
                    </a:lnTo>
                    <a:lnTo>
                      <a:pt x="756" y="112"/>
                    </a:lnTo>
                    <a:lnTo>
                      <a:pt x="858" y="87"/>
                    </a:lnTo>
                    <a:lnTo>
                      <a:pt x="974" y="87"/>
                    </a:lnTo>
                    <a:lnTo>
                      <a:pt x="988" y="81"/>
                    </a:lnTo>
                    <a:lnTo>
                      <a:pt x="1180" y="81"/>
                    </a:lnTo>
                    <a:lnTo>
                      <a:pt x="1191" y="76"/>
                    </a:lnTo>
                    <a:lnTo>
                      <a:pt x="1307" y="76"/>
                    </a:lnTo>
                    <a:lnTo>
                      <a:pt x="1318" y="70"/>
                    </a:lnTo>
                    <a:lnTo>
                      <a:pt x="1394" y="70"/>
                    </a:lnTo>
                    <a:lnTo>
                      <a:pt x="1408" y="65"/>
                    </a:lnTo>
                    <a:lnTo>
                      <a:pt x="1498" y="65"/>
                    </a:lnTo>
                    <a:lnTo>
                      <a:pt x="1558" y="84"/>
                    </a:lnTo>
                    <a:lnTo>
                      <a:pt x="1594" y="115"/>
                    </a:lnTo>
                    <a:lnTo>
                      <a:pt x="1620" y="172"/>
                    </a:lnTo>
                    <a:lnTo>
                      <a:pt x="1620" y="423"/>
                    </a:lnTo>
                    <a:lnTo>
                      <a:pt x="1614" y="437"/>
                    </a:lnTo>
                    <a:lnTo>
                      <a:pt x="1614" y="513"/>
                    </a:lnTo>
                    <a:lnTo>
                      <a:pt x="1628" y="553"/>
                    </a:lnTo>
                    <a:lnTo>
                      <a:pt x="1623" y="688"/>
                    </a:lnTo>
                    <a:lnTo>
                      <a:pt x="1617" y="702"/>
                    </a:lnTo>
                    <a:lnTo>
                      <a:pt x="1617" y="767"/>
                    </a:lnTo>
                    <a:lnTo>
                      <a:pt x="1597" y="818"/>
                    </a:lnTo>
                    <a:lnTo>
                      <a:pt x="1577" y="838"/>
                    </a:lnTo>
                    <a:lnTo>
                      <a:pt x="1521" y="872"/>
                    </a:lnTo>
                    <a:lnTo>
                      <a:pt x="1445" y="877"/>
                    </a:lnTo>
                    <a:lnTo>
                      <a:pt x="1434" y="872"/>
                    </a:lnTo>
                    <a:lnTo>
                      <a:pt x="1383" y="872"/>
                    </a:lnTo>
                    <a:lnTo>
                      <a:pt x="1369" y="866"/>
                    </a:lnTo>
                    <a:lnTo>
                      <a:pt x="1247" y="866"/>
                    </a:lnTo>
                    <a:lnTo>
                      <a:pt x="1202" y="877"/>
                    </a:lnTo>
                    <a:lnTo>
                      <a:pt x="1041" y="877"/>
                    </a:lnTo>
                    <a:lnTo>
                      <a:pt x="990" y="891"/>
                    </a:lnTo>
                    <a:lnTo>
                      <a:pt x="869" y="948"/>
                    </a:lnTo>
                    <a:lnTo>
                      <a:pt x="824" y="993"/>
                    </a:lnTo>
                    <a:lnTo>
                      <a:pt x="773" y="1089"/>
                    </a:lnTo>
                    <a:lnTo>
                      <a:pt x="753" y="1165"/>
                    </a:lnTo>
                    <a:lnTo>
                      <a:pt x="765" y="1261"/>
                    </a:lnTo>
                    <a:lnTo>
                      <a:pt x="804" y="1357"/>
                    </a:lnTo>
                    <a:lnTo>
                      <a:pt x="880" y="1442"/>
                    </a:lnTo>
                    <a:lnTo>
                      <a:pt x="990" y="1487"/>
                    </a:lnTo>
                    <a:lnTo>
                      <a:pt x="1112" y="1487"/>
                    </a:lnTo>
                    <a:lnTo>
                      <a:pt x="1123" y="1492"/>
                    </a:lnTo>
                    <a:lnTo>
                      <a:pt x="1188" y="1492"/>
                    </a:lnTo>
                    <a:lnTo>
                      <a:pt x="1278" y="1473"/>
                    </a:lnTo>
                    <a:lnTo>
                      <a:pt x="1394" y="1433"/>
                    </a:lnTo>
                    <a:lnTo>
                      <a:pt x="1611" y="1306"/>
                    </a:lnTo>
                    <a:lnTo>
                      <a:pt x="1696" y="1241"/>
                    </a:lnTo>
                    <a:lnTo>
                      <a:pt x="1747" y="1176"/>
                    </a:lnTo>
                    <a:lnTo>
                      <a:pt x="1792" y="1145"/>
                    </a:lnTo>
                    <a:lnTo>
                      <a:pt x="2105" y="832"/>
                    </a:lnTo>
                    <a:lnTo>
                      <a:pt x="2433" y="499"/>
                    </a:lnTo>
                    <a:lnTo>
                      <a:pt x="2543" y="423"/>
                    </a:lnTo>
                    <a:lnTo>
                      <a:pt x="2639" y="333"/>
                    </a:lnTo>
                    <a:lnTo>
                      <a:pt x="2678" y="327"/>
                    </a:lnTo>
                    <a:lnTo>
                      <a:pt x="2723" y="282"/>
                    </a:lnTo>
                    <a:lnTo>
                      <a:pt x="2825" y="217"/>
                    </a:lnTo>
                    <a:lnTo>
                      <a:pt x="2910" y="177"/>
                    </a:lnTo>
                    <a:lnTo>
                      <a:pt x="3192" y="62"/>
                    </a:lnTo>
                    <a:lnTo>
                      <a:pt x="3313" y="31"/>
                    </a:lnTo>
                    <a:lnTo>
                      <a:pt x="3474" y="11"/>
                    </a:lnTo>
                    <a:lnTo>
                      <a:pt x="3559" y="25"/>
                    </a:lnTo>
                    <a:lnTo>
                      <a:pt x="3561" y="5"/>
                    </a:lnTo>
                    <a:close/>
                  </a:path>
                </a:pathLst>
              </a:custGeom>
              <a:solidFill>
                <a:srgbClr val="50747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1" name="Freeform 3">
                <a:extLst>
                  <a:ext uri="{FF2B5EF4-FFF2-40B4-BE49-F238E27FC236}">
                    <a16:creationId xmlns:a16="http://schemas.microsoft.com/office/drawing/2014/main" id="{38264C87-F01A-F746-B969-BA4979816615}"/>
                  </a:ext>
                </a:extLst>
              </p:cNvPr>
              <p:cNvSpPr>
                <a:spLocks noChangeArrowheads="1"/>
              </p:cNvSpPr>
              <p:nvPr/>
            </p:nvSpPr>
            <p:spPr bwMode="auto">
              <a:xfrm>
                <a:off x="3038475" y="2851150"/>
                <a:ext cx="908050" cy="1841500"/>
              </a:xfrm>
              <a:custGeom>
                <a:avLst/>
                <a:gdLst>
                  <a:gd name="T0" fmla="*/ 2204 w 2521"/>
                  <a:gd name="T1" fmla="*/ 4582 h 5114"/>
                  <a:gd name="T2" fmla="*/ 2178 w 2521"/>
                  <a:gd name="T3" fmla="*/ 3518 h 5114"/>
                  <a:gd name="T4" fmla="*/ 2116 w 2521"/>
                  <a:gd name="T5" fmla="*/ 4179 h 5114"/>
                  <a:gd name="T6" fmla="*/ 2088 w 2521"/>
                  <a:gd name="T7" fmla="*/ 630 h 5114"/>
                  <a:gd name="T8" fmla="*/ 2060 w 2521"/>
                  <a:gd name="T9" fmla="*/ 2928 h 5114"/>
                  <a:gd name="T10" fmla="*/ 1992 w 2521"/>
                  <a:gd name="T11" fmla="*/ 3374 h 5114"/>
                  <a:gd name="T12" fmla="*/ 1964 w 2521"/>
                  <a:gd name="T13" fmla="*/ 3953 h 5114"/>
                  <a:gd name="T14" fmla="*/ 1873 w 2521"/>
                  <a:gd name="T15" fmla="*/ 4427 h 5114"/>
                  <a:gd name="T16" fmla="*/ 1890 w 2521"/>
                  <a:gd name="T17" fmla="*/ 4489 h 5114"/>
                  <a:gd name="T18" fmla="*/ 1868 w 2521"/>
                  <a:gd name="T19" fmla="*/ 3115 h 5114"/>
                  <a:gd name="T20" fmla="*/ 1803 w 2521"/>
                  <a:gd name="T21" fmla="*/ 2948 h 5114"/>
                  <a:gd name="T22" fmla="*/ 1777 w 2521"/>
                  <a:gd name="T23" fmla="*/ 4537 h 5114"/>
                  <a:gd name="T24" fmla="*/ 1758 w 2521"/>
                  <a:gd name="T25" fmla="*/ 2880 h 5114"/>
                  <a:gd name="T26" fmla="*/ 1710 w 2521"/>
                  <a:gd name="T27" fmla="*/ 3403 h 5114"/>
                  <a:gd name="T28" fmla="*/ 1741 w 2521"/>
                  <a:gd name="T29" fmla="*/ 2756 h 5114"/>
                  <a:gd name="T30" fmla="*/ 1653 w 2521"/>
                  <a:gd name="T31" fmla="*/ 3208 h 5114"/>
                  <a:gd name="T32" fmla="*/ 1676 w 2521"/>
                  <a:gd name="T33" fmla="*/ 2565 h 5114"/>
                  <a:gd name="T34" fmla="*/ 1571 w 2521"/>
                  <a:gd name="T35" fmla="*/ 2601 h 5114"/>
                  <a:gd name="T36" fmla="*/ 1523 w 2521"/>
                  <a:gd name="T37" fmla="*/ 573 h 5114"/>
                  <a:gd name="T38" fmla="*/ 1523 w 2521"/>
                  <a:gd name="T39" fmla="*/ 2450 h 5114"/>
                  <a:gd name="T40" fmla="*/ 1546 w 2521"/>
                  <a:gd name="T41" fmla="*/ 2728 h 5114"/>
                  <a:gd name="T42" fmla="*/ 1484 w 2521"/>
                  <a:gd name="T43" fmla="*/ 711 h 5114"/>
                  <a:gd name="T44" fmla="*/ 1498 w 2521"/>
                  <a:gd name="T45" fmla="*/ 3191 h 5114"/>
                  <a:gd name="T46" fmla="*/ 1461 w 2521"/>
                  <a:gd name="T47" fmla="*/ 2641 h 5114"/>
                  <a:gd name="T48" fmla="*/ 1380 w 2521"/>
                  <a:gd name="T49" fmla="*/ 2660 h 5114"/>
                  <a:gd name="T50" fmla="*/ 1354 w 2521"/>
                  <a:gd name="T51" fmla="*/ 2697 h 5114"/>
                  <a:gd name="T52" fmla="*/ 1298 w 2521"/>
                  <a:gd name="T53" fmla="*/ 2416 h 5114"/>
                  <a:gd name="T54" fmla="*/ 1255 w 2521"/>
                  <a:gd name="T55" fmla="*/ 2632 h 5114"/>
                  <a:gd name="T56" fmla="*/ 1236 w 2521"/>
                  <a:gd name="T57" fmla="*/ 2737 h 5114"/>
                  <a:gd name="T58" fmla="*/ 1182 w 2521"/>
                  <a:gd name="T59" fmla="*/ 2560 h 5114"/>
                  <a:gd name="T60" fmla="*/ 1162 w 2521"/>
                  <a:gd name="T61" fmla="*/ 2258 h 5114"/>
                  <a:gd name="T62" fmla="*/ 1162 w 2521"/>
                  <a:gd name="T63" fmla="*/ 2359 h 5114"/>
                  <a:gd name="T64" fmla="*/ 1078 w 2521"/>
                  <a:gd name="T65" fmla="*/ 4932 h 5114"/>
                  <a:gd name="T66" fmla="*/ 1038 w 2521"/>
                  <a:gd name="T67" fmla="*/ 4658 h 5114"/>
                  <a:gd name="T68" fmla="*/ 996 w 2521"/>
                  <a:gd name="T69" fmla="*/ 655 h 5114"/>
                  <a:gd name="T70" fmla="*/ 976 w 2521"/>
                  <a:gd name="T71" fmla="*/ 1961 h 5114"/>
                  <a:gd name="T72" fmla="*/ 956 w 2521"/>
                  <a:gd name="T73" fmla="*/ 2450 h 5114"/>
                  <a:gd name="T74" fmla="*/ 934 w 2521"/>
                  <a:gd name="T75" fmla="*/ 4404 h 5114"/>
                  <a:gd name="T76" fmla="*/ 979 w 2521"/>
                  <a:gd name="T77" fmla="*/ 2306 h 5114"/>
                  <a:gd name="T78" fmla="*/ 900 w 2521"/>
                  <a:gd name="T79" fmla="*/ 788 h 5114"/>
                  <a:gd name="T80" fmla="*/ 894 w 2521"/>
                  <a:gd name="T81" fmla="*/ 2266 h 5114"/>
                  <a:gd name="T82" fmla="*/ 770 w 2521"/>
                  <a:gd name="T83" fmla="*/ 1995 h 5114"/>
                  <a:gd name="T84" fmla="*/ 728 w 2521"/>
                  <a:gd name="T85" fmla="*/ 576 h 5114"/>
                  <a:gd name="T86" fmla="*/ 733 w 2521"/>
                  <a:gd name="T87" fmla="*/ 2077 h 5114"/>
                  <a:gd name="T88" fmla="*/ 666 w 2521"/>
                  <a:gd name="T89" fmla="*/ 4763 h 5114"/>
                  <a:gd name="T90" fmla="*/ 335 w 2521"/>
                  <a:gd name="T91" fmla="*/ 912 h 5114"/>
                  <a:gd name="T92" fmla="*/ 200 w 2521"/>
                  <a:gd name="T93" fmla="*/ 4342 h 5114"/>
                  <a:gd name="T94" fmla="*/ 2333 w 2521"/>
                  <a:gd name="T95" fmla="*/ 4571 h 5114"/>
                  <a:gd name="T96" fmla="*/ 1278 w 2521"/>
                  <a:gd name="T97" fmla="*/ 5099 h 5114"/>
                  <a:gd name="T98" fmla="*/ 428 w 2521"/>
                  <a:gd name="T99" fmla="*/ 4853 h 5114"/>
                  <a:gd name="T100" fmla="*/ 0 w 2521"/>
                  <a:gd name="T101" fmla="*/ 3738 h 5114"/>
                  <a:gd name="T102" fmla="*/ 809 w 2521"/>
                  <a:gd name="T103" fmla="*/ 3298 h 5114"/>
                  <a:gd name="T104" fmla="*/ 1343 w 2521"/>
                  <a:gd name="T105" fmla="*/ 4308 h 5114"/>
                  <a:gd name="T106" fmla="*/ 1377 w 2521"/>
                  <a:gd name="T107" fmla="*/ 3270 h 5114"/>
                  <a:gd name="T108" fmla="*/ 129 w 2521"/>
                  <a:gd name="T109" fmla="*/ 1778 h 5114"/>
                  <a:gd name="T110" fmla="*/ 129 w 2521"/>
                  <a:gd name="T111" fmla="*/ 720 h 5114"/>
                  <a:gd name="T112" fmla="*/ 934 w 2521"/>
                  <a:gd name="T113" fmla="*/ 20 h 5114"/>
                  <a:gd name="T114" fmla="*/ 2201 w 2521"/>
                  <a:gd name="T115" fmla="*/ 438 h 5114"/>
                  <a:gd name="T116" fmla="*/ 2452 w 2521"/>
                  <a:gd name="T117" fmla="*/ 1518 h 5114"/>
                  <a:gd name="T118" fmla="*/ 1653 w 2521"/>
                  <a:gd name="T119" fmla="*/ 1722 h 5114"/>
                  <a:gd name="T120" fmla="*/ 1470 w 2521"/>
                  <a:gd name="T121" fmla="*/ 875 h 5114"/>
                  <a:gd name="T122" fmla="*/ 1134 w 2521"/>
                  <a:gd name="T123" fmla="*/ 1722 h 5114"/>
                  <a:gd name="T124" fmla="*/ 2463 w 2521"/>
                  <a:gd name="T125" fmla="*/ 3411 h 5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521" h="5114">
                    <a:moveTo>
                      <a:pt x="2300" y="3264"/>
                    </a:moveTo>
                    <a:lnTo>
                      <a:pt x="2291" y="3250"/>
                    </a:lnTo>
                    <a:lnTo>
                      <a:pt x="2285" y="3256"/>
                    </a:lnTo>
                    <a:lnTo>
                      <a:pt x="2300" y="3264"/>
                    </a:lnTo>
                    <a:close/>
                    <a:moveTo>
                      <a:pt x="2232" y="3589"/>
                    </a:moveTo>
                    <a:lnTo>
                      <a:pt x="2240" y="3583"/>
                    </a:lnTo>
                    <a:lnTo>
                      <a:pt x="2226" y="3563"/>
                    </a:lnTo>
                    <a:lnTo>
                      <a:pt x="2221" y="3592"/>
                    </a:lnTo>
                    <a:lnTo>
                      <a:pt x="2232" y="3592"/>
                    </a:lnTo>
                    <a:lnTo>
                      <a:pt x="2232" y="3589"/>
                    </a:lnTo>
                    <a:close/>
                    <a:moveTo>
                      <a:pt x="2223" y="4576"/>
                    </a:moveTo>
                    <a:lnTo>
                      <a:pt x="2204" y="4582"/>
                    </a:lnTo>
                    <a:lnTo>
                      <a:pt x="2232" y="4596"/>
                    </a:lnTo>
                    <a:lnTo>
                      <a:pt x="2223" y="4576"/>
                    </a:lnTo>
                    <a:close/>
                    <a:moveTo>
                      <a:pt x="2184" y="3609"/>
                    </a:moveTo>
                    <a:lnTo>
                      <a:pt x="2192" y="3614"/>
                    </a:lnTo>
                    <a:lnTo>
                      <a:pt x="2206" y="3594"/>
                    </a:lnTo>
                    <a:lnTo>
                      <a:pt x="2178" y="3594"/>
                    </a:lnTo>
                    <a:lnTo>
                      <a:pt x="2184" y="3609"/>
                    </a:lnTo>
                    <a:close/>
                    <a:moveTo>
                      <a:pt x="2178" y="3518"/>
                    </a:moveTo>
                    <a:lnTo>
                      <a:pt x="2158" y="3518"/>
                    </a:lnTo>
                    <a:lnTo>
                      <a:pt x="2164" y="3546"/>
                    </a:lnTo>
                    <a:lnTo>
                      <a:pt x="2178" y="3546"/>
                    </a:lnTo>
                    <a:lnTo>
                      <a:pt x="2178" y="3518"/>
                    </a:lnTo>
                    <a:close/>
                    <a:moveTo>
                      <a:pt x="2164" y="1597"/>
                    </a:moveTo>
                    <a:lnTo>
                      <a:pt x="2164" y="1583"/>
                    </a:lnTo>
                    <a:lnTo>
                      <a:pt x="2150" y="1589"/>
                    </a:lnTo>
                    <a:lnTo>
                      <a:pt x="2164" y="1597"/>
                    </a:lnTo>
                    <a:close/>
                    <a:moveTo>
                      <a:pt x="2136" y="4111"/>
                    </a:moveTo>
                    <a:lnTo>
                      <a:pt x="2130" y="4102"/>
                    </a:lnTo>
                    <a:lnTo>
                      <a:pt x="2122" y="4116"/>
                    </a:lnTo>
                    <a:lnTo>
                      <a:pt x="2136" y="4111"/>
                    </a:lnTo>
                    <a:close/>
                    <a:moveTo>
                      <a:pt x="2136" y="4179"/>
                    </a:moveTo>
                    <a:lnTo>
                      <a:pt x="2130" y="4164"/>
                    </a:lnTo>
                    <a:lnTo>
                      <a:pt x="2116" y="4164"/>
                    </a:lnTo>
                    <a:lnTo>
                      <a:pt x="2116" y="4179"/>
                    </a:lnTo>
                    <a:lnTo>
                      <a:pt x="2136" y="4179"/>
                    </a:lnTo>
                    <a:close/>
                    <a:moveTo>
                      <a:pt x="2116" y="548"/>
                    </a:moveTo>
                    <a:lnTo>
                      <a:pt x="2130" y="567"/>
                    </a:lnTo>
                    <a:lnTo>
                      <a:pt x="2158" y="573"/>
                    </a:lnTo>
                    <a:lnTo>
                      <a:pt x="2158" y="559"/>
                    </a:lnTo>
                    <a:lnTo>
                      <a:pt x="2119" y="531"/>
                    </a:lnTo>
                    <a:lnTo>
                      <a:pt x="2119" y="548"/>
                    </a:lnTo>
                    <a:lnTo>
                      <a:pt x="2116" y="548"/>
                    </a:lnTo>
                    <a:close/>
                    <a:moveTo>
                      <a:pt x="2102" y="615"/>
                    </a:moveTo>
                    <a:lnTo>
                      <a:pt x="2088" y="610"/>
                    </a:lnTo>
                    <a:lnTo>
                      <a:pt x="2074" y="615"/>
                    </a:lnTo>
                    <a:lnTo>
                      <a:pt x="2088" y="630"/>
                    </a:lnTo>
                    <a:lnTo>
                      <a:pt x="2102" y="630"/>
                    </a:lnTo>
                    <a:lnTo>
                      <a:pt x="2102" y="615"/>
                    </a:lnTo>
                    <a:close/>
                    <a:moveTo>
                      <a:pt x="2122" y="3388"/>
                    </a:moveTo>
                    <a:lnTo>
                      <a:pt x="2060" y="3374"/>
                    </a:lnTo>
                    <a:lnTo>
                      <a:pt x="2065" y="3388"/>
                    </a:lnTo>
                    <a:lnTo>
                      <a:pt x="2127" y="3417"/>
                    </a:lnTo>
                    <a:lnTo>
                      <a:pt x="2133" y="3388"/>
                    </a:lnTo>
                    <a:lnTo>
                      <a:pt x="2122" y="3388"/>
                    </a:lnTo>
                    <a:close/>
                    <a:moveTo>
                      <a:pt x="2060" y="2928"/>
                    </a:moveTo>
                    <a:lnTo>
                      <a:pt x="2074" y="2923"/>
                    </a:lnTo>
                    <a:lnTo>
                      <a:pt x="2060" y="2909"/>
                    </a:lnTo>
                    <a:lnTo>
                      <a:pt x="2060" y="2928"/>
                    </a:lnTo>
                    <a:close/>
                    <a:moveTo>
                      <a:pt x="2068" y="4049"/>
                    </a:moveTo>
                    <a:lnTo>
                      <a:pt x="2077" y="4035"/>
                    </a:lnTo>
                    <a:lnTo>
                      <a:pt x="2057" y="4029"/>
                    </a:lnTo>
                    <a:lnTo>
                      <a:pt x="2057" y="4049"/>
                    </a:lnTo>
                    <a:lnTo>
                      <a:pt x="2068" y="4049"/>
                    </a:lnTo>
                    <a:close/>
                    <a:moveTo>
                      <a:pt x="2046" y="3239"/>
                    </a:moveTo>
                    <a:lnTo>
                      <a:pt x="2051" y="3253"/>
                    </a:lnTo>
                    <a:lnTo>
                      <a:pt x="2085" y="3225"/>
                    </a:lnTo>
                    <a:lnTo>
                      <a:pt x="2043" y="3219"/>
                    </a:lnTo>
                    <a:lnTo>
                      <a:pt x="2043" y="3239"/>
                    </a:lnTo>
                    <a:lnTo>
                      <a:pt x="2046" y="3239"/>
                    </a:lnTo>
                    <a:close/>
                    <a:moveTo>
                      <a:pt x="1992" y="3374"/>
                    </a:moveTo>
                    <a:lnTo>
                      <a:pt x="2034" y="3360"/>
                    </a:lnTo>
                    <a:lnTo>
                      <a:pt x="2048" y="3332"/>
                    </a:lnTo>
                    <a:lnTo>
                      <a:pt x="2043" y="3304"/>
                    </a:lnTo>
                    <a:lnTo>
                      <a:pt x="1995" y="3338"/>
                    </a:lnTo>
                    <a:lnTo>
                      <a:pt x="1989" y="3366"/>
                    </a:lnTo>
                    <a:lnTo>
                      <a:pt x="1992" y="3374"/>
                    </a:lnTo>
                    <a:close/>
                    <a:moveTo>
                      <a:pt x="1964" y="3953"/>
                    </a:moveTo>
                    <a:lnTo>
                      <a:pt x="1958" y="3947"/>
                    </a:lnTo>
                    <a:lnTo>
                      <a:pt x="1944" y="3953"/>
                    </a:lnTo>
                    <a:lnTo>
                      <a:pt x="1938" y="3973"/>
                    </a:lnTo>
                    <a:lnTo>
                      <a:pt x="1972" y="3967"/>
                    </a:lnTo>
                    <a:lnTo>
                      <a:pt x="1964" y="3953"/>
                    </a:lnTo>
                    <a:close/>
                    <a:moveTo>
                      <a:pt x="1916" y="4179"/>
                    </a:moveTo>
                    <a:lnTo>
                      <a:pt x="1930" y="4179"/>
                    </a:lnTo>
                    <a:lnTo>
                      <a:pt x="1916" y="4159"/>
                    </a:lnTo>
                    <a:lnTo>
                      <a:pt x="1902" y="4173"/>
                    </a:lnTo>
                    <a:lnTo>
                      <a:pt x="1916" y="4179"/>
                    </a:lnTo>
                    <a:close/>
                    <a:moveTo>
                      <a:pt x="1888" y="178"/>
                    </a:moveTo>
                    <a:lnTo>
                      <a:pt x="1879" y="198"/>
                    </a:lnTo>
                    <a:lnTo>
                      <a:pt x="1899" y="178"/>
                    </a:lnTo>
                    <a:lnTo>
                      <a:pt x="1888" y="178"/>
                    </a:lnTo>
                    <a:close/>
                    <a:moveTo>
                      <a:pt x="1902" y="4447"/>
                    </a:moveTo>
                    <a:lnTo>
                      <a:pt x="1893" y="4433"/>
                    </a:lnTo>
                    <a:lnTo>
                      <a:pt x="1873" y="4427"/>
                    </a:lnTo>
                    <a:lnTo>
                      <a:pt x="1873" y="4441"/>
                    </a:lnTo>
                    <a:lnTo>
                      <a:pt x="1893" y="4461"/>
                    </a:lnTo>
                    <a:lnTo>
                      <a:pt x="1902" y="4447"/>
                    </a:lnTo>
                    <a:close/>
                    <a:moveTo>
                      <a:pt x="1930" y="3614"/>
                    </a:moveTo>
                    <a:lnTo>
                      <a:pt x="1902" y="3586"/>
                    </a:lnTo>
                    <a:lnTo>
                      <a:pt x="1873" y="3572"/>
                    </a:lnTo>
                    <a:lnTo>
                      <a:pt x="1907" y="3640"/>
                    </a:lnTo>
                    <a:lnTo>
                      <a:pt x="1927" y="3654"/>
                    </a:lnTo>
                    <a:lnTo>
                      <a:pt x="1927" y="3614"/>
                    </a:lnTo>
                    <a:lnTo>
                      <a:pt x="1930" y="3614"/>
                    </a:lnTo>
                    <a:close/>
                    <a:moveTo>
                      <a:pt x="1882" y="4509"/>
                    </a:moveTo>
                    <a:lnTo>
                      <a:pt x="1890" y="4489"/>
                    </a:lnTo>
                    <a:lnTo>
                      <a:pt x="1876" y="4483"/>
                    </a:lnTo>
                    <a:lnTo>
                      <a:pt x="1871" y="4512"/>
                    </a:lnTo>
                    <a:lnTo>
                      <a:pt x="1882" y="4512"/>
                    </a:lnTo>
                    <a:lnTo>
                      <a:pt x="1882" y="4509"/>
                    </a:lnTo>
                    <a:close/>
                    <a:moveTo>
                      <a:pt x="1896" y="3834"/>
                    </a:moveTo>
                    <a:lnTo>
                      <a:pt x="1868" y="3815"/>
                    </a:lnTo>
                    <a:lnTo>
                      <a:pt x="1873" y="3843"/>
                    </a:lnTo>
                    <a:lnTo>
                      <a:pt x="1893" y="3848"/>
                    </a:lnTo>
                    <a:lnTo>
                      <a:pt x="1893" y="3834"/>
                    </a:lnTo>
                    <a:lnTo>
                      <a:pt x="1896" y="3834"/>
                    </a:lnTo>
                    <a:close/>
                    <a:moveTo>
                      <a:pt x="1854" y="3129"/>
                    </a:moveTo>
                    <a:lnTo>
                      <a:pt x="1868" y="3115"/>
                    </a:lnTo>
                    <a:lnTo>
                      <a:pt x="1848" y="3115"/>
                    </a:lnTo>
                    <a:lnTo>
                      <a:pt x="1854" y="3129"/>
                    </a:lnTo>
                    <a:close/>
                    <a:moveTo>
                      <a:pt x="1840" y="3795"/>
                    </a:moveTo>
                    <a:lnTo>
                      <a:pt x="1845" y="3775"/>
                    </a:lnTo>
                    <a:lnTo>
                      <a:pt x="1831" y="3775"/>
                    </a:lnTo>
                    <a:lnTo>
                      <a:pt x="1817" y="3789"/>
                    </a:lnTo>
                    <a:lnTo>
                      <a:pt x="1823" y="3803"/>
                    </a:lnTo>
                    <a:lnTo>
                      <a:pt x="1840" y="3795"/>
                    </a:lnTo>
                    <a:close/>
                    <a:moveTo>
                      <a:pt x="1792" y="2943"/>
                    </a:moveTo>
                    <a:lnTo>
                      <a:pt x="1811" y="3005"/>
                    </a:lnTo>
                    <a:lnTo>
                      <a:pt x="1817" y="2991"/>
                    </a:lnTo>
                    <a:lnTo>
                      <a:pt x="1803" y="2948"/>
                    </a:lnTo>
                    <a:lnTo>
                      <a:pt x="1792" y="2943"/>
                    </a:lnTo>
                    <a:close/>
                    <a:moveTo>
                      <a:pt x="1786" y="2756"/>
                    </a:moveTo>
                    <a:lnTo>
                      <a:pt x="1800" y="2785"/>
                    </a:lnTo>
                    <a:lnTo>
                      <a:pt x="1806" y="2785"/>
                    </a:lnTo>
                    <a:lnTo>
                      <a:pt x="1811" y="2756"/>
                    </a:lnTo>
                    <a:lnTo>
                      <a:pt x="1786" y="2756"/>
                    </a:lnTo>
                    <a:close/>
                    <a:moveTo>
                      <a:pt x="1792" y="4193"/>
                    </a:moveTo>
                    <a:lnTo>
                      <a:pt x="1786" y="4187"/>
                    </a:lnTo>
                    <a:lnTo>
                      <a:pt x="1780" y="4201"/>
                    </a:lnTo>
                    <a:lnTo>
                      <a:pt x="1792" y="4193"/>
                    </a:lnTo>
                    <a:close/>
                    <a:moveTo>
                      <a:pt x="1772" y="4528"/>
                    </a:moveTo>
                    <a:lnTo>
                      <a:pt x="1777" y="4537"/>
                    </a:lnTo>
                    <a:lnTo>
                      <a:pt x="1792" y="4528"/>
                    </a:lnTo>
                    <a:lnTo>
                      <a:pt x="1777" y="4523"/>
                    </a:lnTo>
                    <a:lnTo>
                      <a:pt x="1772" y="4528"/>
                    </a:lnTo>
                    <a:close/>
                    <a:moveTo>
                      <a:pt x="1792" y="4438"/>
                    </a:moveTo>
                    <a:lnTo>
                      <a:pt x="1772" y="4430"/>
                    </a:lnTo>
                    <a:lnTo>
                      <a:pt x="1772" y="4444"/>
                    </a:lnTo>
                    <a:lnTo>
                      <a:pt x="1800" y="4449"/>
                    </a:lnTo>
                    <a:lnTo>
                      <a:pt x="1792" y="4438"/>
                    </a:lnTo>
                    <a:close/>
                    <a:moveTo>
                      <a:pt x="1758" y="2880"/>
                    </a:moveTo>
                    <a:lnTo>
                      <a:pt x="1772" y="2880"/>
                    </a:lnTo>
                    <a:lnTo>
                      <a:pt x="1758" y="2866"/>
                    </a:lnTo>
                    <a:lnTo>
                      <a:pt x="1758" y="2880"/>
                    </a:lnTo>
                    <a:close/>
                    <a:moveTo>
                      <a:pt x="1766" y="4356"/>
                    </a:moveTo>
                    <a:lnTo>
                      <a:pt x="1766" y="4351"/>
                    </a:lnTo>
                    <a:lnTo>
                      <a:pt x="1752" y="4365"/>
                    </a:lnTo>
                    <a:lnTo>
                      <a:pt x="1766" y="4356"/>
                    </a:lnTo>
                    <a:close/>
                    <a:moveTo>
                      <a:pt x="1710" y="2971"/>
                    </a:moveTo>
                    <a:lnTo>
                      <a:pt x="1744" y="2957"/>
                    </a:lnTo>
                    <a:lnTo>
                      <a:pt x="1744" y="2943"/>
                    </a:lnTo>
                    <a:lnTo>
                      <a:pt x="1696" y="2962"/>
                    </a:lnTo>
                    <a:lnTo>
                      <a:pt x="1710" y="2971"/>
                    </a:lnTo>
                    <a:close/>
                    <a:moveTo>
                      <a:pt x="1710" y="3436"/>
                    </a:moveTo>
                    <a:lnTo>
                      <a:pt x="1724" y="3408"/>
                    </a:lnTo>
                    <a:lnTo>
                      <a:pt x="1710" y="3403"/>
                    </a:lnTo>
                    <a:lnTo>
                      <a:pt x="1690" y="3436"/>
                    </a:lnTo>
                    <a:lnTo>
                      <a:pt x="1704" y="3442"/>
                    </a:lnTo>
                    <a:lnTo>
                      <a:pt x="1710" y="3436"/>
                    </a:lnTo>
                    <a:close/>
                    <a:moveTo>
                      <a:pt x="1690" y="2646"/>
                    </a:moveTo>
                    <a:lnTo>
                      <a:pt x="1704" y="2646"/>
                    </a:lnTo>
                    <a:lnTo>
                      <a:pt x="1704" y="2635"/>
                    </a:lnTo>
                    <a:lnTo>
                      <a:pt x="1690" y="2635"/>
                    </a:lnTo>
                    <a:lnTo>
                      <a:pt x="1690" y="2646"/>
                    </a:lnTo>
                    <a:close/>
                    <a:moveTo>
                      <a:pt x="1676" y="2770"/>
                    </a:moveTo>
                    <a:lnTo>
                      <a:pt x="1682" y="2776"/>
                    </a:lnTo>
                    <a:lnTo>
                      <a:pt x="1721" y="2776"/>
                    </a:lnTo>
                    <a:lnTo>
                      <a:pt x="1741" y="2756"/>
                    </a:lnTo>
                    <a:lnTo>
                      <a:pt x="1684" y="2751"/>
                    </a:lnTo>
                    <a:lnTo>
                      <a:pt x="1665" y="2756"/>
                    </a:lnTo>
                    <a:lnTo>
                      <a:pt x="1676" y="2770"/>
                    </a:lnTo>
                    <a:close/>
                    <a:moveTo>
                      <a:pt x="1667" y="3216"/>
                    </a:moveTo>
                    <a:lnTo>
                      <a:pt x="1673" y="3216"/>
                    </a:lnTo>
                    <a:lnTo>
                      <a:pt x="1679" y="3259"/>
                    </a:lnTo>
                    <a:lnTo>
                      <a:pt x="1707" y="3244"/>
                    </a:lnTo>
                    <a:lnTo>
                      <a:pt x="1735" y="3216"/>
                    </a:lnTo>
                    <a:lnTo>
                      <a:pt x="1721" y="3211"/>
                    </a:lnTo>
                    <a:lnTo>
                      <a:pt x="1673" y="3216"/>
                    </a:lnTo>
                    <a:lnTo>
                      <a:pt x="1673" y="3188"/>
                    </a:lnTo>
                    <a:lnTo>
                      <a:pt x="1653" y="3208"/>
                    </a:lnTo>
                    <a:lnTo>
                      <a:pt x="1667" y="3216"/>
                    </a:lnTo>
                    <a:close/>
                    <a:moveTo>
                      <a:pt x="1667" y="3106"/>
                    </a:moveTo>
                    <a:lnTo>
                      <a:pt x="1653" y="3112"/>
                    </a:lnTo>
                    <a:lnTo>
                      <a:pt x="1667" y="3132"/>
                    </a:lnTo>
                    <a:lnTo>
                      <a:pt x="1682" y="3103"/>
                    </a:lnTo>
                    <a:lnTo>
                      <a:pt x="1667" y="3103"/>
                    </a:lnTo>
                    <a:lnTo>
                      <a:pt x="1667" y="3106"/>
                    </a:lnTo>
                    <a:close/>
                    <a:moveTo>
                      <a:pt x="1676" y="2565"/>
                    </a:moveTo>
                    <a:lnTo>
                      <a:pt x="1648" y="2551"/>
                    </a:lnTo>
                    <a:lnTo>
                      <a:pt x="1653" y="2571"/>
                    </a:lnTo>
                    <a:lnTo>
                      <a:pt x="1682" y="2577"/>
                    </a:lnTo>
                    <a:lnTo>
                      <a:pt x="1676" y="2565"/>
                    </a:lnTo>
                    <a:close/>
                    <a:moveTo>
                      <a:pt x="1642" y="3010"/>
                    </a:moveTo>
                    <a:lnTo>
                      <a:pt x="1662" y="3005"/>
                    </a:lnTo>
                    <a:lnTo>
                      <a:pt x="1656" y="2985"/>
                    </a:lnTo>
                    <a:lnTo>
                      <a:pt x="1636" y="2971"/>
                    </a:lnTo>
                    <a:lnTo>
                      <a:pt x="1622" y="2985"/>
                    </a:lnTo>
                    <a:lnTo>
                      <a:pt x="1622" y="3005"/>
                    </a:lnTo>
                    <a:lnTo>
                      <a:pt x="1642" y="3010"/>
                    </a:lnTo>
                    <a:close/>
                    <a:moveTo>
                      <a:pt x="1586" y="2607"/>
                    </a:moveTo>
                    <a:lnTo>
                      <a:pt x="1619" y="2587"/>
                    </a:lnTo>
                    <a:lnTo>
                      <a:pt x="1619" y="2574"/>
                    </a:lnTo>
                    <a:lnTo>
                      <a:pt x="1591" y="2568"/>
                    </a:lnTo>
                    <a:lnTo>
                      <a:pt x="1571" y="2601"/>
                    </a:lnTo>
                    <a:lnTo>
                      <a:pt x="1586" y="2607"/>
                    </a:lnTo>
                    <a:close/>
                    <a:moveTo>
                      <a:pt x="1580" y="2847"/>
                    </a:moveTo>
                    <a:lnTo>
                      <a:pt x="1594" y="2841"/>
                    </a:lnTo>
                    <a:lnTo>
                      <a:pt x="1580" y="2835"/>
                    </a:lnTo>
                    <a:lnTo>
                      <a:pt x="1566" y="2841"/>
                    </a:lnTo>
                    <a:lnTo>
                      <a:pt x="1580" y="2847"/>
                    </a:lnTo>
                    <a:close/>
                    <a:moveTo>
                      <a:pt x="1566" y="452"/>
                    </a:moveTo>
                    <a:lnTo>
                      <a:pt x="1566" y="466"/>
                    </a:lnTo>
                    <a:lnTo>
                      <a:pt x="1580" y="460"/>
                    </a:lnTo>
                    <a:lnTo>
                      <a:pt x="1566" y="452"/>
                    </a:lnTo>
                    <a:close/>
                    <a:moveTo>
                      <a:pt x="1552" y="567"/>
                    </a:moveTo>
                    <a:lnTo>
                      <a:pt x="1523" y="573"/>
                    </a:lnTo>
                    <a:lnTo>
                      <a:pt x="1538" y="593"/>
                    </a:lnTo>
                    <a:lnTo>
                      <a:pt x="1566" y="565"/>
                    </a:lnTo>
                    <a:lnTo>
                      <a:pt x="1552" y="565"/>
                    </a:lnTo>
                    <a:lnTo>
                      <a:pt x="1552" y="567"/>
                    </a:lnTo>
                    <a:close/>
                    <a:moveTo>
                      <a:pt x="1546" y="2847"/>
                    </a:moveTo>
                    <a:lnTo>
                      <a:pt x="1546" y="2832"/>
                    </a:lnTo>
                    <a:lnTo>
                      <a:pt x="1518" y="2827"/>
                    </a:lnTo>
                    <a:lnTo>
                      <a:pt x="1518" y="2841"/>
                    </a:lnTo>
                    <a:lnTo>
                      <a:pt x="1538" y="2861"/>
                    </a:lnTo>
                    <a:lnTo>
                      <a:pt x="1546" y="2847"/>
                    </a:lnTo>
                    <a:close/>
                    <a:moveTo>
                      <a:pt x="1538" y="2455"/>
                    </a:moveTo>
                    <a:lnTo>
                      <a:pt x="1523" y="2450"/>
                    </a:lnTo>
                    <a:lnTo>
                      <a:pt x="1552" y="2416"/>
                    </a:lnTo>
                    <a:lnTo>
                      <a:pt x="1552" y="2402"/>
                    </a:lnTo>
                    <a:lnTo>
                      <a:pt x="1538" y="2402"/>
                    </a:lnTo>
                    <a:lnTo>
                      <a:pt x="1518" y="2421"/>
                    </a:lnTo>
                    <a:lnTo>
                      <a:pt x="1523" y="2450"/>
                    </a:lnTo>
                    <a:lnTo>
                      <a:pt x="1518" y="2455"/>
                    </a:lnTo>
                    <a:lnTo>
                      <a:pt x="1538" y="2469"/>
                    </a:lnTo>
                    <a:lnTo>
                      <a:pt x="1538" y="2455"/>
                    </a:lnTo>
                    <a:close/>
                    <a:moveTo>
                      <a:pt x="1504" y="2756"/>
                    </a:moveTo>
                    <a:lnTo>
                      <a:pt x="1532" y="2762"/>
                    </a:lnTo>
                    <a:lnTo>
                      <a:pt x="1560" y="2734"/>
                    </a:lnTo>
                    <a:lnTo>
                      <a:pt x="1546" y="2728"/>
                    </a:lnTo>
                    <a:lnTo>
                      <a:pt x="1504" y="2734"/>
                    </a:lnTo>
                    <a:lnTo>
                      <a:pt x="1504" y="2756"/>
                    </a:lnTo>
                    <a:close/>
                    <a:moveTo>
                      <a:pt x="1498" y="2948"/>
                    </a:moveTo>
                    <a:lnTo>
                      <a:pt x="1532" y="2954"/>
                    </a:lnTo>
                    <a:lnTo>
                      <a:pt x="1586" y="2911"/>
                    </a:lnTo>
                    <a:lnTo>
                      <a:pt x="1518" y="2926"/>
                    </a:lnTo>
                    <a:lnTo>
                      <a:pt x="1498" y="2892"/>
                    </a:lnTo>
                    <a:lnTo>
                      <a:pt x="1484" y="2892"/>
                    </a:lnTo>
                    <a:lnTo>
                      <a:pt x="1484" y="2940"/>
                    </a:lnTo>
                    <a:lnTo>
                      <a:pt x="1498" y="2948"/>
                    </a:lnTo>
                    <a:close/>
                    <a:moveTo>
                      <a:pt x="1490" y="697"/>
                    </a:moveTo>
                    <a:lnTo>
                      <a:pt x="1484" y="711"/>
                    </a:lnTo>
                    <a:lnTo>
                      <a:pt x="1490" y="717"/>
                    </a:lnTo>
                    <a:lnTo>
                      <a:pt x="1504" y="711"/>
                    </a:lnTo>
                    <a:lnTo>
                      <a:pt x="1504" y="697"/>
                    </a:lnTo>
                    <a:lnTo>
                      <a:pt x="1490" y="697"/>
                    </a:lnTo>
                    <a:close/>
                    <a:moveTo>
                      <a:pt x="1498" y="2708"/>
                    </a:moveTo>
                    <a:lnTo>
                      <a:pt x="1484" y="2694"/>
                    </a:lnTo>
                    <a:lnTo>
                      <a:pt x="1478" y="2708"/>
                    </a:lnTo>
                    <a:lnTo>
                      <a:pt x="1492" y="2722"/>
                    </a:lnTo>
                    <a:lnTo>
                      <a:pt x="1498" y="2708"/>
                    </a:lnTo>
                    <a:close/>
                    <a:moveTo>
                      <a:pt x="1464" y="3182"/>
                    </a:moveTo>
                    <a:lnTo>
                      <a:pt x="1484" y="3197"/>
                    </a:lnTo>
                    <a:lnTo>
                      <a:pt x="1498" y="3191"/>
                    </a:lnTo>
                    <a:lnTo>
                      <a:pt x="1470" y="3163"/>
                    </a:lnTo>
                    <a:lnTo>
                      <a:pt x="1456" y="3168"/>
                    </a:lnTo>
                    <a:lnTo>
                      <a:pt x="1464" y="3182"/>
                    </a:lnTo>
                    <a:close/>
                    <a:moveTo>
                      <a:pt x="1470" y="2799"/>
                    </a:moveTo>
                    <a:lnTo>
                      <a:pt x="1456" y="2799"/>
                    </a:lnTo>
                    <a:lnTo>
                      <a:pt x="1456" y="2818"/>
                    </a:lnTo>
                    <a:lnTo>
                      <a:pt x="1484" y="2804"/>
                    </a:lnTo>
                    <a:lnTo>
                      <a:pt x="1470" y="2799"/>
                    </a:lnTo>
                    <a:close/>
                    <a:moveTo>
                      <a:pt x="1464" y="2674"/>
                    </a:moveTo>
                    <a:lnTo>
                      <a:pt x="1484" y="2669"/>
                    </a:lnTo>
                    <a:lnTo>
                      <a:pt x="1490" y="2649"/>
                    </a:lnTo>
                    <a:lnTo>
                      <a:pt x="1461" y="2641"/>
                    </a:lnTo>
                    <a:lnTo>
                      <a:pt x="1447" y="2669"/>
                    </a:lnTo>
                    <a:lnTo>
                      <a:pt x="1464" y="2674"/>
                    </a:lnTo>
                    <a:close/>
                    <a:moveTo>
                      <a:pt x="1422" y="2674"/>
                    </a:moveTo>
                    <a:lnTo>
                      <a:pt x="1436" y="2689"/>
                    </a:lnTo>
                    <a:lnTo>
                      <a:pt x="1428" y="2669"/>
                    </a:lnTo>
                    <a:lnTo>
                      <a:pt x="1422" y="2674"/>
                    </a:lnTo>
                    <a:close/>
                    <a:moveTo>
                      <a:pt x="1394" y="2909"/>
                    </a:moveTo>
                    <a:lnTo>
                      <a:pt x="1422" y="2880"/>
                    </a:lnTo>
                    <a:lnTo>
                      <a:pt x="1394" y="2880"/>
                    </a:lnTo>
                    <a:lnTo>
                      <a:pt x="1380" y="2900"/>
                    </a:lnTo>
                    <a:lnTo>
                      <a:pt x="1394" y="2909"/>
                    </a:lnTo>
                    <a:close/>
                    <a:moveTo>
                      <a:pt x="1380" y="2660"/>
                    </a:moveTo>
                    <a:lnTo>
                      <a:pt x="1385" y="2632"/>
                    </a:lnTo>
                    <a:lnTo>
                      <a:pt x="1371" y="2632"/>
                    </a:lnTo>
                    <a:lnTo>
                      <a:pt x="1365" y="2660"/>
                    </a:lnTo>
                    <a:lnTo>
                      <a:pt x="1380" y="2660"/>
                    </a:lnTo>
                    <a:close/>
                    <a:moveTo>
                      <a:pt x="1374" y="4720"/>
                    </a:moveTo>
                    <a:lnTo>
                      <a:pt x="1368" y="4715"/>
                    </a:lnTo>
                    <a:lnTo>
                      <a:pt x="1360" y="4729"/>
                    </a:lnTo>
                    <a:lnTo>
                      <a:pt x="1374" y="4720"/>
                    </a:lnTo>
                    <a:close/>
                    <a:moveTo>
                      <a:pt x="1354" y="2689"/>
                    </a:moveTo>
                    <a:lnTo>
                      <a:pt x="1340" y="2683"/>
                    </a:lnTo>
                    <a:lnTo>
                      <a:pt x="1340" y="2697"/>
                    </a:lnTo>
                    <a:lnTo>
                      <a:pt x="1354" y="2697"/>
                    </a:lnTo>
                    <a:lnTo>
                      <a:pt x="1354" y="2689"/>
                    </a:lnTo>
                    <a:close/>
                    <a:moveTo>
                      <a:pt x="1312" y="2660"/>
                    </a:moveTo>
                    <a:lnTo>
                      <a:pt x="1306" y="2646"/>
                    </a:lnTo>
                    <a:lnTo>
                      <a:pt x="1306" y="2666"/>
                    </a:lnTo>
                    <a:lnTo>
                      <a:pt x="1312" y="2660"/>
                    </a:lnTo>
                    <a:close/>
                    <a:moveTo>
                      <a:pt x="1284" y="2779"/>
                    </a:moveTo>
                    <a:lnTo>
                      <a:pt x="1284" y="2785"/>
                    </a:lnTo>
                    <a:lnTo>
                      <a:pt x="1303" y="2785"/>
                    </a:lnTo>
                    <a:lnTo>
                      <a:pt x="1289" y="2765"/>
                    </a:lnTo>
                    <a:lnTo>
                      <a:pt x="1284" y="2779"/>
                    </a:lnTo>
                    <a:close/>
                    <a:moveTo>
                      <a:pt x="1278" y="2416"/>
                    </a:moveTo>
                    <a:lnTo>
                      <a:pt x="1298" y="2416"/>
                    </a:lnTo>
                    <a:lnTo>
                      <a:pt x="1278" y="2396"/>
                    </a:lnTo>
                    <a:lnTo>
                      <a:pt x="1278" y="2416"/>
                    </a:lnTo>
                    <a:close/>
                    <a:moveTo>
                      <a:pt x="1269" y="2503"/>
                    </a:moveTo>
                    <a:lnTo>
                      <a:pt x="1289" y="2523"/>
                    </a:lnTo>
                    <a:lnTo>
                      <a:pt x="1317" y="2523"/>
                    </a:lnTo>
                    <a:lnTo>
                      <a:pt x="1303" y="2495"/>
                    </a:lnTo>
                    <a:lnTo>
                      <a:pt x="1275" y="2481"/>
                    </a:lnTo>
                    <a:lnTo>
                      <a:pt x="1261" y="2486"/>
                    </a:lnTo>
                    <a:lnTo>
                      <a:pt x="1269" y="2503"/>
                    </a:lnTo>
                    <a:close/>
                    <a:moveTo>
                      <a:pt x="1264" y="2660"/>
                    </a:moveTo>
                    <a:lnTo>
                      <a:pt x="1284" y="2660"/>
                    </a:lnTo>
                    <a:lnTo>
                      <a:pt x="1255" y="2632"/>
                    </a:lnTo>
                    <a:lnTo>
                      <a:pt x="1241" y="2632"/>
                    </a:lnTo>
                    <a:lnTo>
                      <a:pt x="1236" y="2652"/>
                    </a:lnTo>
                    <a:lnTo>
                      <a:pt x="1264" y="2660"/>
                    </a:lnTo>
                    <a:close/>
                    <a:moveTo>
                      <a:pt x="1236" y="2895"/>
                    </a:moveTo>
                    <a:lnTo>
                      <a:pt x="1230" y="2889"/>
                    </a:lnTo>
                    <a:lnTo>
                      <a:pt x="1224" y="2903"/>
                    </a:lnTo>
                    <a:lnTo>
                      <a:pt x="1236" y="2895"/>
                    </a:lnTo>
                    <a:close/>
                    <a:moveTo>
                      <a:pt x="1236" y="2737"/>
                    </a:moveTo>
                    <a:lnTo>
                      <a:pt x="1241" y="2717"/>
                    </a:lnTo>
                    <a:lnTo>
                      <a:pt x="1227" y="2703"/>
                    </a:lnTo>
                    <a:lnTo>
                      <a:pt x="1222" y="2737"/>
                    </a:lnTo>
                    <a:lnTo>
                      <a:pt x="1236" y="2737"/>
                    </a:lnTo>
                    <a:close/>
                    <a:moveTo>
                      <a:pt x="1222" y="2532"/>
                    </a:moveTo>
                    <a:lnTo>
                      <a:pt x="1236" y="2537"/>
                    </a:lnTo>
                    <a:lnTo>
                      <a:pt x="1255" y="2523"/>
                    </a:lnTo>
                    <a:lnTo>
                      <a:pt x="1255" y="2509"/>
                    </a:lnTo>
                    <a:lnTo>
                      <a:pt x="1222" y="2509"/>
                    </a:lnTo>
                    <a:lnTo>
                      <a:pt x="1222" y="2532"/>
                    </a:lnTo>
                    <a:close/>
                    <a:moveTo>
                      <a:pt x="1188" y="2669"/>
                    </a:moveTo>
                    <a:lnTo>
                      <a:pt x="1182" y="2655"/>
                    </a:lnTo>
                    <a:lnTo>
                      <a:pt x="1176" y="2674"/>
                    </a:lnTo>
                    <a:lnTo>
                      <a:pt x="1188" y="2669"/>
                    </a:lnTo>
                    <a:close/>
                    <a:moveTo>
                      <a:pt x="1188" y="2565"/>
                    </a:moveTo>
                    <a:lnTo>
                      <a:pt x="1182" y="2560"/>
                    </a:lnTo>
                    <a:lnTo>
                      <a:pt x="1176" y="2574"/>
                    </a:lnTo>
                    <a:lnTo>
                      <a:pt x="1188" y="2565"/>
                    </a:lnTo>
                    <a:close/>
                    <a:moveTo>
                      <a:pt x="1196" y="2498"/>
                    </a:moveTo>
                    <a:lnTo>
                      <a:pt x="1182" y="2498"/>
                    </a:lnTo>
                    <a:lnTo>
                      <a:pt x="1162" y="2526"/>
                    </a:lnTo>
                    <a:lnTo>
                      <a:pt x="1176" y="2532"/>
                    </a:lnTo>
                    <a:lnTo>
                      <a:pt x="1196" y="2526"/>
                    </a:lnTo>
                    <a:lnTo>
                      <a:pt x="1196" y="2498"/>
                    </a:lnTo>
                    <a:close/>
                    <a:moveTo>
                      <a:pt x="1154" y="2272"/>
                    </a:moveTo>
                    <a:lnTo>
                      <a:pt x="1168" y="2292"/>
                    </a:lnTo>
                    <a:lnTo>
                      <a:pt x="1176" y="2258"/>
                    </a:lnTo>
                    <a:lnTo>
                      <a:pt x="1162" y="2258"/>
                    </a:lnTo>
                    <a:lnTo>
                      <a:pt x="1154" y="2272"/>
                    </a:lnTo>
                    <a:close/>
                    <a:moveTo>
                      <a:pt x="1134" y="2742"/>
                    </a:moveTo>
                    <a:lnTo>
                      <a:pt x="1134" y="2728"/>
                    </a:lnTo>
                    <a:lnTo>
                      <a:pt x="1114" y="2742"/>
                    </a:lnTo>
                    <a:lnTo>
                      <a:pt x="1134" y="2742"/>
                    </a:lnTo>
                    <a:close/>
                    <a:moveTo>
                      <a:pt x="1162" y="2359"/>
                    </a:moveTo>
                    <a:lnTo>
                      <a:pt x="1148" y="2365"/>
                    </a:lnTo>
                    <a:lnTo>
                      <a:pt x="1114" y="2359"/>
                    </a:lnTo>
                    <a:lnTo>
                      <a:pt x="1106" y="2373"/>
                    </a:lnTo>
                    <a:lnTo>
                      <a:pt x="1114" y="2393"/>
                    </a:lnTo>
                    <a:lnTo>
                      <a:pt x="1128" y="2393"/>
                    </a:lnTo>
                    <a:lnTo>
                      <a:pt x="1162" y="2359"/>
                    </a:lnTo>
                    <a:close/>
                    <a:moveTo>
                      <a:pt x="1092" y="672"/>
                    </a:moveTo>
                    <a:lnTo>
                      <a:pt x="1097" y="666"/>
                    </a:lnTo>
                    <a:lnTo>
                      <a:pt x="1083" y="661"/>
                    </a:lnTo>
                    <a:lnTo>
                      <a:pt x="1092" y="672"/>
                    </a:lnTo>
                    <a:close/>
                    <a:moveTo>
                      <a:pt x="1078" y="4932"/>
                    </a:moveTo>
                    <a:lnTo>
                      <a:pt x="1092" y="4926"/>
                    </a:lnTo>
                    <a:lnTo>
                      <a:pt x="1092" y="4912"/>
                    </a:lnTo>
                    <a:lnTo>
                      <a:pt x="1078" y="4907"/>
                    </a:lnTo>
                    <a:lnTo>
                      <a:pt x="1058" y="4921"/>
                    </a:lnTo>
                    <a:lnTo>
                      <a:pt x="1063" y="4935"/>
                    </a:lnTo>
                    <a:lnTo>
                      <a:pt x="1078" y="4935"/>
                    </a:lnTo>
                    <a:lnTo>
                      <a:pt x="1078" y="4932"/>
                    </a:lnTo>
                    <a:close/>
                    <a:moveTo>
                      <a:pt x="1078" y="2382"/>
                    </a:moveTo>
                    <a:lnTo>
                      <a:pt x="1044" y="2396"/>
                    </a:lnTo>
                    <a:lnTo>
                      <a:pt x="1072" y="2402"/>
                    </a:lnTo>
                    <a:lnTo>
                      <a:pt x="1080" y="2396"/>
                    </a:lnTo>
                    <a:lnTo>
                      <a:pt x="1080" y="2382"/>
                    </a:lnTo>
                    <a:lnTo>
                      <a:pt x="1078" y="2382"/>
                    </a:lnTo>
                    <a:close/>
                    <a:moveTo>
                      <a:pt x="1038" y="4658"/>
                    </a:moveTo>
                    <a:lnTo>
                      <a:pt x="1024" y="4658"/>
                    </a:lnTo>
                    <a:lnTo>
                      <a:pt x="1018" y="4672"/>
                    </a:lnTo>
                    <a:lnTo>
                      <a:pt x="1032" y="4678"/>
                    </a:lnTo>
                    <a:lnTo>
                      <a:pt x="1047" y="4672"/>
                    </a:lnTo>
                    <a:lnTo>
                      <a:pt x="1038" y="4658"/>
                    </a:lnTo>
                    <a:close/>
                    <a:moveTo>
                      <a:pt x="1030" y="2416"/>
                    </a:moveTo>
                    <a:lnTo>
                      <a:pt x="1038" y="2388"/>
                    </a:lnTo>
                    <a:lnTo>
                      <a:pt x="1018" y="2416"/>
                    </a:lnTo>
                    <a:lnTo>
                      <a:pt x="1030" y="2416"/>
                    </a:lnTo>
                    <a:close/>
                    <a:moveTo>
                      <a:pt x="1038" y="720"/>
                    </a:moveTo>
                    <a:lnTo>
                      <a:pt x="1010" y="720"/>
                    </a:lnTo>
                    <a:lnTo>
                      <a:pt x="1010" y="734"/>
                    </a:lnTo>
                    <a:lnTo>
                      <a:pt x="1024" y="740"/>
                    </a:lnTo>
                    <a:lnTo>
                      <a:pt x="1044" y="734"/>
                    </a:lnTo>
                    <a:lnTo>
                      <a:pt x="1038" y="720"/>
                    </a:lnTo>
                    <a:close/>
                    <a:moveTo>
                      <a:pt x="1001" y="649"/>
                    </a:moveTo>
                    <a:lnTo>
                      <a:pt x="996" y="655"/>
                    </a:lnTo>
                    <a:lnTo>
                      <a:pt x="1010" y="669"/>
                    </a:lnTo>
                    <a:lnTo>
                      <a:pt x="1018" y="649"/>
                    </a:lnTo>
                    <a:lnTo>
                      <a:pt x="1001" y="649"/>
                    </a:lnTo>
                    <a:close/>
                    <a:moveTo>
                      <a:pt x="982" y="4630"/>
                    </a:moveTo>
                    <a:lnTo>
                      <a:pt x="968" y="4624"/>
                    </a:lnTo>
                    <a:lnTo>
                      <a:pt x="962" y="4639"/>
                    </a:lnTo>
                    <a:lnTo>
                      <a:pt x="982" y="4653"/>
                    </a:lnTo>
                    <a:lnTo>
                      <a:pt x="982" y="4630"/>
                    </a:lnTo>
                    <a:close/>
                    <a:moveTo>
                      <a:pt x="1015" y="1995"/>
                    </a:moveTo>
                    <a:lnTo>
                      <a:pt x="1044" y="1981"/>
                    </a:lnTo>
                    <a:lnTo>
                      <a:pt x="1024" y="1947"/>
                    </a:lnTo>
                    <a:lnTo>
                      <a:pt x="976" y="1961"/>
                    </a:lnTo>
                    <a:lnTo>
                      <a:pt x="956" y="1995"/>
                    </a:lnTo>
                    <a:lnTo>
                      <a:pt x="999" y="1976"/>
                    </a:lnTo>
                    <a:lnTo>
                      <a:pt x="1015" y="1995"/>
                    </a:lnTo>
                    <a:close/>
                    <a:moveTo>
                      <a:pt x="962" y="2224"/>
                    </a:moveTo>
                    <a:lnTo>
                      <a:pt x="956" y="2218"/>
                    </a:lnTo>
                    <a:lnTo>
                      <a:pt x="948" y="2232"/>
                    </a:lnTo>
                    <a:lnTo>
                      <a:pt x="962" y="2224"/>
                    </a:lnTo>
                    <a:close/>
                    <a:moveTo>
                      <a:pt x="962" y="4726"/>
                    </a:moveTo>
                    <a:lnTo>
                      <a:pt x="942" y="4720"/>
                    </a:lnTo>
                    <a:lnTo>
                      <a:pt x="948" y="4740"/>
                    </a:lnTo>
                    <a:lnTo>
                      <a:pt x="962" y="4726"/>
                    </a:lnTo>
                    <a:close/>
                    <a:moveTo>
                      <a:pt x="956" y="2450"/>
                    </a:moveTo>
                    <a:lnTo>
                      <a:pt x="948" y="2444"/>
                    </a:lnTo>
                    <a:lnTo>
                      <a:pt x="942" y="2458"/>
                    </a:lnTo>
                    <a:lnTo>
                      <a:pt x="956" y="2450"/>
                    </a:lnTo>
                    <a:close/>
                    <a:moveTo>
                      <a:pt x="956" y="1942"/>
                    </a:moveTo>
                    <a:lnTo>
                      <a:pt x="948" y="1936"/>
                    </a:lnTo>
                    <a:lnTo>
                      <a:pt x="942" y="1950"/>
                    </a:lnTo>
                    <a:lnTo>
                      <a:pt x="956" y="1942"/>
                    </a:lnTo>
                    <a:close/>
                    <a:moveTo>
                      <a:pt x="934" y="4404"/>
                    </a:moveTo>
                    <a:lnTo>
                      <a:pt x="953" y="4424"/>
                    </a:lnTo>
                    <a:lnTo>
                      <a:pt x="953" y="4413"/>
                    </a:lnTo>
                    <a:lnTo>
                      <a:pt x="939" y="4399"/>
                    </a:lnTo>
                    <a:lnTo>
                      <a:pt x="934" y="4404"/>
                    </a:lnTo>
                    <a:close/>
                    <a:moveTo>
                      <a:pt x="956" y="1823"/>
                    </a:moveTo>
                    <a:lnTo>
                      <a:pt x="936" y="1837"/>
                    </a:lnTo>
                    <a:lnTo>
                      <a:pt x="956" y="1843"/>
                    </a:lnTo>
                    <a:lnTo>
                      <a:pt x="962" y="1829"/>
                    </a:lnTo>
                    <a:lnTo>
                      <a:pt x="956" y="1823"/>
                    </a:lnTo>
                    <a:close/>
                    <a:moveTo>
                      <a:pt x="976" y="2306"/>
                    </a:moveTo>
                    <a:lnTo>
                      <a:pt x="970" y="2292"/>
                    </a:lnTo>
                    <a:lnTo>
                      <a:pt x="936" y="2297"/>
                    </a:lnTo>
                    <a:lnTo>
                      <a:pt x="931" y="2317"/>
                    </a:lnTo>
                    <a:lnTo>
                      <a:pt x="951" y="2337"/>
                    </a:lnTo>
                    <a:lnTo>
                      <a:pt x="979" y="2342"/>
                    </a:lnTo>
                    <a:lnTo>
                      <a:pt x="979" y="2306"/>
                    </a:lnTo>
                    <a:lnTo>
                      <a:pt x="976" y="2306"/>
                    </a:lnTo>
                    <a:close/>
                    <a:moveTo>
                      <a:pt x="928" y="2009"/>
                    </a:moveTo>
                    <a:lnTo>
                      <a:pt x="922" y="2004"/>
                    </a:lnTo>
                    <a:lnTo>
                      <a:pt x="917" y="2018"/>
                    </a:lnTo>
                    <a:lnTo>
                      <a:pt x="928" y="2009"/>
                    </a:lnTo>
                    <a:close/>
                    <a:moveTo>
                      <a:pt x="976" y="1899"/>
                    </a:moveTo>
                    <a:lnTo>
                      <a:pt x="928" y="1880"/>
                    </a:lnTo>
                    <a:lnTo>
                      <a:pt x="908" y="1894"/>
                    </a:lnTo>
                    <a:lnTo>
                      <a:pt x="908" y="1914"/>
                    </a:lnTo>
                    <a:lnTo>
                      <a:pt x="976" y="1922"/>
                    </a:lnTo>
                    <a:lnTo>
                      <a:pt x="976" y="1899"/>
                    </a:lnTo>
                    <a:close/>
                    <a:moveTo>
                      <a:pt x="900" y="788"/>
                    </a:moveTo>
                    <a:lnTo>
                      <a:pt x="920" y="807"/>
                    </a:lnTo>
                    <a:lnTo>
                      <a:pt x="925" y="793"/>
                    </a:lnTo>
                    <a:lnTo>
                      <a:pt x="905" y="779"/>
                    </a:lnTo>
                    <a:lnTo>
                      <a:pt x="900" y="788"/>
                    </a:lnTo>
                    <a:close/>
                    <a:moveTo>
                      <a:pt x="900" y="4390"/>
                    </a:moveTo>
                    <a:lnTo>
                      <a:pt x="914" y="4370"/>
                    </a:lnTo>
                    <a:lnTo>
                      <a:pt x="886" y="4385"/>
                    </a:lnTo>
                    <a:lnTo>
                      <a:pt x="900" y="4390"/>
                    </a:lnTo>
                    <a:close/>
                    <a:moveTo>
                      <a:pt x="866" y="2272"/>
                    </a:moveTo>
                    <a:lnTo>
                      <a:pt x="900" y="2306"/>
                    </a:lnTo>
                    <a:lnTo>
                      <a:pt x="914" y="2300"/>
                    </a:lnTo>
                    <a:lnTo>
                      <a:pt x="894" y="2266"/>
                    </a:lnTo>
                    <a:lnTo>
                      <a:pt x="866" y="2261"/>
                    </a:lnTo>
                    <a:lnTo>
                      <a:pt x="866" y="2272"/>
                    </a:lnTo>
                    <a:close/>
                    <a:moveTo>
                      <a:pt x="866" y="2018"/>
                    </a:moveTo>
                    <a:lnTo>
                      <a:pt x="880" y="2018"/>
                    </a:lnTo>
                    <a:lnTo>
                      <a:pt x="880" y="2004"/>
                    </a:lnTo>
                    <a:lnTo>
                      <a:pt x="866" y="1998"/>
                    </a:lnTo>
                    <a:lnTo>
                      <a:pt x="866" y="2018"/>
                    </a:lnTo>
                    <a:close/>
                    <a:moveTo>
                      <a:pt x="804" y="2258"/>
                    </a:moveTo>
                    <a:lnTo>
                      <a:pt x="776" y="2252"/>
                    </a:lnTo>
                    <a:lnTo>
                      <a:pt x="795" y="2272"/>
                    </a:lnTo>
                    <a:lnTo>
                      <a:pt x="804" y="2258"/>
                    </a:lnTo>
                    <a:close/>
                    <a:moveTo>
                      <a:pt x="770" y="1995"/>
                    </a:moveTo>
                    <a:lnTo>
                      <a:pt x="764" y="1990"/>
                    </a:lnTo>
                    <a:lnTo>
                      <a:pt x="759" y="2004"/>
                    </a:lnTo>
                    <a:lnTo>
                      <a:pt x="770" y="1995"/>
                    </a:lnTo>
                    <a:close/>
                    <a:moveTo>
                      <a:pt x="756" y="4768"/>
                    </a:moveTo>
                    <a:lnTo>
                      <a:pt x="750" y="4774"/>
                    </a:lnTo>
                    <a:lnTo>
                      <a:pt x="756" y="4774"/>
                    </a:lnTo>
                    <a:lnTo>
                      <a:pt x="756" y="4768"/>
                    </a:lnTo>
                    <a:close/>
                    <a:moveTo>
                      <a:pt x="736" y="4159"/>
                    </a:moveTo>
                    <a:lnTo>
                      <a:pt x="750" y="4145"/>
                    </a:lnTo>
                    <a:lnTo>
                      <a:pt x="736" y="4139"/>
                    </a:lnTo>
                    <a:lnTo>
                      <a:pt x="736" y="4159"/>
                    </a:lnTo>
                    <a:close/>
                    <a:moveTo>
                      <a:pt x="728" y="576"/>
                    </a:moveTo>
                    <a:lnTo>
                      <a:pt x="742" y="556"/>
                    </a:lnTo>
                    <a:lnTo>
                      <a:pt x="722" y="562"/>
                    </a:lnTo>
                    <a:lnTo>
                      <a:pt x="728" y="576"/>
                    </a:lnTo>
                    <a:close/>
                    <a:moveTo>
                      <a:pt x="728" y="2306"/>
                    </a:moveTo>
                    <a:lnTo>
                      <a:pt x="733" y="2306"/>
                    </a:lnTo>
                    <a:lnTo>
                      <a:pt x="742" y="2286"/>
                    </a:lnTo>
                    <a:lnTo>
                      <a:pt x="714" y="2292"/>
                    </a:lnTo>
                    <a:lnTo>
                      <a:pt x="728" y="2306"/>
                    </a:lnTo>
                    <a:close/>
                    <a:moveTo>
                      <a:pt x="714" y="2077"/>
                    </a:moveTo>
                    <a:lnTo>
                      <a:pt x="714" y="2091"/>
                    </a:lnTo>
                    <a:lnTo>
                      <a:pt x="728" y="2091"/>
                    </a:lnTo>
                    <a:lnTo>
                      <a:pt x="733" y="2077"/>
                    </a:lnTo>
                    <a:lnTo>
                      <a:pt x="714" y="2077"/>
                    </a:lnTo>
                    <a:close/>
                    <a:moveTo>
                      <a:pt x="714" y="1812"/>
                    </a:moveTo>
                    <a:lnTo>
                      <a:pt x="733" y="1792"/>
                    </a:lnTo>
                    <a:lnTo>
                      <a:pt x="705" y="1787"/>
                    </a:lnTo>
                    <a:lnTo>
                      <a:pt x="691" y="1801"/>
                    </a:lnTo>
                    <a:lnTo>
                      <a:pt x="691" y="1815"/>
                    </a:lnTo>
                    <a:lnTo>
                      <a:pt x="714" y="1815"/>
                    </a:lnTo>
                    <a:lnTo>
                      <a:pt x="714" y="1812"/>
                    </a:lnTo>
                    <a:close/>
                    <a:moveTo>
                      <a:pt x="666" y="4763"/>
                    </a:moveTo>
                    <a:lnTo>
                      <a:pt x="685" y="4757"/>
                    </a:lnTo>
                    <a:lnTo>
                      <a:pt x="666" y="4751"/>
                    </a:lnTo>
                    <a:lnTo>
                      <a:pt x="666" y="4763"/>
                    </a:lnTo>
                    <a:close/>
                    <a:moveTo>
                      <a:pt x="468" y="1482"/>
                    </a:moveTo>
                    <a:lnTo>
                      <a:pt x="448" y="1476"/>
                    </a:lnTo>
                    <a:lnTo>
                      <a:pt x="443" y="1490"/>
                    </a:lnTo>
                    <a:lnTo>
                      <a:pt x="448" y="1504"/>
                    </a:lnTo>
                    <a:lnTo>
                      <a:pt x="476" y="1499"/>
                    </a:lnTo>
                    <a:lnTo>
                      <a:pt x="468" y="1482"/>
                    </a:lnTo>
                    <a:close/>
                    <a:moveTo>
                      <a:pt x="412" y="1157"/>
                    </a:moveTo>
                    <a:lnTo>
                      <a:pt x="412" y="1143"/>
                    </a:lnTo>
                    <a:lnTo>
                      <a:pt x="383" y="1157"/>
                    </a:lnTo>
                    <a:lnTo>
                      <a:pt x="412" y="1157"/>
                    </a:lnTo>
                    <a:close/>
                    <a:moveTo>
                      <a:pt x="330" y="926"/>
                    </a:moveTo>
                    <a:lnTo>
                      <a:pt x="335" y="912"/>
                    </a:lnTo>
                    <a:lnTo>
                      <a:pt x="321" y="906"/>
                    </a:lnTo>
                    <a:lnTo>
                      <a:pt x="321" y="926"/>
                    </a:lnTo>
                    <a:lnTo>
                      <a:pt x="330" y="926"/>
                    </a:lnTo>
                    <a:close/>
                    <a:moveTo>
                      <a:pt x="296" y="548"/>
                    </a:moveTo>
                    <a:lnTo>
                      <a:pt x="304" y="534"/>
                    </a:lnTo>
                    <a:lnTo>
                      <a:pt x="285" y="534"/>
                    </a:lnTo>
                    <a:lnTo>
                      <a:pt x="285" y="548"/>
                    </a:lnTo>
                    <a:lnTo>
                      <a:pt x="296" y="548"/>
                    </a:lnTo>
                    <a:close/>
                    <a:moveTo>
                      <a:pt x="200" y="4342"/>
                    </a:moveTo>
                    <a:lnTo>
                      <a:pt x="194" y="4337"/>
                    </a:lnTo>
                    <a:lnTo>
                      <a:pt x="186" y="4351"/>
                    </a:lnTo>
                    <a:lnTo>
                      <a:pt x="200" y="4342"/>
                    </a:lnTo>
                    <a:close/>
                    <a:moveTo>
                      <a:pt x="56" y="3910"/>
                    </a:moveTo>
                    <a:lnTo>
                      <a:pt x="47" y="3905"/>
                    </a:lnTo>
                    <a:lnTo>
                      <a:pt x="42" y="3919"/>
                    </a:lnTo>
                    <a:lnTo>
                      <a:pt x="56" y="3910"/>
                    </a:lnTo>
                    <a:close/>
                    <a:moveTo>
                      <a:pt x="2514" y="3815"/>
                    </a:moveTo>
                    <a:lnTo>
                      <a:pt x="2520" y="3848"/>
                    </a:lnTo>
                    <a:lnTo>
                      <a:pt x="2506" y="3944"/>
                    </a:lnTo>
                    <a:lnTo>
                      <a:pt x="2511" y="4088"/>
                    </a:lnTo>
                    <a:lnTo>
                      <a:pt x="2483" y="4164"/>
                    </a:lnTo>
                    <a:lnTo>
                      <a:pt x="2477" y="4255"/>
                    </a:lnTo>
                    <a:lnTo>
                      <a:pt x="2458" y="4322"/>
                    </a:lnTo>
                    <a:lnTo>
                      <a:pt x="2333" y="4571"/>
                    </a:lnTo>
                    <a:lnTo>
                      <a:pt x="2257" y="4672"/>
                    </a:lnTo>
                    <a:lnTo>
                      <a:pt x="2147" y="4797"/>
                    </a:lnTo>
                    <a:lnTo>
                      <a:pt x="2099" y="4830"/>
                    </a:lnTo>
                    <a:lnTo>
                      <a:pt x="2094" y="4845"/>
                    </a:lnTo>
                    <a:lnTo>
                      <a:pt x="1955" y="4935"/>
                    </a:lnTo>
                    <a:lnTo>
                      <a:pt x="1936" y="4955"/>
                    </a:lnTo>
                    <a:lnTo>
                      <a:pt x="1758" y="5051"/>
                    </a:lnTo>
                    <a:lnTo>
                      <a:pt x="1662" y="5056"/>
                    </a:lnTo>
                    <a:lnTo>
                      <a:pt x="1594" y="5084"/>
                    </a:lnTo>
                    <a:lnTo>
                      <a:pt x="1504" y="5099"/>
                    </a:lnTo>
                    <a:lnTo>
                      <a:pt x="1312" y="5113"/>
                    </a:lnTo>
                    <a:lnTo>
                      <a:pt x="1278" y="5099"/>
                    </a:lnTo>
                    <a:lnTo>
                      <a:pt x="1176" y="5113"/>
                    </a:lnTo>
                    <a:lnTo>
                      <a:pt x="1162" y="5107"/>
                    </a:lnTo>
                    <a:lnTo>
                      <a:pt x="1106" y="5107"/>
                    </a:lnTo>
                    <a:lnTo>
                      <a:pt x="1092" y="5101"/>
                    </a:lnTo>
                    <a:lnTo>
                      <a:pt x="1024" y="5101"/>
                    </a:lnTo>
                    <a:lnTo>
                      <a:pt x="922" y="5082"/>
                    </a:lnTo>
                    <a:lnTo>
                      <a:pt x="812" y="5039"/>
                    </a:lnTo>
                    <a:lnTo>
                      <a:pt x="750" y="5039"/>
                    </a:lnTo>
                    <a:lnTo>
                      <a:pt x="682" y="4997"/>
                    </a:lnTo>
                    <a:lnTo>
                      <a:pt x="558" y="4949"/>
                    </a:lnTo>
                    <a:lnTo>
                      <a:pt x="510" y="4901"/>
                    </a:lnTo>
                    <a:lnTo>
                      <a:pt x="428" y="4853"/>
                    </a:lnTo>
                    <a:lnTo>
                      <a:pt x="290" y="4715"/>
                    </a:lnTo>
                    <a:lnTo>
                      <a:pt x="276" y="4687"/>
                    </a:lnTo>
                    <a:lnTo>
                      <a:pt x="262" y="4681"/>
                    </a:lnTo>
                    <a:lnTo>
                      <a:pt x="110" y="4433"/>
                    </a:lnTo>
                    <a:lnTo>
                      <a:pt x="95" y="4365"/>
                    </a:lnTo>
                    <a:lnTo>
                      <a:pt x="62" y="4289"/>
                    </a:lnTo>
                    <a:lnTo>
                      <a:pt x="22" y="4116"/>
                    </a:lnTo>
                    <a:lnTo>
                      <a:pt x="22" y="4006"/>
                    </a:lnTo>
                    <a:lnTo>
                      <a:pt x="28" y="3992"/>
                    </a:lnTo>
                    <a:lnTo>
                      <a:pt x="14" y="3958"/>
                    </a:lnTo>
                    <a:lnTo>
                      <a:pt x="14" y="3772"/>
                    </a:lnTo>
                    <a:lnTo>
                      <a:pt x="0" y="3738"/>
                    </a:lnTo>
                    <a:lnTo>
                      <a:pt x="5" y="3614"/>
                    </a:lnTo>
                    <a:lnTo>
                      <a:pt x="0" y="3600"/>
                    </a:lnTo>
                    <a:lnTo>
                      <a:pt x="0" y="3496"/>
                    </a:lnTo>
                    <a:lnTo>
                      <a:pt x="14" y="3371"/>
                    </a:lnTo>
                    <a:lnTo>
                      <a:pt x="53" y="3304"/>
                    </a:lnTo>
                    <a:lnTo>
                      <a:pt x="129" y="3270"/>
                    </a:lnTo>
                    <a:lnTo>
                      <a:pt x="225" y="3270"/>
                    </a:lnTo>
                    <a:lnTo>
                      <a:pt x="259" y="3284"/>
                    </a:lnTo>
                    <a:lnTo>
                      <a:pt x="301" y="3278"/>
                    </a:lnTo>
                    <a:lnTo>
                      <a:pt x="747" y="3278"/>
                    </a:lnTo>
                    <a:lnTo>
                      <a:pt x="790" y="3284"/>
                    </a:lnTo>
                    <a:lnTo>
                      <a:pt x="809" y="3298"/>
                    </a:lnTo>
                    <a:lnTo>
                      <a:pt x="843" y="3346"/>
                    </a:lnTo>
                    <a:lnTo>
                      <a:pt x="857" y="3462"/>
                    </a:lnTo>
                    <a:lnTo>
                      <a:pt x="857" y="3586"/>
                    </a:lnTo>
                    <a:lnTo>
                      <a:pt x="863" y="3600"/>
                    </a:lnTo>
                    <a:lnTo>
                      <a:pt x="863" y="3888"/>
                    </a:lnTo>
                    <a:lnTo>
                      <a:pt x="925" y="4108"/>
                    </a:lnTo>
                    <a:lnTo>
                      <a:pt x="982" y="4204"/>
                    </a:lnTo>
                    <a:lnTo>
                      <a:pt x="1035" y="4246"/>
                    </a:lnTo>
                    <a:lnTo>
                      <a:pt x="1041" y="4260"/>
                    </a:lnTo>
                    <a:lnTo>
                      <a:pt x="1117" y="4294"/>
                    </a:lnTo>
                    <a:lnTo>
                      <a:pt x="1199" y="4314"/>
                    </a:lnTo>
                    <a:lnTo>
                      <a:pt x="1343" y="4308"/>
                    </a:lnTo>
                    <a:lnTo>
                      <a:pt x="1391" y="4294"/>
                    </a:lnTo>
                    <a:lnTo>
                      <a:pt x="1459" y="4260"/>
                    </a:lnTo>
                    <a:lnTo>
                      <a:pt x="1583" y="4145"/>
                    </a:lnTo>
                    <a:lnTo>
                      <a:pt x="1611" y="4083"/>
                    </a:lnTo>
                    <a:lnTo>
                      <a:pt x="1619" y="3944"/>
                    </a:lnTo>
                    <a:lnTo>
                      <a:pt x="1625" y="3930"/>
                    </a:lnTo>
                    <a:lnTo>
                      <a:pt x="1625" y="3820"/>
                    </a:lnTo>
                    <a:lnTo>
                      <a:pt x="1577" y="3628"/>
                    </a:lnTo>
                    <a:lnTo>
                      <a:pt x="1529" y="3504"/>
                    </a:lnTo>
                    <a:lnTo>
                      <a:pt x="1447" y="3374"/>
                    </a:lnTo>
                    <a:lnTo>
                      <a:pt x="1391" y="3312"/>
                    </a:lnTo>
                    <a:lnTo>
                      <a:pt x="1377" y="3270"/>
                    </a:lnTo>
                    <a:lnTo>
                      <a:pt x="1315" y="3202"/>
                    </a:lnTo>
                    <a:lnTo>
                      <a:pt x="1267" y="3168"/>
                    </a:lnTo>
                    <a:lnTo>
                      <a:pt x="1247" y="3126"/>
                    </a:lnTo>
                    <a:lnTo>
                      <a:pt x="934" y="2832"/>
                    </a:lnTo>
                    <a:lnTo>
                      <a:pt x="843" y="2737"/>
                    </a:lnTo>
                    <a:lnTo>
                      <a:pt x="680" y="2584"/>
                    </a:lnTo>
                    <a:lnTo>
                      <a:pt x="474" y="2345"/>
                    </a:lnTo>
                    <a:lnTo>
                      <a:pt x="276" y="2077"/>
                    </a:lnTo>
                    <a:lnTo>
                      <a:pt x="234" y="1976"/>
                    </a:lnTo>
                    <a:lnTo>
                      <a:pt x="200" y="1928"/>
                    </a:lnTo>
                    <a:lnTo>
                      <a:pt x="172" y="1846"/>
                    </a:lnTo>
                    <a:lnTo>
                      <a:pt x="129" y="1778"/>
                    </a:lnTo>
                    <a:lnTo>
                      <a:pt x="87" y="1640"/>
                    </a:lnTo>
                    <a:lnTo>
                      <a:pt x="70" y="1535"/>
                    </a:lnTo>
                    <a:lnTo>
                      <a:pt x="70" y="1482"/>
                    </a:lnTo>
                    <a:lnTo>
                      <a:pt x="76" y="1468"/>
                    </a:lnTo>
                    <a:lnTo>
                      <a:pt x="47" y="1386"/>
                    </a:lnTo>
                    <a:lnTo>
                      <a:pt x="42" y="1290"/>
                    </a:lnTo>
                    <a:lnTo>
                      <a:pt x="47" y="1276"/>
                    </a:lnTo>
                    <a:lnTo>
                      <a:pt x="47" y="1123"/>
                    </a:lnTo>
                    <a:lnTo>
                      <a:pt x="62" y="1109"/>
                    </a:lnTo>
                    <a:lnTo>
                      <a:pt x="62" y="931"/>
                    </a:lnTo>
                    <a:lnTo>
                      <a:pt x="110" y="740"/>
                    </a:lnTo>
                    <a:lnTo>
                      <a:pt x="129" y="720"/>
                    </a:lnTo>
                    <a:lnTo>
                      <a:pt x="158" y="638"/>
                    </a:lnTo>
                    <a:lnTo>
                      <a:pt x="186" y="596"/>
                    </a:lnTo>
                    <a:lnTo>
                      <a:pt x="206" y="539"/>
                    </a:lnTo>
                    <a:lnTo>
                      <a:pt x="248" y="471"/>
                    </a:lnTo>
                    <a:lnTo>
                      <a:pt x="262" y="466"/>
                    </a:lnTo>
                    <a:lnTo>
                      <a:pt x="282" y="432"/>
                    </a:lnTo>
                    <a:lnTo>
                      <a:pt x="392" y="308"/>
                    </a:lnTo>
                    <a:lnTo>
                      <a:pt x="530" y="184"/>
                    </a:lnTo>
                    <a:lnTo>
                      <a:pt x="592" y="150"/>
                    </a:lnTo>
                    <a:lnTo>
                      <a:pt x="790" y="74"/>
                    </a:lnTo>
                    <a:lnTo>
                      <a:pt x="905" y="40"/>
                    </a:lnTo>
                    <a:lnTo>
                      <a:pt x="934" y="20"/>
                    </a:lnTo>
                    <a:lnTo>
                      <a:pt x="1072" y="0"/>
                    </a:lnTo>
                    <a:lnTo>
                      <a:pt x="1428" y="0"/>
                    </a:lnTo>
                    <a:lnTo>
                      <a:pt x="1628" y="34"/>
                    </a:lnTo>
                    <a:lnTo>
                      <a:pt x="1758" y="76"/>
                    </a:lnTo>
                    <a:lnTo>
                      <a:pt x="1873" y="133"/>
                    </a:lnTo>
                    <a:lnTo>
                      <a:pt x="1921" y="181"/>
                    </a:lnTo>
                    <a:lnTo>
                      <a:pt x="2012" y="223"/>
                    </a:lnTo>
                    <a:lnTo>
                      <a:pt x="2046" y="251"/>
                    </a:lnTo>
                    <a:lnTo>
                      <a:pt x="2065" y="285"/>
                    </a:lnTo>
                    <a:lnTo>
                      <a:pt x="2119" y="328"/>
                    </a:lnTo>
                    <a:lnTo>
                      <a:pt x="2181" y="395"/>
                    </a:lnTo>
                    <a:lnTo>
                      <a:pt x="2201" y="438"/>
                    </a:lnTo>
                    <a:lnTo>
                      <a:pt x="2263" y="519"/>
                    </a:lnTo>
                    <a:lnTo>
                      <a:pt x="2345" y="677"/>
                    </a:lnTo>
                    <a:lnTo>
                      <a:pt x="2401" y="816"/>
                    </a:lnTo>
                    <a:lnTo>
                      <a:pt x="2429" y="926"/>
                    </a:lnTo>
                    <a:lnTo>
                      <a:pt x="2429" y="1050"/>
                    </a:lnTo>
                    <a:lnTo>
                      <a:pt x="2435" y="1064"/>
                    </a:lnTo>
                    <a:lnTo>
                      <a:pt x="2435" y="1270"/>
                    </a:lnTo>
                    <a:lnTo>
                      <a:pt x="2441" y="1284"/>
                    </a:lnTo>
                    <a:lnTo>
                      <a:pt x="2441" y="1408"/>
                    </a:lnTo>
                    <a:lnTo>
                      <a:pt x="2446" y="1422"/>
                    </a:lnTo>
                    <a:lnTo>
                      <a:pt x="2446" y="1504"/>
                    </a:lnTo>
                    <a:lnTo>
                      <a:pt x="2452" y="1518"/>
                    </a:lnTo>
                    <a:lnTo>
                      <a:pt x="2452" y="1614"/>
                    </a:lnTo>
                    <a:lnTo>
                      <a:pt x="2432" y="1676"/>
                    </a:lnTo>
                    <a:lnTo>
                      <a:pt x="2398" y="1719"/>
                    </a:lnTo>
                    <a:lnTo>
                      <a:pt x="2336" y="1747"/>
                    </a:lnTo>
                    <a:lnTo>
                      <a:pt x="2074" y="1747"/>
                    </a:lnTo>
                    <a:lnTo>
                      <a:pt x="2060" y="1741"/>
                    </a:lnTo>
                    <a:lnTo>
                      <a:pt x="1978" y="1741"/>
                    </a:lnTo>
                    <a:lnTo>
                      <a:pt x="1936" y="1755"/>
                    </a:lnTo>
                    <a:lnTo>
                      <a:pt x="1792" y="1747"/>
                    </a:lnTo>
                    <a:lnTo>
                      <a:pt x="1777" y="1741"/>
                    </a:lnTo>
                    <a:lnTo>
                      <a:pt x="1710" y="1741"/>
                    </a:lnTo>
                    <a:lnTo>
                      <a:pt x="1653" y="1722"/>
                    </a:lnTo>
                    <a:lnTo>
                      <a:pt x="1634" y="1702"/>
                    </a:lnTo>
                    <a:lnTo>
                      <a:pt x="1600" y="1640"/>
                    </a:lnTo>
                    <a:lnTo>
                      <a:pt x="1594" y="1558"/>
                    </a:lnTo>
                    <a:lnTo>
                      <a:pt x="1600" y="1544"/>
                    </a:lnTo>
                    <a:lnTo>
                      <a:pt x="1600" y="1490"/>
                    </a:lnTo>
                    <a:lnTo>
                      <a:pt x="1608" y="1476"/>
                    </a:lnTo>
                    <a:lnTo>
                      <a:pt x="1608" y="1346"/>
                    </a:lnTo>
                    <a:lnTo>
                      <a:pt x="1594" y="1281"/>
                    </a:lnTo>
                    <a:lnTo>
                      <a:pt x="1594" y="1109"/>
                    </a:lnTo>
                    <a:lnTo>
                      <a:pt x="1580" y="1053"/>
                    </a:lnTo>
                    <a:lnTo>
                      <a:pt x="1518" y="923"/>
                    </a:lnTo>
                    <a:lnTo>
                      <a:pt x="1470" y="875"/>
                    </a:lnTo>
                    <a:lnTo>
                      <a:pt x="1368" y="821"/>
                    </a:lnTo>
                    <a:lnTo>
                      <a:pt x="1284" y="802"/>
                    </a:lnTo>
                    <a:lnTo>
                      <a:pt x="1179" y="816"/>
                    </a:lnTo>
                    <a:lnTo>
                      <a:pt x="1078" y="858"/>
                    </a:lnTo>
                    <a:lnTo>
                      <a:pt x="987" y="940"/>
                    </a:lnTo>
                    <a:lnTo>
                      <a:pt x="939" y="1056"/>
                    </a:lnTo>
                    <a:lnTo>
                      <a:pt x="939" y="1185"/>
                    </a:lnTo>
                    <a:lnTo>
                      <a:pt x="934" y="1200"/>
                    </a:lnTo>
                    <a:lnTo>
                      <a:pt x="934" y="1267"/>
                    </a:lnTo>
                    <a:lnTo>
                      <a:pt x="953" y="1363"/>
                    </a:lnTo>
                    <a:lnTo>
                      <a:pt x="996" y="1487"/>
                    </a:lnTo>
                    <a:lnTo>
                      <a:pt x="1134" y="1722"/>
                    </a:lnTo>
                    <a:lnTo>
                      <a:pt x="1202" y="1812"/>
                    </a:lnTo>
                    <a:lnTo>
                      <a:pt x="1269" y="1866"/>
                    </a:lnTo>
                    <a:lnTo>
                      <a:pt x="1303" y="1914"/>
                    </a:lnTo>
                    <a:lnTo>
                      <a:pt x="1639" y="2249"/>
                    </a:lnTo>
                    <a:lnTo>
                      <a:pt x="1998" y="2598"/>
                    </a:lnTo>
                    <a:lnTo>
                      <a:pt x="2079" y="2714"/>
                    </a:lnTo>
                    <a:lnTo>
                      <a:pt x="2175" y="2818"/>
                    </a:lnTo>
                    <a:lnTo>
                      <a:pt x="2181" y="2861"/>
                    </a:lnTo>
                    <a:lnTo>
                      <a:pt x="2229" y="2909"/>
                    </a:lnTo>
                    <a:lnTo>
                      <a:pt x="2297" y="3019"/>
                    </a:lnTo>
                    <a:lnTo>
                      <a:pt x="2339" y="3109"/>
                    </a:lnTo>
                    <a:lnTo>
                      <a:pt x="2463" y="3411"/>
                    </a:lnTo>
                    <a:lnTo>
                      <a:pt x="2497" y="3541"/>
                    </a:lnTo>
                    <a:lnTo>
                      <a:pt x="2517" y="3713"/>
                    </a:lnTo>
                    <a:lnTo>
                      <a:pt x="2503" y="3803"/>
                    </a:lnTo>
                    <a:lnTo>
                      <a:pt x="2514" y="3815"/>
                    </a:lnTo>
                    <a:close/>
                  </a:path>
                </a:pathLst>
              </a:custGeom>
              <a:solidFill>
                <a:srgbClr val="F15B2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2" name="Freeform 4">
                <a:extLst>
                  <a:ext uri="{FF2B5EF4-FFF2-40B4-BE49-F238E27FC236}">
                    <a16:creationId xmlns:a16="http://schemas.microsoft.com/office/drawing/2014/main" id="{985E4016-22C0-2649-8415-8ED62FA52724}"/>
                  </a:ext>
                </a:extLst>
              </p:cNvPr>
              <p:cNvSpPr>
                <a:spLocks noChangeArrowheads="1"/>
              </p:cNvSpPr>
              <p:nvPr/>
            </p:nvSpPr>
            <p:spPr bwMode="auto">
              <a:xfrm>
                <a:off x="4110038" y="2849563"/>
                <a:ext cx="925512" cy="1849437"/>
              </a:xfrm>
              <a:custGeom>
                <a:avLst/>
                <a:gdLst>
                  <a:gd name="T0" fmla="*/ 2365 w 2572"/>
                  <a:gd name="T1" fmla="*/ 2407 h 5138"/>
                  <a:gd name="T2" fmla="*/ 2317 w 2572"/>
                  <a:gd name="T3" fmla="*/ 1391 h 5138"/>
                  <a:gd name="T4" fmla="*/ 2294 w 2572"/>
                  <a:gd name="T5" fmla="*/ 4026 h 5138"/>
                  <a:gd name="T6" fmla="*/ 2280 w 2572"/>
                  <a:gd name="T7" fmla="*/ 1631 h 5138"/>
                  <a:gd name="T8" fmla="*/ 2246 w 2572"/>
                  <a:gd name="T9" fmla="*/ 2020 h 5138"/>
                  <a:gd name="T10" fmla="*/ 2218 w 2572"/>
                  <a:gd name="T11" fmla="*/ 2172 h 5138"/>
                  <a:gd name="T12" fmla="*/ 2184 w 2572"/>
                  <a:gd name="T13" fmla="*/ 1176 h 5138"/>
                  <a:gd name="T14" fmla="*/ 2145 w 2572"/>
                  <a:gd name="T15" fmla="*/ 3910 h 5138"/>
                  <a:gd name="T16" fmla="*/ 2164 w 2572"/>
                  <a:gd name="T17" fmla="*/ 2373 h 5138"/>
                  <a:gd name="T18" fmla="*/ 2125 w 2572"/>
                  <a:gd name="T19" fmla="*/ 2750 h 5138"/>
                  <a:gd name="T20" fmla="*/ 2094 w 2572"/>
                  <a:gd name="T21" fmla="*/ 400 h 5138"/>
                  <a:gd name="T22" fmla="*/ 2088 w 2572"/>
                  <a:gd name="T23" fmla="*/ 3470 h 5138"/>
                  <a:gd name="T24" fmla="*/ 2069 w 2572"/>
                  <a:gd name="T25" fmla="*/ 2229 h 5138"/>
                  <a:gd name="T26" fmla="*/ 2006 w 2572"/>
                  <a:gd name="T27" fmla="*/ 2996 h 5138"/>
                  <a:gd name="T28" fmla="*/ 1984 w 2572"/>
                  <a:gd name="T29" fmla="*/ 4116 h 5138"/>
                  <a:gd name="T30" fmla="*/ 1978 w 2572"/>
                  <a:gd name="T31" fmla="*/ 4212 h 5138"/>
                  <a:gd name="T32" fmla="*/ 1992 w 2572"/>
                  <a:gd name="T33" fmla="*/ 1334 h 5138"/>
                  <a:gd name="T34" fmla="*/ 1973 w 2572"/>
                  <a:gd name="T35" fmla="*/ 1981 h 5138"/>
                  <a:gd name="T36" fmla="*/ 1964 w 2572"/>
                  <a:gd name="T37" fmla="*/ 3455 h 5138"/>
                  <a:gd name="T38" fmla="*/ 2012 w 2572"/>
                  <a:gd name="T39" fmla="*/ 3656 h 5138"/>
                  <a:gd name="T40" fmla="*/ 1939 w 2572"/>
                  <a:gd name="T41" fmla="*/ 4460 h 5138"/>
                  <a:gd name="T42" fmla="*/ 1894 w 2572"/>
                  <a:gd name="T43" fmla="*/ 1631 h 5138"/>
                  <a:gd name="T44" fmla="*/ 1848 w 2572"/>
                  <a:gd name="T45" fmla="*/ 3249 h 5138"/>
                  <a:gd name="T46" fmla="*/ 1815 w 2572"/>
                  <a:gd name="T47" fmla="*/ 2598 h 5138"/>
                  <a:gd name="T48" fmla="*/ 1781 w 2572"/>
                  <a:gd name="T49" fmla="*/ 4370 h 5138"/>
                  <a:gd name="T50" fmla="*/ 1781 w 2572"/>
                  <a:gd name="T51" fmla="*/ 4768 h 5138"/>
                  <a:gd name="T52" fmla="*/ 1634 w 2572"/>
                  <a:gd name="T53" fmla="*/ 4892 h 5138"/>
                  <a:gd name="T54" fmla="*/ 1456 w 2572"/>
                  <a:gd name="T55" fmla="*/ 4672 h 5138"/>
                  <a:gd name="T56" fmla="*/ 1295 w 2572"/>
                  <a:gd name="T57" fmla="*/ 305 h 5138"/>
                  <a:gd name="T58" fmla="*/ 971 w 2572"/>
                  <a:gd name="T59" fmla="*/ 5041 h 5138"/>
                  <a:gd name="T60" fmla="*/ 937 w 2572"/>
                  <a:gd name="T61" fmla="*/ 1272 h 5138"/>
                  <a:gd name="T62" fmla="*/ 1665 w 2572"/>
                  <a:gd name="T63" fmla="*/ 3896 h 5138"/>
                  <a:gd name="T64" fmla="*/ 756 w 2572"/>
                  <a:gd name="T65" fmla="*/ 2432 h 5138"/>
                  <a:gd name="T66" fmla="*/ 765 w 2572"/>
                  <a:gd name="T67" fmla="*/ 4079 h 5138"/>
                  <a:gd name="T68" fmla="*/ 722 w 2572"/>
                  <a:gd name="T69" fmla="*/ 2283 h 5138"/>
                  <a:gd name="T70" fmla="*/ 688 w 2572"/>
                  <a:gd name="T71" fmla="*/ 3086 h 5138"/>
                  <a:gd name="T72" fmla="*/ 666 w 2572"/>
                  <a:gd name="T73" fmla="*/ 2722 h 5138"/>
                  <a:gd name="T74" fmla="*/ 629 w 2572"/>
                  <a:gd name="T75" fmla="*/ 4596 h 5138"/>
                  <a:gd name="T76" fmla="*/ 621 w 2572"/>
                  <a:gd name="T77" fmla="*/ 1741 h 5138"/>
                  <a:gd name="T78" fmla="*/ 578 w 2572"/>
                  <a:gd name="T79" fmla="*/ 2990 h 5138"/>
                  <a:gd name="T80" fmla="*/ 584 w 2572"/>
                  <a:gd name="T81" fmla="*/ 1659 h 5138"/>
                  <a:gd name="T82" fmla="*/ 522 w 2572"/>
                  <a:gd name="T83" fmla="*/ 2753 h 5138"/>
                  <a:gd name="T84" fmla="*/ 536 w 2572"/>
                  <a:gd name="T85" fmla="*/ 4855 h 5138"/>
                  <a:gd name="T86" fmla="*/ 468 w 2572"/>
                  <a:gd name="T87" fmla="*/ 3052 h 5138"/>
                  <a:gd name="T88" fmla="*/ 468 w 2572"/>
                  <a:gd name="T89" fmla="*/ 1205 h 5138"/>
                  <a:gd name="T90" fmla="*/ 429 w 2572"/>
                  <a:gd name="T91" fmla="*/ 2973 h 5138"/>
                  <a:gd name="T92" fmla="*/ 426 w 2572"/>
                  <a:gd name="T93" fmla="*/ 3450 h 5138"/>
                  <a:gd name="T94" fmla="*/ 392 w 2572"/>
                  <a:gd name="T95" fmla="*/ 1560 h 5138"/>
                  <a:gd name="T96" fmla="*/ 358 w 2572"/>
                  <a:gd name="T97" fmla="*/ 2105 h 5138"/>
                  <a:gd name="T98" fmla="*/ 364 w 2572"/>
                  <a:gd name="T99" fmla="*/ 3162 h 5138"/>
                  <a:gd name="T100" fmla="*/ 350 w 2572"/>
                  <a:gd name="T101" fmla="*/ 3413 h 5138"/>
                  <a:gd name="T102" fmla="*/ 291 w 2572"/>
                  <a:gd name="T103" fmla="*/ 2285 h 5138"/>
                  <a:gd name="T104" fmla="*/ 257 w 2572"/>
                  <a:gd name="T105" fmla="*/ 3518 h 5138"/>
                  <a:gd name="T106" fmla="*/ 296 w 2572"/>
                  <a:gd name="T107" fmla="*/ 1586 h 5138"/>
                  <a:gd name="T108" fmla="*/ 200 w 2572"/>
                  <a:gd name="T109" fmla="*/ 1713 h 5138"/>
                  <a:gd name="T110" fmla="*/ 203 w 2572"/>
                  <a:gd name="T111" fmla="*/ 2150 h 5138"/>
                  <a:gd name="T112" fmla="*/ 124 w 2572"/>
                  <a:gd name="T113" fmla="*/ 2398 h 5138"/>
                  <a:gd name="T114" fmla="*/ 2373 w 2572"/>
                  <a:gd name="T115" fmla="*/ 4570 h 5138"/>
                  <a:gd name="T116" fmla="*/ 73 w 2572"/>
                  <a:gd name="T117" fmla="*/ 4313 h 5138"/>
                  <a:gd name="T118" fmla="*/ 14 w 2572"/>
                  <a:gd name="T119" fmla="*/ 1526 h 5138"/>
                  <a:gd name="T120" fmla="*/ 2272 w 2572"/>
                  <a:gd name="T121" fmla="*/ 406 h 5138"/>
                  <a:gd name="T122" fmla="*/ 2565 w 2572"/>
                  <a:gd name="T123" fmla="*/ 3168 h 5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572" h="5138">
                    <a:moveTo>
                      <a:pt x="2466" y="4280"/>
                    </a:moveTo>
                    <a:lnTo>
                      <a:pt x="2438" y="4280"/>
                    </a:lnTo>
                    <a:lnTo>
                      <a:pt x="2438" y="4285"/>
                    </a:lnTo>
                    <a:lnTo>
                      <a:pt x="2466" y="4291"/>
                    </a:lnTo>
                    <a:lnTo>
                      <a:pt x="2466" y="4280"/>
                    </a:lnTo>
                    <a:close/>
                    <a:moveTo>
                      <a:pt x="2376" y="4471"/>
                    </a:moveTo>
                    <a:lnTo>
                      <a:pt x="2362" y="4466"/>
                    </a:lnTo>
                    <a:lnTo>
                      <a:pt x="2356" y="4480"/>
                    </a:lnTo>
                    <a:lnTo>
                      <a:pt x="2362" y="4494"/>
                    </a:lnTo>
                    <a:lnTo>
                      <a:pt x="2376" y="4494"/>
                    </a:lnTo>
                    <a:lnTo>
                      <a:pt x="2376" y="4471"/>
                    </a:lnTo>
                    <a:close/>
                    <a:moveTo>
                      <a:pt x="2351" y="3255"/>
                    </a:moveTo>
                    <a:lnTo>
                      <a:pt x="2365" y="3255"/>
                    </a:lnTo>
                    <a:lnTo>
                      <a:pt x="2371" y="3241"/>
                    </a:lnTo>
                    <a:lnTo>
                      <a:pt x="2365" y="3227"/>
                    </a:lnTo>
                    <a:lnTo>
                      <a:pt x="2351" y="3227"/>
                    </a:lnTo>
                    <a:lnTo>
                      <a:pt x="2351" y="3255"/>
                    </a:lnTo>
                    <a:close/>
                    <a:moveTo>
                      <a:pt x="2371" y="2336"/>
                    </a:moveTo>
                    <a:lnTo>
                      <a:pt x="2385" y="2322"/>
                    </a:lnTo>
                    <a:lnTo>
                      <a:pt x="2379" y="2308"/>
                    </a:lnTo>
                    <a:lnTo>
                      <a:pt x="2359" y="2308"/>
                    </a:lnTo>
                    <a:lnTo>
                      <a:pt x="2354" y="2328"/>
                    </a:lnTo>
                    <a:lnTo>
                      <a:pt x="2371" y="2336"/>
                    </a:lnTo>
                    <a:close/>
                    <a:moveTo>
                      <a:pt x="2342" y="2598"/>
                    </a:moveTo>
                    <a:lnTo>
                      <a:pt x="2337" y="2592"/>
                    </a:lnTo>
                    <a:lnTo>
                      <a:pt x="2337" y="2606"/>
                    </a:lnTo>
                    <a:lnTo>
                      <a:pt x="2342" y="2598"/>
                    </a:lnTo>
                    <a:close/>
                    <a:moveTo>
                      <a:pt x="2337" y="2393"/>
                    </a:moveTo>
                    <a:lnTo>
                      <a:pt x="2365" y="2407"/>
                    </a:lnTo>
                    <a:lnTo>
                      <a:pt x="2399" y="2401"/>
                    </a:lnTo>
                    <a:lnTo>
                      <a:pt x="2413" y="2381"/>
                    </a:lnTo>
                    <a:lnTo>
                      <a:pt x="2337" y="2376"/>
                    </a:lnTo>
                    <a:lnTo>
                      <a:pt x="2337" y="2393"/>
                    </a:lnTo>
                    <a:close/>
                    <a:moveTo>
                      <a:pt x="2351" y="1631"/>
                    </a:moveTo>
                    <a:lnTo>
                      <a:pt x="2337" y="1625"/>
                    </a:lnTo>
                    <a:lnTo>
                      <a:pt x="2337" y="1653"/>
                    </a:lnTo>
                    <a:lnTo>
                      <a:pt x="2351" y="1653"/>
                    </a:lnTo>
                    <a:lnTo>
                      <a:pt x="2351" y="1631"/>
                    </a:lnTo>
                    <a:close/>
                    <a:moveTo>
                      <a:pt x="2342" y="3450"/>
                    </a:moveTo>
                    <a:lnTo>
                      <a:pt x="2337" y="3444"/>
                    </a:lnTo>
                    <a:lnTo>
                      <a:pt x="2331" y="3458"/>
                    </a:lnTo>
                    <a:lnTo>
                      <a:pt x="2342" y="3450"/>
                    </a:lnTo>
                    <a:close/>
                    <a:moveTo>
                      <a:pt x="2337" y="1041"/>
                    </a:moveTo>
                    <a:lnTo>
                      <a:pt x="2331" y="1035"/>
                    </a:lnTo>
                    <a:lnTo>
                      <a:pt x="2323" y="1049"/>
                    </a:lnTo>
                    <a:lnTo>
                      <a:pt x="2337" y="1041"/>
                    </a:lnTo>
                    <a:close/>
                    <a:moveTo>
                      <a:pt x="2323" y="2832"/>
                    </a:moveTo>
                    <a:lnTo>
                      <a:pt x="2317" y="2852"/>
                    </a:lnTo>
                    <a:lnTo>
                      <a:pt x="2331" y="2852"/>
                    </a:lnTo>
                    <a:lnTo>
                      <a:pt x="2337" y="2823"/>
                    </a:lnTo>
                    <a:lnTo>
                      <a:pt x="2323" y="2818"/>
                    </a:lnTo>
                    <a:lnTo>
                      <a:pt x="2323" y="2832"/>
                    </a:lnTo>
                    <a:close/>
                    <a:moveTo>
                      <a:pt x="2328" y="2489"/>
                    </a:moveTo>
                    <a:lnTo>
                      <a:pt x="2320" y="2483"/>
                    </a:lnTo>
                    <a:lnTo>
                      <a:pt x="2314" y="2497"/>
                    </a:lnTo>
                    <a:lnTo>
                      <a:pt x="2328" y="2489"/>
                    </a:lnTo>
                    <a:close/>
                    <a:moveTo>
                      <a:pt x="2308" y="1377"/>
                    </a:moveTo>
                    <a:lnTo>
                      <a:pt x="2317" y="1391"/>
                    </a:lnTo>
                    <a:lnTo>
                      <a:pt x="2345" y="1385"/>
                    </a:lnTo>
                    <a:lnTo>
                      <a:pt x="2345" y="1371"/>
                    </a:lnTo>
                    <a:lnTo>
                      <a:pt x="2323" y="1357"/>
                    </a:lnTo>
                    <a:lnTo>
                      <a:pt x="2308" y="1363"/>
                    </a:lnTo>
                    <a:lnTo>
                      <a:pt x="2308" y="1377"/>
                    </a:lnTo>
                    <a:close/>
                    <a:moveTo>
                      <a:pt x="2323" y="3681"/>
                    </a:moveTo>
                    <a:lnTo>
                      <a:pt x="2337" y="3676"/>
                    </a:lnTo>
                    <a:lnTo>
                      <a:pt x="2337" y="3647"/>
                    </a:lnTo>
                    <a:lnTo>
                      <a:pt x="2314" y="3647"/>
                    </a:lnTo>
                    <a:lnTo>
                      <a:pt x="2300" y="3667"/>
                    </a:lnTo>
                    <a:lnTo>
                      <a:pt x="2306" y="3681"/>
                    </a:lnTo>
                    <a:lnTo>
                      <a:pt x="2323" y="3681"/>
                    </a:lnTo>
                    <a:close/>
                    <a:moveTo>
                      <a:pt x="2323" y="2302"/>
                    </a:moveTo>
                    <a:lnTo>
                      <a:pt x="2337" y="2297"/>
                    </a:lnTo>
                    <a:lnTo>
                      <a:pt x="2323" y="2291"/>
                    </a:lnTo>
                    <a:lnTo>
                      <a:pt x="2303" y="2297"/>
                    </a:lnTo>
                    <a:lnTo>
                      <a:pt x="2308" y="2302"/>
                    </a:lnTo>
                    <a:lnTo>
                      <a:pt x="2323" y="2302"/>
                    </a:lnTo>
                    <a:close/>
                    <a:moveTo>
                      <a:pt x="2328" y="2441"/>
                    </a:moveTo>
                    <a:lnTo>
                      <a:pt x="2314" y="2426"/>
                    </a:lnTo>
                    <a:lnTo>
                      <a:pt x="2300" y="2426"/>
                    </a:lnTo>
                    <a:lnTo>
                      <a:pt x="2294" y="2441"/>
                    </a:lnTo>
                    <a:lnTo>
                      <a:pt x="2328" y="2455"/>
                    </a:lnTo>
                    <a:lnTo>
                      <a:pt x="2328" y="2441"/>
                    </a:lnTo>
                    <a:close/>
                    <a:moveTo>
                      <a:pt x="2294" y="4026"/>
                    </a:moveTo>
                    <a:lnTo>
                      <a:pt x="2300" y="4011"/>
                    </a:lnTo>
                    <a:lnTo>
                      <a:pt x="2286" y="4006"/>
                    </a:lnTo>
                    <a:lnTo>
                      <a:pt x="2280" y="4034"/>
                    </a:lnTo>
                    <a:lnTo>
                      <a:pt x="2294" y="4026"/>
                    </a:lnTo>
                    <a:close/>
                    <a:moveTo>
                      <a:pt x="2275" y="3393"/>
                    </a:moveTo>
                    <a:lnTo>
                      <a:pt x="2275" y="3408"/>
                    </a:lnTo>
                    <a:lnTo>
                      <a:pt x="2289" y="3393"/>
                    </a:lnTo>
                    <a:lnTo>
                      <a:pt x="2275" y="3393"/>
                    </a:lnTo>
                    <a:close/>
                    <a:moveTo>
                      <a:pt x="2289" y="2905"/>
                    </a:moveTo>
                    <a:lnTo>
                      <a:pt x="2275" y="2905"/>
                    </a:lnTo>
                    <a:lnTo>
                      <a:pt x="2275" y="2919"/>
                    </a:lnTo>
                    <a:lnTo>
                      <a:pt x="2289" y="2925"/>
                    </a:lnTo>
                    <a:lnTo>
                      <a:pt x="2303" y="2919"/>
                    </a:lnTo>
                    <a:lnTo>
                      <a:pt x="2289" y="2905"/>
                    </a:lnTo>
                    <a:close/>
                    <a:moveTo>
                      <a:pt x="2308" y="2603"/>
                    </a:moveTo>
                    <a:lnTo>
                      <a:pt x="2294" y="2603"/>
                    </a:lnTo>
                    <a:lnTo>
                      <a:pt x="2275" y="2623"/>
                    </a:lnTo>
                    <a:lnTo>
                      <a:pt x="2275" y="2637"/>
                    </a:lnTo>
                    <a:lnTo>
                      <a:pt x="2303" y="2643"/>
                    </a:lnTo>
                    <a:lnTo>
                      <a:pt x="2317" y="2629"/>
                    </a:lnTo>
                    <a:lnTo>
                      <a:pt x="2317" y="2615"/>
                    </a:lnTo>
                    <a:lnTo>
                      <a:pt x="2308" y="2603"/>
                    </a:lnTo>
                    <a:close/>
                    <a:moveTo>
                      <a:pt x="2289" y="1961"/>
                    </a:moveTo>
                    <a:lnTo>
                      <a:pt x="2275" y="1947"/>
                    </a:lnTo>
                    <a:lnTo>
                      <a:pt x="2275" y="1966"/>
                    </a:lnTo>
                    <a:lnTo>
                      <a:pt x="2289" y="1961"/>
                    </a:lnTo>
                    <a:close/>
                    <a:moveTo>
                      <a:pt x="2275" y="2565"/>
                    </a:moveTo>
                    <a:lnTo>
                      <a:pt x="2269" y="2585"/>
                    </a:lnTo>
                    <a:lnTo>
                      <a:pt x="2283" y="2585"/>
                    </a:lnTo>
                    <a:lnTo>
                      <a:pt x="2289" y="2570"/>
                    </a:lnTo>
                    <a:lnTo>
                      <a:pt x="2283" y="2551"/>
                    </a:lnTo>
                    <a:lnTo>
                      <a:pt x="2275" y="2565"/>
                    </a:lnTo>
                    <a:close/>
                    <a:moveTo>
                      <a:pt x="2280" y="1631"/>
                    </a:moveTo>
                    <a:lnTo>
                      <a:pt x="2275" y="1625"/>
                    </a:lnTo>
                    <a:lnTo>
                      <a:pt x="2269" y="1639"/>
                    </a:lnTo>
                    <a:lnTo>
                      <a:pt x="2280" y="1631"/>
                    </a:lnTo>
                    <a:close/>
                    <a:moveTo>
                      <a:pt x="2280" y="4477"/>
                    </a:moveTo>
                    <a:lnTo>
                      <a:pt x="2260" y="4483"/>
                    </a:lnTo>
                    <a:lnTo>
                      <a:pt x="2266" y="4502"/>
                    </a:lnTo>
                    <a:lnTo>
                      <a:pt x="2280" y="4502"/>
                    </a:lnTo>
                    <a:lnTo>
                      <a:pt x="2280" y="4477"/>
                    </a:lnTo>
                    <a:close/>
                    <a:moveTo>
                      <a:pt x="2255" y="2407"/>
                    </a:moveTo>
                    <a:lnTo>
                      <a:pt x="2275" y="2401"/>
                    </a:lnTo>
                    <a:lnTo>
                      <a:pt x="2255" y="2395"/>
                    </a:lnTo>
                    <a:lnTo>
                      <a:pt x="2255" y="2407"/>
                    </a:lnTo>
                    <a:close/>
                    <a:moveTo>
                      <a:pt x="2289" y="3709"/>
                    </a:moveTo>
                    <a:lnTo>
                      <a:pt x="2275" y="3695"/>
                    </a:lnTo>
                    <a:lnTo>
                      <a:pt x="2246" y="3695"/>
                    </a:lnTo>
                    <a:lnTo>
                      <a:pt x="2241" y="3709"/>
                    </a:lnTo>
                    <a:lnTo>
                      <a:pt x="2289" y="3724"/>
                    </a:lnTo>
                    <a:lnTo>
                      <a:pt x="2289" y="3709"/>
                    </a:lnTo>
                    <a:close/>
                    <a:moveTo>
                      <a:pt x="2289" y="1512"/>
                    </a:moveTo>
                    <a:lnTo>
                      <a:pt x="2269" y="1498"/>
                    </a:lnTo>
                    <a:lnTo>
                      <a:pt x="2241" y="1504"/>
                    </a:lnTo>
                    <a:lnTo>
                      <a:pt x="2241" y="1518"/>
                    </a:lnTo>
                    <a:lnTo>
                      <a:pt x="2255" y="1532"/>
                    </a:lnTo>
                    <a:lnTo>
                      <a:pt x="2289" y="1526"/>
                    </a:lnTo>
                    <a:lnTo>
                      <a:pt x="2289" y="1512"/>
                    </a:lnTo>
                    <a:close/>
                    <a:moveTo>
                      <a:pt x="2255" y="1986"/>
                    </a:moveTo>
                    <a:lnTo>
                      <a:pt x="2241" y="1986"/>
                    </a:lnTo>
                    <a:lnTo>
                      <a:pt x="2232" y="2014"/>
                    </a:lnTo>
                    <a:lnTo>
                      <a:pt x="2246" y="2020"/>
                    </a:lnTo>
                    <a:lnTo>
                      <a:pt x="2266" y="1992"/>
                    </a:lnTo>
                    <a:lnTo>
                      <a:pt x="2255" y="1986"/>
                    </a:lnTo>
                    <a:close/>
                    <a:moveTo>
                      <a:pt x="2308" y="2167"/>
                    </a:moveTo>
                    <a:lnTo>
                      <a:pt x="2308" y="2161"/>
                    </a:lnTo>
                    <a:lnTo>
                      <a:pt x="2280" y="2156"/>
                    </a:lnTo>
                    <a:lnTo>
                      <a:pt x="2275" y="2122"/>
                    </a:lnTo>
                    <a:lnTo>
                      <a:pt x="2241" y="2102"/>
                    </a:lnTo>
                    <a:lnTo>
                      <a:pt x="2227" y="2108"/>
                    </a:lnTo>
                    <a:lnTo>
                      <a:pt x="2260" y="2175"/>
                    </a:lnTo>
                    <a:lnTo>
                      <a:pt x="2280" y="2189"/>
                    </a:lnTo>
                    <a:lnTo>
                      <a:pt x="2294" y="2184"/>
                    </a:lnTo>
                    <a:lnTo>
                      <a:pt x="2308" y="2167"/>
                    </a:lnTo>
                    <a:close/>
                    <a:moveTo>
                      <a:pt x="2260" y="2220"/>
                    </a:moveTo>
                    <a:lnTo>
                      <a:pt x="2218" y="2206"/>
                    </a:lnTo>
                    <a:lnTo>
                      <a:pt x="2218" y="2220"/>
                    </a:lnTo>
                    <a:lnTo>
                      <a:pt x="2238" y="2240"/>
                    </a:lnTo>
                    <a:lnTo>
                      <a:pt x="2266" y="2235"/>
                    </a:lnTo>
                    <a:lnTo>
                      <a:pt x="2260" y="2220"/>
                    </a:lnTo>
                    <a:close/>
                    <a:moveTo>
                      <a:pt x="2227" y="4020"/>
                    </a:moveTo>
                    <a:lnTo>
                      <a:pt x="2212" y="3992"/>
                    </a:lnTo>
                    <a:lnTo>
                      <a:pt x="2212" y="4020"/>
                    </a:lnTo>
                    <a:lnTo>
                      <a:pt x="2227" y="4020"/>
                    </a:lnTo>
                    <a:close/>
                    <a:moveTo>
                      <a:pt x="2227" y="3010"/>
                    </a:moveTo>
                    <a:lnTo>
                      <a:pt x="2255" y="3010"/>
                    </a:lnTo>
                    <a:lnTo>
                      <a:pt x="2255" y="2990"/>
                    </a:lnTo>
                    <a:lnTo>
                      <a:pt x="2227" y="2990"/>
                    </a:lnTo>
                    <a:lnTo>
                      <a:pt x="2212" y="3004"/>
                    </a:lnTo>
                    <a:lnTo>
                      <a:pt x="2227" y="3010"/>
                    </a:lnTo>
                    <a:close/>
                    <a:moveTo>
                      <a:pt x="2218" y="2172"/>
                    </a:moveTo>
                    <a:lnTo>
                      <a:pt x="2224" y="2167"/>
                    </a:lnTo>
                    <a:lnTo>
                      <a:pt x="2210" y="2161"/>
                    </a:lnTo>
                    <a:lnTo>
                      <a:pt x="2204" y="2181"/>
                    </a:lnTo>
                    <a:lnTo>
                      <a:pt x="2218" y="2172"/>
                    </a:lnTo>
                    <a:close/>
                    <a:moveTo>
                      <a:pt x="2218" y="2048"/>
                    </a:moveTo>
                    <a:lnTo>
                      <a:pt x="2204" y="2054"/>
                    </a:lnTo>
                    <a:lnTo>
                      <a:pt x="2218" y="2068"/>
                    </a:lnTo>
                    <a:lnTo>
                      <a:pt x="2232" y="2062"/>
                    </a:lnTo>
                    <a:lnTo>
                      <a:pt x="2232" y="2048"/>
                    </a:lnTo>
                    <a:lnTo>
                      <a:pt x="2218" y="2048"/>
                    </a:lnTo>
                    <a:close/>
                    <a:moveTo>
                      <a:pt x="2207" y="1425"/>
                    </a:moveTo>
                    <a:lnTo>
                      <a:pt x="2221" y="1419"/>
                    </a:lnTo>
                    <a:lnTo>
                      <a:pt x="2221" y="1405"/>
                    </a:lnTo>
                    <a:lnTo>
                      <a:pt x="2207" y="1405"/>
                    </a:lnTo>
                    <a:lnTo>
                      <a:pt x="2198" y="1419"/>
                    </a:lnTo>
                    <a:lnTo>
                      <a:pt x="2207" y="1425"/>
                    </a:lnTo>
                    <a:close/>
                    <a:moveTo>
                      <a:pt x="2193" y="3173"/>
                    </a:moveTo>
                    <a:lnTo>
                      <a:pt x="2221" y="3193"/>
                    </a:lnTo>
                    <a:lnTo>
                      <a:pt x="2227" y="3179"/>
                    </a:lnTo>
                    <a:lnTo>
                      <a:pt x="2255" y="3165"/>
                    </a:lnTo>
                    <a:lnTo>
                      <a:pt x="2201" y="3159"/>
                    </a:lnTo>
                    <a:lnTo>
                      <a:pt x="2193" y="3173"/>
                    </a:lnTo>
                    <a:close/>
                    <a:moveTo>
                      <a:pt x="2184" y="1176"/>
                    </a:moveTo>
                    <a:lnTo>
                      <a:pt x="2190" y="1190"/>
                    </a:lnTo>
                    <a:lnTo>
                      <a:pt x="2218" y="1190"/>
                    </a:lnTo>
                    <a:lnTo>
                      <a:pt x="2218" y="1171"/>
                    </a:lnTo>
                    <a:lnTo>
                      <a:pt x="2198" y="1157"/>
                    </a:lnTo>
                    <a:lnTo>
                      <a:pt x="2184" y="1162"/>
                    </a:lnTo>
                    <a:lnTo>
                      <a:pt x="2184" y="1176"/>
                    </a:lnTo>
                    <a:close/>
                    <a:moveTo>
                      <a:pt x="2198" y="3642"/>
                    </a:moveTo>
                    <a:lnTo>
                      <a:pt x="2227" y="3656"/>
                    </a:lnTo>
                    <a:lnTo>
                      <a:pt x="2227" y="3642"/>
                    </a:lnTo>
                    <a:lnTo>
                      <a:pt x="2179" y="3622"/>
                    </a:lnTo>
                    <a:lnTo>
                      <a:pt x="2184" y="3650"/>
                    </a:lnTo>
                    <a:lnTo>
                      <a:pt x="2198" y="3642"/>
                    </a:lnTo>
                    <a:close/>
                    <a:moveTo>
                      <a:pt x="2193" y="2494"/>
                    </a:moveTo>
                    <a:lnTo>
                      <a:pt x="2173" y="2508"/>
                    </a:lnTo>
                    <a:lnTo>
                      <a:pt x="2164" y="2537"/>
                    </a:lnTo>
                    <a:lnTo>
                      <a:pt x="2173" y="2551"/>
                    </a:lnTo>
                    <a:lnTo>
                      <a:pt x="2187" y="2551"/>
                    </a:lnTo>
                    <a:lnTo>
                      <a:pt x="2201" y="2531"/>
                    </a:lnTo>
                    <a:lnTo>
                      <a:pt x="2210" y="2497"/>
                    </a:lnTo>
                    <a:lnTo>
                      <a:pt x="2193" y="2497"/>
                    </a:lnTo>
                    <a:lnTo>
                      <a:pt x="2193" y="2494"/>
                    </a:lnTo>
                    <a:close/>
                    <a:moveTo>
                      <a:pt x="2164" y="1789"/>
                    </a:moveTo>
                    <a:lnTo>
                      <a:pt x="2173" y="1803"/>
                    </a:lnTo>
                    <a:lnTo>
                      <a:pt x="2187" y="1803"/>
                    </a:lnTo>
                    <a:lnTo>
                      <a:pt x="2193" y="1789"/>
                    </a:lnTo>
                    <a:lnTo>
                      <a:pt x="2173" y="1769"/>
                    </a:lnTo>
                    <a:lnTo>
                      <a:pt x="2164" y="1789"/>
                    </a:lnTo>
                    <a:close/>
                    <a:moveTo>
                      <a:pt x="2207" y="2905"/>
                    </a:moveTo>
                    <a:lnTo>
                      <a:pt x="2207" y="2885"/>
                    </a:lnTo>
                    <a:lnTo>
                      <a:pt x="2193" y="2871"/>
                    </a:lnTo>
                    <a:lnTo>
                      <a:pt x="2179" y="2871"/>
                    </a:lnTo>
                    <a:lnTo>
                      <a:pt x="2159" y="2891"/>
                    </a:lnTo>
                    <a:lnTo>
                      <a:pt x="2159" y="2905"/>
                    </a:lnTo>
                    <a:lnTo>
                      <a:pt x="2207" y="2905"/>
                    </a:lnTo>
                    <a:close/>
                    <a:moveTo>
                      <a:pt x="2145" y="3910"/>
                    </a:moveTo>
                    <a:lnTo>
                      <a:pt x="2142" y="3913"/>
                    </a:lnTo>
                    <a:lnTo>
                      <a:pt x="2148" y="3913"/>
                    </a:lnTo>
                    <a:lnTo>
                      <a:pt x="2148" y="3927"/>
                    </a:lnTo>
                    <a:lnTo>
                      <a:pt x="2156" y="3915"/>
                    </a:lnTo>
                    <a:lnTo>
                      <a:pt x="2150" y="3910"/>
                    </a:lnTo>
                    <a:lnTo>
                      <a:pt x="2207" y="3910"/>
                    </a:lnTo>
                    <a:lnTo>
                      <a:pt x="2221" y="3904"/>
                    </a:lnTo>
                    <a:lnTo>
                      <a:pt x="2215" y="3856"/>
                    </a:lnTo>
                    <a:lnTo>
                      <a:pt x="2181" y="3865"/>
                    </a:lnTo>
                    <a:lnTo>
                      <a:pt x="2148" y="3907"/>
                    </a:lnTo>
                    <a:lnTo>
                      <a:pt x="2145" y="3904"/>
                    </a:lnTo>
                    <a:lnTo>
                      <a:pt x="2145" y="3910"/>
                    </a:lnTo>
                    <a:close/>
                    <a:moveTo>
                      <a:pt x="2150" y="3910"/>
                    </a:moveTo>
                    <a:lnTo>
                      <a:pt x="2148" y="3907"/>
                    </a:lnTo>
                    <a:lnTo>
                      <a:pt x="2145" y="3910"/>
                    </a:lnTo>
                    <a:lnTo>
                      <a:pt x="2150" y="3910"/>
                    </a:lnTo>
                    <a:close/>
                    <a:moveTo>
                      <a:pt x="2150" y="3489"/>
                    </a:moveTo>
                    <a:lnTo>
                      <a:pt x="2145" y="3518"/>
                    </a:lnTo>
                    <a:lnTo>
                      <a:pt x="2179" y="3566"/>
                    </a:lnTo>
                    <a:lnTo>
                      <a:pt x="2207" y="3566"/>
                    </a:lnTo>
                    <a:lnTo>
                      <a:pt x="2173" y="3518"/>
                    </a:lnTo>
                    <a:lnTo>
                      <a:pt x="2187" y="3489"/>
                    </a:lnTo>
                    <a:lnTo>
                      <a:pt x="2181" y="3470"/>
                    </a:lnTo>
                    <a:lnTo>
                      <a:pt x="2162" y="3475"/>
                    </a:lnTo>
                    <a:lnTo>
                      <a:pt x="2150" y="3489"/>
                    </a:lnTo>
                    <a:close/>
                    <a:moveTo>
                      <a:pt x="2170" y="2359"/>
                    </a:moveTo>
                    <a:lnTo>
                      <a:pt x="2150" y="2316"/>
                    </a:lnTo>
                    <a:lnTo>
                      <a:pt x="2145" y="2359"/>
                    </a:lnTo>
                    <a:lnTo>
                      <a:pt x="2164" y="2373"/>
                    </a:lnTo>
                    <a:lnTo>
                      <a:pt x="2170" y="2359"/>
                    </a:lnTo>
                    <a:close/>
                    <a:moveTo>
                      <a:pt x="2179" y="2096"/>
                    </a:moveTo>
                    <a:lnTo>
                      <a:pt x="2184" y="2082"/>
                    </a:lnTo>
                    <a:lnTo>
                      <a:pt x="2170" y="2068"/>
                    </a:lnTo>
                    <a:lnTo>
                      <a:pt x="2142" y="2096"/>
                    </a:lnTo>
                    <a:lnTo>
                      <a:pt x="2148" y="2110"/>
                    </a:lnTo>
                    <a:lnTo>
                      <a:pt x="2179" y="2096"/>
                    </a:lnTo>
                    <a:close/>
                    <a:moveTo>
                      <a:pt x="2170" y="1938"/>
                    </a:moveTo>
                    <a:lnTo>
                      <a:pt x="2150" y="1924"/>
                    </a:lnTo>
                    <a:lnTo>
                      <a:pt x="2136" y="1938"/>
                    </a:lnTo>
                    <a:lnTo>
                      <a:pt x="2136" y="1952"/>
                    </a:lnTo>
                    <a:lnTo>
                      <a:pt x="2150" y="1958"/>
                    </a:lnTo>
                    <a:lnTo>
                      <a:pt x="2170" y="1952"/>
                    </a:lnTo>
                    <a:lnTo>
                      <a:pt x="2170" y="1938"/>
                    </a:lnTo>
                    <a:close/>
                    <a:moveTo>
                      <a:pt x="2156" y="3594"/>
                    </a:moveTo>
                    <a:lnTo>
                      <a:pt x="2150" y="3580"/>
                    </a:lnTo>
                    <a:lnTo>
                      <a:pt x="2122" y="3566"/>
                    </a:lnTo>
                    <a:lnTo>
                      <a:pt x="2136" y="3608"/>
                    </a:lnTo>
                    <a:lnTo>
                      <a:pt x="2150" y="3614"/>
                    </a:lnTo>
                    <a:lnTo>
                      <a:pt x="2156" y="3608"/>
                    </a:lnTo>
                    <a:lnTo>
                      <a:pt x="2156" y="3594"/>
                    </a:lnTo>
                    <a:close/>
                    <a:moveTo>
                      <a:pt x="2232" y="2866"/>
                    </a:moveTo>
                    <a:lnTo>
                      <a:pt x="2260" y="2866"/>
                    </a:lnTo>
                    <a:lnTo>
                      <a:pt x="2246" y="2798"/>
                    </a:lnTo>
                    <a:lnTo>
                      <a:pt x="2207" y="2744"/>
                    </a:lnTo>
                    <a:lnTo>
                      <a:pt x="2187" y="2739"/>
                    </a:lnTo>
                    <a:lnTo>
                      <a:pt x="2159" y="2710"/>
                    </a:lnTo>
                    <a:lnTo>
                      <a:pt x="2139" y="2716"/>
                    </a:lnTo>
                    <a:lnTo>
                      <a:pt x="2125" y="2750"/>
                    </a:lnTo>
                    <a:lnTo>
                      <a:pt x="2131" y="2778"/>
                    </a:lnTo>
                    <a:lnTo>
                      <a:pt x="2145" y="2773"/>
                    </a:lnTo>
                    <a:lnTo>
                      <a:pt x="2145" y="2758"/>
                    </a:lnTo>
                    <a:lnTo>
                      <a:pt x="2164" y="2739"/>
                    </a:lnTo>
                    <a:lnTo>
                      <a:pt x="2232" y="2815"/>
                    </a:lnTo>
                    <a:lnTo>
                      <a:pt x="2232" y="2866"/>
                    </a:lnTo>
                    <a:close/>
                    <a:moveTo>
                      <a:pt x="2150" y="476"/>
                    </a:moveTo>
                    <a:lnTo>
                      <a:pt x="2145" y="462"/>
                    </a:lnTo>
                    <a:lnTo>
                      <a:pt x="2125" y="468"/>
                    </a:lnTo>
                    <a:lnTo>
                      <a:pt x="2131" y="482"/>
                    </a:lnTo>
                    <a:lnTo>
                      <a:pt x="2150" y="488"/>
                    </a:lnTo>
                    <a:lnTo>
                      <a:pt x="2150" y="476"/>
                    </a:lnTo>
                    <a:close/>
                    <a:moveTo>
                      <a:pt x="2145" y="2407"/>
                    </a:moveTo>
                    <a:lnTo>
                      <a:pt x="2139" y="2401"/>
                    </a:lnTo>
                    <a:lnTo>
                      <a:pt x="2125" y="2407"/>
                    </a:lnTo>
                    <a:lnTo>
                      <a:pt x="2111" y="2435"/>
                    </a:lnTo>
                    <a:lnTo>
                      <a:pt x="2139" y="2441"/>
                    </a:lnTo>
                    <a:lnTo>
                      <a:pt x="2145" y="2421"/>
                    </a:lnTo>
                    <a:lnTo>
                      <a:pt x="2145" y="2407"/>
                    </a:lnTo>
                    <a:close/>
                    <a:moveTo>
                      <a:pt x="2117" y="1247"/>
                    </a:moveTo>
                    <a:lnTo>
                      <a:pt x="2136" y="1261"/>
                    </a:lnTo>
                    <a:lnTo>
                      <a:pt x="2156" y="1241"/>
                    </a:lnTo>
                    <a:lnTo>
                      <a:pt x="2150" y="1213"/>
                    </a:lnTo>
                    <a:lnTo>
                      <a:pt x="2117" y="1219"/>
                    </a:lnTo>
                    <a:lnTo>
                      <a:pt x="2102" y="1247"/>
                    </a:lnTo>
                    <a:lnTo>
                      <a:pt x="2117" y="1247"/>
                    </a:lnTo>
                    <a:close/>
                    <a:moveTo>
                      <a:pt x="2136" y="381"/>
                    </a:moveTo>
                    <a:lnTo>
                      <a:pt x="2122" y="381"/>
                    </a:lnTo>
                    <a:lnTo>
                      <a:pt x="2094" y="400"/>
                    </a:lnTo>
                    <a:lnTo>
                      <a:pt x="2094" y="428"/>
                    </a:lnTo>
                    <a:lnTo>
                      <a:pt x="2142" y="414"/>
                    </a:lnTo>
                    <a:lnTo>
                      <a:pt x="2148" y="386"/>
                    </a:lnTo>
                    <a:lnTo>
                      <a:pt x="2136" y="381"/>
                    </a:lnTo>
                    <a:close/>
                    <a:moveTo>
                      <a:pt x="2088" y="3345"/>
                    </a:moveTo>
                    <a:lnTo>
                      <a:pt x="2131" y="3379"/>
                    </a:lnTo>
                    <a:lnTo>
                      <a:pt x="2131" y="3393"/>
                    </a:lnTo>
                    <a:lnTo>
                      <a:pt x="2179" y="3374"/>
                    </a:lnTo>
                    <a:lnTo>
                      <a:pt x="2173" y="3345"/>
                    </a:lnTo>
                    <a:lnTo>
                      <a:pt x="2091" y="3331"/>
                    </a:lnTo>
                    <a:lnTo>
                      <a:pt x="2091" y="3345"/>
                    </a:lnTo>
                    <a:lnTo>
                      <a:pt x="2088" y="3345"/>
                    </a:lnTo>
                    <a:close/>
                    <a:moveTo>
                      <a:pt x="2122" y="2651"/>
                    </a:moveTo>
                    <a:lnTo>
                      <a:pt x="2088" y="2657"/>
                    </a:lnTo>
                    <a:lnTo>
                      <a:pt x="2094" y="2685"/>
                    </a:lnTo>
                    <a:lnTo>
                      <a:pt x="2128" y="2679"/>
                    </a:lnTo>
                    <a:lnTo>
                      <a:pt x="2133" y="2651"/>
                    </a:lnTo>
                    <a:lnTo>
                      <a:pt x="2122" y="2651"/>
                    </a:lnTo>
                    <a:close/>
                    <a:moveTo>
                      <a:pt x="2108" y="3413"/>
                    </a:moveTo>
                    <a:lnTo>
                      <a:pt x="2114" y="3408"/>
                    </a:lnTo>
                    <a:lnTo>
                      <a:pt x="2080" y="3402"/>
                    </a:lnTo>
                    <a:lnTo>
                      <a:pt x="2080" y="3416"/>
                    </a:lnTo>
                    <a:lnTo>
                      <a:pt x="2108" y="3416"/>
                    </a:lnTo>
                    <a:lnTo>
                      <a:pt x="2108" y="3413"/>
                    </a:lnTo>
                    <a:close/>
                    <a:moveTo>
                      <a:pt x="2088" y="3786"/>
                    </a:moveTo>
                    <a:lnTo>
                      <a:pt x="2083" y="3777"/>
                    </a:lnTo>
                    <a:lnTo>
                      <a:pt x="2077" y="3791"/>
                    </a:lnTo>
                    <a:lnTo>
                      <a:pt x="2088" y="3786"/>
                    </a:lnTo>
                    <a:close/>
                    <a:moveTo>
                      <a:pt x="2088" y="3470"/>
                    </a:moveTo>
                    <a:lnTo>
                      <a:pt x="2094" y="3455"/>
                    </a:lnTo>
                    <a:lnTo>
                      <a:pt x="2074" y="3450"/>
                    </a:lnTo>
                    <a:lnTo>
                      <a:pt x="2074" y="3470"/>
                    </a:lnTo>
                    <a:lnTo>
                      <a:pt x="2088" y="3470"/>
                    </a:lnTo>
                    <a:close/>
                    <a:moveTo>
                      <a:pt x="2083" y="3317"/>
                    </a:moveTo>
                    <a:lnTo>
                      <a:pt x="2097" y="3312"/>
                    </a:lnTo>
                    <a:lnTo>
                      <a:pt x="2097" y="3278"/>
                    </a:lnTo>
                    <a:lnTo>
                      <a:pt x="2069" y="3283"/>
                    </a:lnTo>
                    <a:lnTo>
                      <a:pt x="2069" y="3317"/>
                    </a:lnTo>
                    <a:lnTo>
                      <a:pt x="2083" y="3317"/>
                    </a:lnTo>
                    <a:close/>
                    <a:moveTo>
                      <a:pt x="2054" y="3168"/>
                    </a:moveTo>
                    <a:lnTo>
                      <a:pt x="2069" y="3168"/>
                    </a:lnTo>
                    <a:lnTo>
                      <a:pt x="2063" y="3154"/>
                    </a:lnTo>
                    <a:lnTo>
                      <a:pt x="2054" y="3168"/>
                    </a:lnTo>
                    <a:close/>
                    <a:moveTo>
                      <a:pt x="2069" y="3097"/>
                    </a:moveTo>
                    <a:lnTo>
                      <a:pt x="2054" y="3097"/>
                    </a:lnTo>
                    <a:lnTo>
                      <a:pt x="2069" y="3111"/>
                    </a:lnTo>
                    <a:lnTo>
                      <a:pt x="2069" y="3097"/>
                    </a:lnTo>
                    <a:close/>
                    <a:moveTo>
                      <a:pt x="2060" y="2598"/>
                    </a:moveTo>
                    <a:lnTo>
                      <a:pt x="2054" y="2612"/>
                    </a:lnTo>
                    <a:lnTo>
                      <a:pt x="2060" y="2631"/>
                    </a:lnTo>
                    <a:lnTo>
                      <a:pt x="2088" y="2626"/>
                    </a:lnTo>
                    <a:lnTo>
                      <a:pt x="2088" y="2592"/>
                    </a:lnTo>
                    <a:lnTo>
                      <a:pt x="2060" y="2586"/>
                    </a:lnTo>
                    <a:lnTo>
                      <a:pt x="2060" y="2598"/>
                    </a:lnTo>
                    <a:close/>
                    <a:moveTo>
                      <a:pt x="2069" y="2229"/>
                    </a:moveTo>
                    <a:lnTo>
                      <a:pt x="2063" y="2223"/>
                    </a:lnTo>
                    <a:lnTo>
                      <a:pt x="2057" y="2237"/>
                    </a:lnTo>
                    <a:lnTo>
                      <a:pt x="2069" y="2229"/>
                    </a:lnTo>
                    <a:close/>
                    <a:moveTo>
                      <a:pt x="2049" y="3532"/>
                    </a:moveTo>
                    <a:lnTo>
                      <a:pt x="2054" y="3512"/>
                    </a:lnTo>
                    <a:lnTo>
                      <a:pt x="2040" y="3503"/>
                    </a:lnTo>
                    <a:lnTo>
                      <a:pt x="2035" y="3537"/>
                    </a:lnTo>
                    <a:lnTo>
                      <a:pt x="2049" y="3532"/>
                    </a:lnTo>
                    <a:close/>
                    <a:moveTo>
                      <a:pt x="2049" y="2215"/>
                    </a:moveTo>
                    <a:lnTo>
                      <a:pt x="2035" y="2209"/>
                    </a:lnTo>
                    <a:lnTo>
                      <a:pt x="2029" y="2229"/>
                    </a:lnTo>
                    <a:lnTo>
                      <a:pt x="2049" y="2229"/>
                    </a:lnTo>
                    <a:lnTo>
                      <a:pt x="2049" y="2215"/>
                    </a:lnTo>
                    <a:close/>
                    <a:moveTo>
                      <a:pt x="2035" y="1018"/>
                    </a:moveTo>
                    <a:lnTo>
                      <a:pt x="2029" y="1038"/>
                    </a:lnTo>
                    <a:lnTo>
                      <a:pt x="2043" y="1038"/>
                    </a:lnTo>
                    <a:lnTo>
                      <a:pt x="2057" y="1024"/>
                    </a:lnTo>
                    <a:lnTo>
                      <a:pt x="2043" y="1004"/>
                    </a:lnTo>
                    <a:lnTo>
                      <a:pt x="2035" y="1018"/>
                    </a:lnTo>
                    <a:close/>
                    <a:moveTo>
                      <a:pt x="2035" y="2009"/>
                    </a:moveTo>
                    <a:lnTo>
                      <a:pt x="2021" y="1995"/>
                    </a:lnTo>
                    <a:lnTo>
                      <a:pt x="2015" y="2014"/>
                    </a:lnTo>
                    <a:lnTo>
                      <a:pt x="2035" y="2009"/>
                    </a:lnTo>
                    <a:close/>
                    <a:moveTo>
                      <a:pt x="2012" y="874"/>
                    </a:moveTo>
                    <a:lnTo>
                      <a:pt x="2026" y="880"/>
                    </a:lnTo>
                    <a:lnTo>
                      <a:pt x="2012" y="860"/>
                    </a:lnTo>
                    <a:lnTo>
                      <a:pt x="2012" y="874"/>
                    </a:lnTo>
                    <a:close/>
                    <a:moveTo>
                      <a:pt x="2006" y="2996"/>
                    </a:moveTo>
                    <a:lnTo>
                      <a:pt x="2021" y="2996"/>
                    </a:lnTo>
                    <a:lnTo>
                      <a:pt x="2026" y="2981"/>
                    </a:lnTo>
                    <a:lnTo>
                      <a:pt x="2006" y="2981"/>
                    </a:lnTo>
                    <a:lnTo>
                      <a:pt x="2006" y="2996"/>
                    </a:lnTo>
                    <a:close/>
                    <a:moveTo>
                      <a:pt x="2021" y="2181"/>
                    </a:moveTo>
                    <a:lnTo>
                      <a:pt x="2049" y="2161"/>
                    </a:lnTo>
                    <a:lnTo>
                      <a:pt x="2043" y="2147"/>
                    </a:lnTo>
                    <a:lnTo>
                      <a:pt x="2009" y="2161"/>
                    </a:lnTo>
                    <a:lnTo>
                      <a:pt x="2009" y="2175"/>
                    </a:lnTo>
                    <a:lnTo>
                      <a:pt x="2021" y="2181"/>
                    </a:lnTo>
                    <a:close/>
                    <a:moveTo>
                      <a:pt x="2026" y="908"/>
                    </a:moveTo>
                    <a:lnTo>
                      <a:pt x="2012" y="903"/>
                    </a:lnTo>
                    <a:lnTo>
                      <a:pt x="2006" y="917"/>
                    </a:lnTo>
                    <a:lnTo>
                      <a:pt x="2026" y="922"/>
                    </a:lnTo>
                    <a:lnTo>
                      <a:pt x="2026" y="908"/>
                    </a:lnTo>
                    <a:close/>
                    <a:moveTo>
                      <a:pt x="2021" y="1927"/>
                    </a:moveTo>
                    <a:lnTo>
                      <a:pt x="2001" y="1927"/>
                    </a:lnTo>
                    <a:lnTo>
                      <a:pt x="2001" y="1941"/>
                    </a:lnTo>
                    <a:lnTo>
                      <a:pt x="2029" y="1941"/>
                    </a:lnTo>
                    <a:lnTo>
                      <a:pt x="2021" y="1927"/>
                    </a:lnTo>
                    <a:close/>
                    <a:moveTo>
                      <a:pt x="1998" y="2254"/>
                    </a:moveTo>
                    <a:lnTo>
                      <a:pt x="2012" y="2260"/>
                    </a:lnTo>
                    <a:lnTo>
                      <a:pt x="2018" y="2254"/>
                    </a:lnTo>
                    <a:lnTo>
                      <a:pt x="1990" y="2249"/>
                    </a:lnTo>
                    <a:lnTo>
                      <a:pt x="1998" y="2254"/>
                    </a:lnTo>
                    <a:close/>
                    <a:moveTo>
                      <a:pt x="1998" y="544"/>
                    </a:moveTo>
                    <a:lnTo>
                      <a:pt x="1992" y="553"/>
                    </a:lnTo>
                    <a:lnTo>
                      <a:pt x="2006" y="553"/>
                    </a:lnTo>
                    <a:lnTo>
                      <a:pt x="1998" y="544"/>
                    </a:lnTo>
                    <a:close/>
                    <a:moveTo>
                      <a:pt x="1987" y="4136"/>
                    </a:moveTo>
                    <a:lnTo>
                      <a:pt x="2006" y="4141"/>
                    </a:lnTo>
                    <a:lnTo>
                      <a:pt x="2026" y="4121"/>
                    </a:lnTo>
                    <a:lnTo>
                      <a:pt x="1984" y="4116"/>
                    </a:lnTo>
                    <a:lnTo>
                      <a:pt x="1978" y="4121"/>
                    </a:lnTo>
                    <a:lnTo>
                      <a:pt x="1987" y="4136"/>
                    </a:lnTo>
                    <a:close/>
                    <a:moveTo>
                      <a:pt x="1978" y="3935"/>
                    </a:moveTo>
                    <a:lnTo>
                      <a:pt x="1992" y="3941"/>
                    </a:lnTo>
                    <a:lnTo>
                      <a:pt x="1998" y="3935"/>
                    </a:lnTo>
                    <a:lnTo>
                      <a:pt x="1978" y="3921"/>
                    </a:lnTo>
                    <a:lnTo>
                      <a:pt x="1978" y="3935"/>
                    </a:lnTo>
                    <a:close/>
                    <a:moveTo>
                      <a:pt x="1992" y="3374"/>
                    </a:moveTo>
                    <a:lnTo>
                      <a:pt x="1978" y="3374"/>
                    </a:lnTo>
                    <a:lnTo>
                      <a:pt x="1978" y="3388"/>
                    </a:lnTo>
                    <a:lnTo>
                      <a:pt x="1998" y="3388"/>
                    </a:lnTo>
                    <a:lnTo>
                      <a:pt x="1992" y="3374"/>
                    </a:lnTo>
                    <a:close/>
                    <a:moveTo>
                      <a:pt x="1978" y="2761"/>
                    </a:moveTo>
                    <a:lnTo>
                      <a:pt x="1992" y="2775"/>
                    </a:lnTo>
                    <a:lnTo>
                      <a:pt x="2012" y="2770"/>
                    </a:lnTo>
                    <a:lnTo>
                      <a:pt x="2006" y="2750"/>
                    </a:lnTo>
                    <a:lnTo>
                      <a:pt x="1978" y="2750"/>
                    </a:lnTo>
                    <a:lnTo>
                      <a:pt x="1978" y="2761"/>
                    </a:lnTo>
                    <a:close/>
                    <a:moveTo>
                      <a:pt x="1992" y="2283"/>
                    </a:moveTo>
                    <a:lnTo>
                      <a:pt x="1978" y="2302"/>
                    </a:lnTo>
                    <a:lnTo>
                      <a:pt x="1992" y="2308"/>
                    </a:lnTo>
                    <a:lnTo>
                      <a:pt x="2006" y="2302"/>
                    </a:lnTo>
                    <a:lnTo>
                      <a:pt x="2006" y="2283"/>
                    </a:lnTo>
                    <a:lnTo>
                      <a:pt x="1992" y="2283"/>
                    </a:lnTo>
                    <a:close/>
                    <a:moveTo>
                      <a:pt x="1978" y="4212"/>
                    </a:moveTo>
                    <a:lnTo>
                      <a:pt x="1992" y="4206"/>
                    </a:lnTo>
                    <a:lnTo>
                      <a:pt x="1992" y="4192"/>
                    </a:lnTo>
                    <a:lnTo>
                      <a:pt x="1973" y="4198"/>
                    </a:lnTo>
                    <a:lnTo>
                      <a:pt x="1978" y="4212"/>
                    </a:lnTo>
                    <a:close/>
                    <a:moveTo>
                      <a:pt x="1998" y="3221"/>
                    </a:moveTo>
                    <a:lnTo>
                      <a:pt x="1970" y="3227"/>
                    </a:lnTo>
                    <a:lnTo>
                      <a:pt x="2009" y="3227"/>
                    </a:lnTo>
                    <a:lnTo>
                      <a:pt x="1998" y="3221"/>
                    </a:lnTo>
                    <a:close/>
                    <a:moveTo>
                      <a:pt x="2006" y="1622"/>
                    </a:moveTo>
                    <a:lnTo>
                      <a:pt x="2021" y="1617"/>
                    </a:lnTo>
                    <a:lnTo>
                      <a:pt x="2006" y="1597"/>
                    </a:lnTo>
                    <a:lnTo>
                      <a:pt x="1978" y="1591"/>
                    </a:lnTo>
                    <a:lnTo>
                      <a:pt x="1973" y="1597"/>
                    </a:lnTo>
                    <a:lnTo>
                      <a:pt x="1978" y="1625"/>
                    </a:lnTo>
                    <a:lnTo>
                      <a:pt x="2006" y="1625"/>
                    </a:lnTo>
                    <a:lnTo>
                      <a:pt x="2006" y="1622"/>
                    </a:lnTo>
                    <a:close/>
                    <a:moveTo>
                      <a:pt x="1992" y="1295"/>
                    </a:moveTo>
                    <a:lnTo>
                      <a:pt x="1978" y="1281"/>
                    </a:lnTo>
                    <a:lnTo>
                      <a:pt x="1973" y="1300"/>
                    </a:lnTo>
                    <a:lnTo>
                      <a:pt x="1992" y="1295"/>
                    </a:lnTo>
                    <a:close/>
                    <a:moveTo>
                      <a:pt x="1978" y="4683"/>
                    </a:moveTo>
                    <a:lnTo>
                      <a:pt x="1964" y="4677"/>
                    </a:lnTo>
                    <a:lnTo>
                      <a:pt x="1964" y="4697"/>
                    </a:lnTo>
                    <a:lnTo>
                      <a:pt x="1978" y="4683"/>
                    </a:lnTo>
                    <a:close/>
                    <a:moveTo>
                      <a:pt x="1973" y="2483"/>
                    </a:moveTo>
                    <a:lnTo>
                      <a:pt x="2001" y="2469"/>
                    </a:lnTo>
                    <a:lnTo>
                      <a:pt x="1967" y="2483"/>
                    </a:lnTo>
                    <a:lnTo>
                      <a:pt x="1973" y="2483"/>
                    </a:lnTo>
                    <a:close/>
                    <a:moveTo>
                      <a:pt x="1987" y="2172"/>
                    </a:moveTo>
                    <a:lnTo>
                      <a:pt x="1981" y="2158"/>
                    </a:lnTo>
                    <a:lnTo>
                      <a:pt x="1967" y="2178"/>
                    </a:lnTo>
                    <a:lnTo>
                      <a:pt x="1987" y="2172"/>
                    </a:lnTo>
                    <a:close/>
                    <a:moveTo>
                      <a:pt x="1992" y="1334"/>
                    </a:moveTo>
                    <a:lnTo>
                      <a:pt x="1973" y="1329"/>
                    </a:lnTo>
                    <a:lnTo>
                      <a:pt x="1964" y="1343"/>
                    </a:lnTo>
                    <a:lnTo>
                      <a:pt x="1992" y="1348"/>
                    </a:lnTo>
                    <a:lnTo>
                      <a:pt x="1992" y="1334"/>
                    </a:lnTo>
                    <a:close/>
                    <a:moveTo>
                      <a:pt x="2035" y="2603"/>
                    </a:moveTo>
                    <a:lnTo>
                      <a:pt x="2029" y="2576"/>
                    </a:lnTo>
                    <a:lnTo>
                      <a:pt x="1981" y="2603"/>
                    </a:lnTo>
                    <a:lnTo>
                      <a:pt x="1967" y="2623"/>
                    </a:lnTo>
                    <a:lnTo>
                      <a:pt x="1961" y="2657"/>
                    </a:lnTo>
                    <a:lnTo>
                      <a:pt x="1975" y="2671"/>
                    </a:lnTo>
                    <a:lnTo>
                      <a:pt x="1990" y="2629"/>
                    </a:lnTo>
                    <a:lnTo>
                      <a:pt x="2032" y="2609"/>
                    </a:lnTo>
                    <a:lnTo>
                      <a:pt x="2035" y="2603"/>
                    </a:lnTo>
                    <a:close/>
                    <a:moveTo>
                      <a:pt x="1998" y="3834"/>
                    </a:moveTo>
                    <a:lnTo>
                      <a:pt x="2026" y="3766"/>
                    </a:lnTo>
                    <a:lnTo>
                      <a:pt x="2012" y="3760"/>
                    </a:lnTo>
                    <a:lnTo>
                      <a:pt x="1950" y="3808"/>
                    </a:lnTo>
                    <a:lnTo>
                      <a:pt x="1956" y="3828"/>
                    </a:lnTo>
                    <a:lnTo>
                      <a:pt x="1984" y="3842"/>
                    </a:lnTo>
                    <a:lnTo>
                      <a:pt x="1998" y="3834"/>
                    </a:lnTo>
                    <a:close/>
                    <a:moveTo>
                      <a:pt x="1964" y="2570"/>
                    </a:moveTo>
                    <a:lnTo>
                      <a:pt x="1958" y="2562"/>
                    </a:lnTo>
                    <a:lnTo>
                      <a:pt x="1953" y="2576"/>
                    </a:lnTo>
                    <a:lnTo>
                      <a:pt x="1964" y="2570"/>
                    </a:lnTo>
                    <a:close/>
                    <a:moveTo>
                      <a:pt x="1987" y="1966"/>
                    </a:moveTo>
                    <a:lnTo>
                      <a:pt x="1981" y="1952"/>
                    </a:lnTo>
                    <a:lnTo>
                      <a:pt x="1953" y="1947"/>
                    </a:lnTo>
                    <a:lnTo>
                      <a:pt x="1953" y="1961"/>
                    </a:lnTo>
                    <a:lnTo>
                      <a:pt x="1973" y="1981"/>
                    </a:lnTo>
                    <a:lnTo>
                      <a:pt x="1992" y="1986"/>
                    </a:lnTo>
                    <a:lnTo>
                      <a:pt x="1987" y="1966"/>
                    </a:lnTo>
                    <a:close/>
                    <a:moveTo>
                      <a:pt x="1958" y="1876"/>
                    </a:moveTo>
                    <a:lnTo>
                      <a:pt x="1953" y="1890"/>
                    </a:lnTo>
                    <a:lnTo>
                      <a:pt x="1967" y="1896"/>
                    </a:lnTo>
                    <a:lnTo>
                      <a:pt x="1975" y="1882"/>
                    </a:lnTo>
                    <a:lnTo>
                      <a:pt x="1958" y="1876"/>
                    </a:lnTo>
                    <a:close/>
                    <a:moveTo>
                      <a:pt x="1958" y="2119"/>
                    </a:moveTo>
                    <a:lnTo>
                      <a:pt x="1944" y="2105"/>
                    </a:lnTo>
                    <a:lnTo>
                      <a:pt x="1939" y="2125"/>
                    </a:lnTo>
                    <a:lnTo>
                      <a:pt x="1967" y="2130"/>
                    </a:lnTo>
                    <a:lnTo>
                      <a:pt x="1958" y="2119"/>
                    </a:lnTo>
                    <a:close/>
                    <a:moveTo>
                      <a:pt x="1950" y="2048"/>
                    </a:moveTo>
                    <a:lnTo>
                      <a:pt x="1936" y="2043"/>
                    </a:lnTo>
                    <a:lnTo>
                      <a:pt x="1936" y="2071"/>
                    </a:lnTo>
                    <a:lnTo>
                      <a:pt x="1956" y="2065"/>
                    </a:lnTo>
                    <a:lnTo>
                      <a:pt x="1950" y="2048"/>
                    </a:lnTo>
                    <a:close/>
                    <a:moveTo>
                      <a:pt x="1939" y="4347"/>
                    </a:moveTo>
                    <a:lnTo>
                      <a:pt x="1953" y="4353"/>
                    </a:lnTo>
                    <a:lnTo>
                      <a:pt x="1967" y="4339"/>
                    </a:lnTo>
                    <a:lnTo>
                      <a:pt x="1933" y="4333"/>
                    </a:lnTo>
                    <a:lnTo>
                      <a:pt x="1939" y="4347"/>
                    </a:lnTo>
                    <a:close/>
                    <a:moveTo>
                      <a:pt x="1964" y="3455"/>
                    </a:moveTo>
                    <a:lnTo>
                      <a:pt x="1958" y="3427"/>
                    </a:lnTo>
                    <a:lnTo>
                      <a:pt x="1939" y="3413"/>
                    </a:lnTo>
                    <a:lnTo>
                      <a:pt x="1930" y="3441"/>
                    </a:lnTo>
                    <a:lnTo>
                      <a:pt x="1944" y="3461"/>
                    </a:lnTo>
                    <a:lnTo>
                      <a:pt x="1958" y="3461"/>
                    </a:lnTo>
                    <a:lnTo>
                      <a:pt x="1964" y="3455"/>
                    </a:lnTo>
                    <a:close/>
                    <a:moveTo>
                      <a:pt x="1944" y="1295"/>
                    </a:moveTo>
                    <a:lnTo>
                      <a:pt x="1930" y="1281"/>
                    </a:lnTo>
                    <a:lnTo>
                      <a:pt x="1930" y="1300"/>
                    </a:lnTo>
                    <a:lnTo>
                      <a:pt x="1944" y="1295"/>
                    </a:lnTo>
                    <a:close/>
                    <a:moveTo>
                      <a:pt x="1939" y="3484"/>
                    </a:moveTo>
                    <a:lnTo>
                      <a:pt x="1919" y="3489"/>
                    </a:lnTo>
                    <a:lnTo>
                      <a:pt x="1925" y="3503"/>
                    </a:lnTo>
                    <a:lnTo>
                      <a:pt x="1944" y="3512"/>
                    </a:lnTo>
                    <a:lnTo>
                      <a:pt x="1950" y="3484"/>
                    </a:lnTo>
                    <a:lnTo>
                      <a:pt x="1939" y="3484"/>
                    </a:lnTo>
                    <a:close/>
                    <a:moveTo>
                      <a:pt x="1930" y="3264"/>
                    </a:moveTo>
                    <a:lnTo>
                      <a:pt x="1958" y="3249"/>
                    </a:lnTo>
                    <a:lnTo>
                      <a:pt x="1964" y="3230"/>
                    </a:lnTo>
                    <a:lnTo>
                      <a:pt x="1944" y="3224"/>
                    </a:lnTo>
                    <a:lnTo>
                      <a:pt x="1910" y="3266"/>
                    </a:lnTo>
                    <a:lnTo>
                      <a:pt x="1930" y="3266"/>
                    </a:lnTo>
                    <a:lnTo>
                      <a:pt x="1930" y="3264"/>
                    </a:lnTo>
                    <a:close/>
                    <a:moveTo>
                      <a:pt x="1916" y="4423"/>
                    </a:moveTo>
                    <a:lnTo>
                      <a:pt x="1922" y="4409"/>
                    </a:lnTo>
                    <a:lnTo>
                      <a:pt x="1908" y="4404"/>
                    </a:lnTo>
                    <a:lnTo>
                      <a:pt x="1902" y="4418"/>
                    </a:lnTo>
                    <a:lnTo>
                      <a:pt x="1916" y="4423"/>
                    </a:lnTo>
                    <a:close/>
                    <a:moveTo>
                      <a:pt x="1998" y="3647"/>
                    </a:moveTo>
                    <a:lnTo>
                      <a:pt x="1970" y="3642"/>
                    </a:lnTo>
                    <a:lnTo>
                      <a:pt x="1950" y="3594"/>
                    </a:lnTo>
                    <a:lnTo>
                      <a:pt x="1936" y="3594"/>
                    </a:lnTo>
                    <a:lnTo>
                      <a:pt x="1902" y="3724"/>
                    </a:lnTo>
                    <a:lnTo>
                      <a:pt x="1936" y="3718"/>
                    </a:lnTo>
                    <a:lnTo>
                      <a:pt x="2012" y="3656"/>
                    </a:lnTo>
                    <a:lnTo>
                      <a:pt x="2018" y="3636"/>
                    </a:lnTo>
                    <a:lnTo>
                      <a:pt x="1998" y="3647"/>
                    </a:lnTo>
                    <a:close/>
                    <a:moveTo>
                      <a:pt x="1916" y="3331"/>
                    </a:moveTo>
                    <a:lnTo>
                      <a:pt x="1916" y="3317"/>
                    </a:lnTo>
                    <a:lnTo>
                      <a:pt x="1902" y="3312"/>
                    </a:lnTo>
                    <a:lnTo>
                      <a:pt x="1902" y="3331"/>
                    </a:lnTo>
                    <a:lnTo>
                      <a:pt x="1916" y="3331"/>
                    </a:lnTo>
                    <a:close/>
                    <a:moveTo>
                      <a:pt x="1950" y="1453"/>
                    </a:moveTo>
                    <a:lnTo>
                      <a:pt x="1936" y="1439"/>
                    </a:lnTo>
                    <a:lnTo>
                      <a:pt x="1902" y="1492"/>
                    </a:lnTo>
                    <a:lnTo>
                      <a:pt x="1944" y="1498"/>
                    </a:lnTo>
                    <a:lnTo>
                      <a:pt x="1958" y="1484"/>
                    </a:lnTo>
                    <a:lnTo>
                      <a:pt x="1958" y="1470"/>
                    </a:lnTo>
                    <a:lnTo>
                      <a:pt x="1950" y="1453"/>
                    </a:lnTo>
                    <a:close/>
                    <a:moveTo>
                      <a:pt x="1896" y="3921"/>
                    </a:moveTo>
                    <a:lnTo>
                      <a:pt x="1910" y="3915"/>
                    </a:lnTo>
                    <a:lnTo>
                      <a:pt x="1896" y="3910"/>
                    </a:lnTo>
                    <a:lnTo>
                      <a:pt x="1896" y="3921"/>
                    </a:lnTo>
                    <a:close/>
                    <a:moveTo>
                      <a:pt x="1902" y="2640"/>
                    </a:moveTo>
                    <a:lnTo>
                      <a:pt x="1896" y="2612"/>
                    </a:lnTo>
                    <a:lnTo>
                      <a:pt x="1891" y="2640"/>
                    </a:lnTo>
                    <a:lnTo>
                      <a:pt x="1902" y="2640"/>
                    </a:lnTo>
                    <a:close/>
                    <a:moveTo>
                      <a:pt x="1882" y="3949"/>
                    </a:moveTo>
                    <a:lnTo>
                      <a:pt x="1882" y="3955"/>
                    </a:lnTo>
                    <a:lnTo>
                      <a:pt x="1902" y="3961"/>
                    </a:lnTo>
                    <a:lnTo>
                      <a:pt x="1888" y="3941"/>
                    </a:lnTo>
                    <a:lnTo>
                      <a:pt x="1882" y="3949"/>
                    </a:lnTo>
                    <a:close/>
                    <a:moveTo>
                      <a:pt x="1939" y="4466"/>
                    </a:moveTo>
                    <a:lnTo>
                      <a:pt x="1939" y="4460"/>
                    </a:lnTo>
                    <a:lnTo>
                      <a:pt x="1877" y="4446"/>
                    </a:lnTo>
                    <a:lnTo>
                      <a:pt x="1919" y="4466"/>
                    </a:lnTo>
                    <a:lnTo>
                      <a:pt x="1939" y="4466"/>
                    </a:lnTo>
                    <a:close/>
                    <a:moveTo>
                      <a:pt x="1896" y="3436"/>
                    </a:moveTo>
                    <a:lnTo>
                      <a:pt x="1882" y="3422"/>
                    </a:lnTo>
                    <a:lnTo>
                      <a:pt x="1868" y="3441"/>
                    </a:lnTo>
                    <a:lnTo>
                      <a:pt x="1896" y="3455"/>
                    </a:lnTo>
                    <a:lnTo>
                      <a:pt x="1896" y="3436"/>
                    </a:lnTo>
                    <a:close/>
                    <a:moveTo>
                      <a:pt x="1891" y="2770"/>
                    </a:moveTo>
                    <a:lnTo>
                      <a:pt x="1871" y="2764"/>
                    </a:lnTo>
                    <a:lnTo>
                      <a:pt x="1871" y="2778"/>
                    </a:lnTo>
                    <a:lnTo>
                      <a:pt x="1899" y="2784"/>
                    </a:lnTo>
                    <a:lnTo>
                      <a:pt x="1891" y="2770"/>
                    </a:lnTo>
                    <a:close/>
                    <a:moveTo>
                      <a:pt x="1910" y="2517"/>
                    </a:moveTo>
                    <a:lnTo>
                      <a:pt x="1925" y="2517"/>
                    </a:lnTo>
                    <a:lnTo>
                      <a:pt x="1930" y="2503"/>
                    </a:lnTo>
                    <a:lnTo>
                      <a:pt x="1910" y="2460"/>
                    </a:lnTo>
                    <a:lnTo>
                      <a:pt x="1868" y="2441"/>
                    </a:lnTo>
                    <a:lnTo>
                      <a:pt x="1896" y="2489"/>
                    </a:lnTo>
                    <a:lnTo>
                      <a:pt x="1891" y="2522"/>
                    </a:lnTo>
                    <a:lnTo>
                      <a:pt x="1910" y="2517"/>
                    </a:lnTo>
                    <a:close/>
                    <a:moveTo>
                      <a:pt x="1891" y="2071"/>
                    </a:moveTo>
                    <a:lnTo>
                      <a:pt x="1871" y="2065"/>
                    </a:lnTo>
                    <a:lnTo>
                      <a:pt x="1891" y="2085"/>
                    </a:lnTo>
                    <a:lnTo>
                      <a:pt x="1891" y="2071"/>
                    </a:lnTo>
                    <a:close/>
                    <a:moveTo>
                      <a:pt x="1877" y="1636"/>
                    </a:moveTo>
                    <a:lnTo>
                      <a:pt x="1871" y="1650"/>
                    </a:lnTo>
                    <a:lnTo>
                      <a:pt x="1885" y="1650"/>
                    </a:lnTo>
                    <a:lnTo>
                      <a:pt x="1894" y="1631"/>
                    </a:lnTo>
                    <a:lnTo>
                      <a:pt x="1877" y="1636"/>
                    </a:lnTo>
                    <a:close/>
                    <a:moveTo>
                      <a:pt x="1950" y="361"/>
                    </a:moveTo>
                    <a:lnTo>
                      <a:pt x="1944" y="347"/>
                    </a:lnTo>
                    <a:lnTo>
                      <a:pt x="1868" y="352"/>
                    </a:lnTo>
                    <a:lnTo>
                      <a:pt x="1930" y="366"/>
                    </a:lnTo>
                    <a:lnTo>
                      <a:pt x="1950" y="361"/>
                    </a:lnTo>
                    <a:close/>
                    <a:moveTo>
                      <a:pt x="1891" y="3681"/>
                    </a:moveTo>
                    <a:lnTo>
                      <a:pt x="1896" y="3676"/>
                    </a:lnTo>
                    <a:lnTo>
                      <a:pt x="1863" y="3662"/>
                    </a:lnTo>
                    <a:lnTo>
                      <a:pt x="1868" y="3690"/>
                    </a:lnTo>
                    <a:lnTo>
                      <a:pt x="1891" y="3681"/>
                    </a:lnTo>
                    <a:close/>
                    <a:moveTo>
                      <a:pt x="1863" y="3887"/>
                    </a:moveTo>
                    <a:lnTo>
                      <a:pt x="1877" y="3868"/>
                    </a:lnTo>
                    <a:lnTo>
                      <a:pt x="1857" y="3862"/>
                    </a:lnTo>
                    <a:lnTo>
                      <a:pt x="1851" y="3896"/>
                    </a:lnTo>
                    <a:lnTo>
                      <a:pt x="1863" y="3887"/>
                    </a:lnTo>
                    <a:close/>
                    <a:moveTo>
                      <a:pt x="1848" y="3077"/>
                    </a:moveTo>
                    <a:lnTo>
                      <a:pt x="1854" y="3106"/>
                    </a:lnTo>
                    <a:lnTo>
                      <a:pt x="1882" y="3114"/>
                    </a:lnTo>
                    <a:lnTo>
                      <a:pt x="1877" y="3086"/>
                    </a:lnTo>
                    <a:lnTo>
                      <a:pt x="1857" y="3072"/>
                    </a:lnTo>
                    <a:lnTo>
                      <a:pt x="1848" y="3077"/>
                    </a:lnTo>
                    <a:close/>
                    <a:moveTo>
                      <a:pt x="1868" y="4020"/>
                    </a:moveTo>
                    <a:lnTo>
                      <a:pt x="1840" y="4014"/>
                    </a:lnTo>
                    <a:lnTo>
                      <a:pt x="1846" y="4028"/>
                    </a:lnTo>
                    <a:lnTo>
                      <a:pt x="1865" y="4034"/>
                    </a:lnTo>
                    <a:lnTo>
                      <a:pt x="1865" y="4020"/>
                    </a:lnTo>
                    <a:lnTo>
                      <a:pt x="1868" y="4020"/>
                    </a:lnTo>
                    <a:close/>
                    <a:moveTo>
                      <a:pt x="1848" y="3249"/>
                    </a:moveTo>
                    <a:lnTo>
                      <a:pt x="1854" y="3230"/>
                    </a:lnTo>
                    <a:lnTo>
                      <a:pt x="1840" y="3235"/>
                    </a:lnTo>
                    <a:lnTo>
                      <a:pt x="1848" y="3249"/>
                    </a:lnTo>
                    <a:close/>
                    <a:moveTo>
                      <a:pt x="1896" y="2215"/>
                    </a:moveTo>
                    <a:lnTo>
                      <a:pt x="1891" y="2195"/>
                    </a:lnTo>
                    <a:lnTo>
                      <a:pt x="1863" y="2189"/>
                    </a:lnTo>
                    <a:lnTo>
                      <a:pt x="1834" y="2195"/>
                    </a:lnTo>
                    <a:lnTo>
                      <a:pt x="1854" y="2243"/>
                    </a:lnTo>
                    <a:lnTo>
                      <a:pt x="1888" y="2229"/>
                    </a:lnTo>
                    <a:lnTo>
                      <a:pt x="1896" y="2215"/>
                    </a:lnTo>
                    <a:close/>
                    <a:moveTo>
                      <a:pt x="1848" y="3963"/>
                    </a:moveTo>
                    <a:lnTo>
                      <a:pt x="1829" y="3969"/>
                    </a:lnTo>
                    <a:lnTo>
                      <a:pt x="1834" y="3983"/>
                    </a:lnTo>
                    <a:lnTo>
                      <a:pt x="1848" y="3983"/>
                    </a:lnTo>
                    <a:lnTo>
                      <a:pt x="1848" y="3963"/>
                    </a:lnTo>
                    <a:close/>
                    <a:moveTo>
                      <a:pt x="1834" y="3619"/>
                    </a:moveTo>
                    <a:lnTo>
                      <a:pt x="1863" y="3599"/>
                    </a:lnTo>
                    <a:lnTo>
                      <a:pt x="1848" y="3585"/>
                    </a:lnTo>
                    <a:lnTo>
                      <a:pt x="1834" y="3585"/>
                    </a:lnTo>
                    <a:lnTo>
                      <a:pt x="1820" y="3619"/>
                    </a:lnTo>
                    <a:lnTo>
                      <a:pt x="1834" y="3619"/>
                    </a:lnTo>
                    <a:close/>
                    <a:moveTo>
                      <a:pt x="1815" y="2598"/>
                    </a:moveTo>
                    <a:lnTo>
                      <a:pt x="1843" y="2612"/>
                    </a:lnTo>
                    <a:lnTo>
                      <a:pt x="1863" y="2606"/>
                    </a:lnTo>
                    <a:lnTo>
                      <a:pt x="1863" y="2592"/>
                    </a:lnTo>
                    <a:lnTo>
                      <a:pt x="1848" y="2592"/>
                    </a:lnTo>
                    <a:lnTo>
                      <a:pt x="1829" y="2573"/>
                    </a:lnTo>
                    <a:lnTo>
                      <a:pt x="1815" y="2573"/>
                    </a:lnTo>
                    <a:lnTo>
                      <a:pt x="1815" y="2598"/>
                    </a:lnTo>
                    <a:close/>
                    <a:moveTo>
                      <a:pt x="1806" y="3704"/>
                    </a:moveTo>
                    <a:lnTo>
                      <a:pt x="1826" y="3709"/>
                    </a:lnTo>
                    <a:lnTo>
                      <a:pt x="1812" y="3690"/>
                    </a:lnTo>
                    <a:lnTo>
                      <a:pt x="1806" y="3704"/>
                    </a:lnTo>
                    <a:close/>
                    <a:moveTo>
                      <a:pt x="1820" y="4505"/>
                    </a:moveTo>
                    <a:lnTo>
                      <a:pt x="1854" y="4477"/>
                    </a:lnTo>
                    <a:lnTo>
                      <a:pt x="1854" y="4463"/>
                    </a:lnTo>
                    <a:lnTo>
                      <a:pt x="1840" y="4457"/>
                    </a:lnTo>
                    <a:lnTo>
                      <a:pt x="1806" y="4477"/>
                    </a:lnTo>
                    <a:lnTo>
                      <a:pt x="1792" y="4505"/>
                    </a:lnTo>
                    <a:lnTo>
                      <a:pt x="1820" y="4505"/>
                    </a:lnTo>
                    <a:close/>
                    <a:moveTo>
                      <a:pt x="1786" y="4189"/>
                    </a:moveTo>
                    <a:lnTo>
                      <a:pt x="1795" y="4209"/>
                    </a:lnTo>
                    <a:lnTo>
                      <a:pt x="1815" y="4229"/>
                    </a:lnTo>
                    <a:lnTo>
                      <a:pt x="1820" y="4215"/>
                    </a:lnTo>
                    <a:lnTo>
                      <a:pt x="1815" y="4186"/>
                    </a:lnTo>
                    <a:lnTo>
                      <a:pt x="1795" y="4172"/>
                    </a:lnTo>
                    <a:lnTo>
                      <a:pt x="1781" y="4178"/>
                    </a:lnTo>
                    <a:lnTo>
                      <a:pt x="1786" y="4189"/>
                    </a:lnTo>
                    <a:close/>
                    <a:moveTo>
                      <a:pt x="1786" y="3915"/>
                    </a:moveTo>
                    <a:lnTo>
                      <a:pt x="1800" y="3915"/>
                    </a:lnTo>
                    <a:lnTo>
                      <a:pt x="1800" y="3901"/>
                    </a:lnTo>
                    <a:lnTo>
                      <a:pt x="1781" y="3901"/>
                    </a:lnTo>
                    <a:lnTo>
                      <a:pt x="1786" y="3915"/>
                    </a:lnTo>
                    <a:close/>
                    <a:moveTo>
                      <a:pt x="1786" y="4280"/>
                    </a:moveTo>
                    <a:lnTo>
                      <a:pt x="1772" y="4265"/>
                    </a:lnTo>
                    <a:lnTo>
                      <a:pt x="1772" y="4280"/>
                    </a:lnTo>
                    <a:lnTo>
                      <a:pt x="1786" y="4280"/>
                    </a:lnTo>
                    <a:close/>
                    <a:moveTo>
                      <a:pt x="1781" y="4370"/>
                    </a:moveTo>
                    <a:lnTo>
                      <a:pt x="1772" y="4364"/>
                    </a:lnTo>
                    <a:lnTo>
                      <a:pt x="1767" y="4378"/>
                    </a:lnTo>
                    <a:lnTo>
                      <a:pt x="1781" y="4370"/>
                    </a:lnTo>
                    <a:close/>
                    <a:moveTo>
                      <a:pt x="1767" y="2612"/>
                    </a:moveTo>
                    <a:lnTo>
                      <a:pt x="1781" y="2626"/>
                    </a:lnTo>
                    <a:lnTo>
                      <a:pt x="1786" y="2612"/>
                    </a:lnTo>
                    <a:lnTo>
                      <a:pt x="1772" y="2606"/>
                    </a:lnTo>
                    <a:lnTo>
                      <a:pt x="1767" y="2612"/>
                    </a:lnTo>
                    <a:close/>
                    <a:moveTo>
                      <a:pt x="1767" y="4500"/>
                    </a:moveTo>
                    <a:lnTo>
                      <a:pt x="1752" y="4486"/>
                    </a:lnTo>
                    <a:lnTo>
                      <a:pt x="1752" y="4505"/>
                    </a:lnTo>
                    <a:lnTo>
                      <a:pt x="1767" y="4500"/>
                    </a:lnTo>
                    <a:close/>
                    <a:moveTo>
                      <a:pt x="1744" y="4107"/>
                    </a:moveTo>
                    <a:lnTo>
                      <a:pt x="1750" y="4121"/>
                    </a:lnTo>
                    <a:lnTo>
                      <a:pt x="1778" y="4127"/>
                    </a:lnTo>
                    <a:lnTo>
                      <a:pt x="1769" y="4099"/>
                    </a:lnTo>
                    <a:lnTo>
                      <a:pt x="1741" y="4093"/>
                    </a:lnTo>
                    <a:lnTo>
                      <a:pt x="1741" y="4107"/>
                    </a:lnTo>
                    <a:lnTo>
                      <a:pt x="1744" y="4107"/>
                    </a:lnTo>
                    <a:close/>
                    <a:moveTo>
                      <a:pt x="1733" y="4793"/>
                    </a:moveTo>
                    <a:lnTo>
                      <a:pt x="1747" y="4773"/>
                    </a:lnTo>
                    <a:lnTo>
                      <a:pt x="1719" y="4773"/>
                    </a:lnTo>
                    <a:lnTo>
                      <a:pt x="1724" y="4802"/>
                    </a:lnTo>
                    <a:lnTo>
                      <a:pt x="1733" y="4793"/>
                    </a:lnTo>
                    <a:close/>
                    <a:moveTo>
                      <a:pt x="1733" y="3436"/>
                    </a:moveTo>
                    <a:lnTo>
                      <a:pt x="1724" y="3430"/>
                    </a:lnTo>
                    <a:lnTo>
                      <a:pt x="1719" y="3444"/>
                    </a:lnTo>
                    <a:lnTo>
                      <a:pt x="1733" y="3436"/>
                    </a:lnTo>
                    <a:close/>
                    <a:moveTo>
                      <a:pt x="1781" y="4768"/>
                    </a:moveTo>
                    <a:lnTo>
                      <a:pt x="1795" y="4754"/>
                    </a:lnTo>
                    <a:lnTo>
                      <a:pt x="1786" y="4740"/>
                    </a:lnTo>
                    <a:lnTo>
                      <a:pt x="1710" y="4745"/>
                    </a:lnTo>
                    <a:lnTo>
                      <a:pt x="1764" y="4759"/>
                    </a:lnTo>
                    <a:lnTo>
                      <a:pt x="1781" y="4768"/>
                    </a:lnTo>
                    <a:close/>
                    <a:moveTo>
                      <a:pt x="1724" y="4189"/>
                    </a:moveTo>
                    <a:lnTo>
                      <a:pt x="1733" y="4175"/>
                    </a:lnTo>
                    <a:lnTo>
                      <a:pt x="1724" y="4147"/>
                    </a:lnTo>
                    <a:lnTo>
                      <a:pt x="1696" y="4175"/>
                    </a:lnTo>
                    <a:lnTo>
                      <a:pt x="1710" y="4195"/>
                    </a:lnTo>
                    <a:lnTo>
                      <a:pt x="1724" y="4189"/>
                    </a:lnTo>
                    <a:close/>
                    <a:moveTo>
                      <a:pt x="1710" y="2522"/>
                    </a:moveTo>
                    <a:lnTo>
                      <a:pt x="1702" y="2517"/>
                    </a:lnTo>
                    <a:lnTo>
                      <a:pt x="1688" y="2537"/>
                    </a:lnTo>
                    <a:lnTo>
                      <a:pt x="1696" y="2551"/>
                    </a:lnTo>
                    <a:lnTo>
                      <a:pt x="1710" y="2551"/>
                    </a:lnTo>
                    <a:lnTo>
                      <a:pt x="1710" y="2522"/>
                    </a:lnTo>
                    <a:close/>
                    <a:moveTo>
                      <a:pt x="1690" y="2167"/>
                    </a:moveTo>
                    <a:lnTo>
                      <a:pt x="1685" y="2161"/>
                    </a:lnTo>
                    <a:lnTo>
                      <a:pt x="1679" y="2175"/>
                    </a:lnTo>
                    <a:lnTo>
                      <a:pt x="1690" y="2167"/>
                    </a:lnTo>
                    <a:close/>
                    <a:moveTo>
                      <a:pt x="1671" y="112"/>
                    </a:moveTo>
                    <a:lnTo>
                      <a:pt x="1690" y="104"/>
                    </a:lnTo>
                    <a:lnTo>
                      <a:pt x="1662" y="98"/>
                    </a:lnTo>
                    <a:lnTo>
                      <a:pt x="1671" y="112"/>
                    </a:lnTo>
                    <a:close/>
                    <a:moveTo>
                      <a:pt x="1600" y="4912"/>
                    </a:moveTo>
                    <a:lnTo>
                      <a:pt x="1614" y="4917"/>
                    </a:lnTo>
                    <a:lnTo>
                      <a:pt x="1628" y="4912"/>
                    </a:lnTo>
                    <a:lnTo>
                      <a:pt x="1634" y="4892"/>
                    </a:lnTo>
                    <a:lnTo>
                      <a:pt x="1592" y="4898"/>
                    </a:lnTo>
                    <a:lnTo>
                      <a:pt x="1600" y="4912"/>
                    </a:lnTo>
                    <a:close/>
                    <a:moveTo>
                      <a:pt x="1580" y="4677"/>
                    </a:moveTo>
                    <a:lnTo>
                      <a:pt x="1600" y="4683"/>
                    </a:lnTo>
                    <a:lnTo>
                      <a:pt x="1600" y="4655"/>
                    </a:lnTo>
                    <a:lnTo>
                      <a:pt x="1580" y="4660"/>
                    </a:lnTo>
                    <a:lnTo>
                      <a:pt x="1580" y="4677"/>
                    </a:lnTo>
                    <a:close/>
                    <a:moveTo>
                      <a:pt x="1518" y="4486"/>
                    </a:moveTo>
                    <a:lnTo>
                      <a:pt x="1532" y="4466"/>
                    </a:lnTo>
                    <a:lnTo>
                      <a:pt x="1498" y="4466"/>
                    </a:lnTo>
                    <a:lnTo>
                      <a:pt x="1504" y="4486"/>
                    </a:lnTo>
                    <a:lnTo>
                      <a:pt x="1518" y="4486"/>
                    </a:lnTo>
                    <a:close/>
                    <a:moveTo>
                      <a:pt x="1504" y="5047"/>
                    </a:moveTo>
                    <a:lnTo>
                      <a:pt x="1498" y="5041"/>
                    </a:lnTo>
                    <a:lnTo>
                      <a:pt x="1493" y="5056"/>
                    </a:lnTo>
                    <a:lnTo>
                      <a:pt x="1504" y="5047"/>
                    </a:lnTo>
                    <a:close/>
                    <a:moveTo>
                      <a:pt x="1484" y="4793"/>
                    </a:moveTo>
                    <a:lnTo>
                      <a:pt x="1490" y="4773"/>
                    </a:lnTo>
                    <a:lnTo>
                      <a:pt x="1462" y="4773"/>
                    </a:lnTo>
                    <a:lnTo>
                      <a:pt x="1467" y="4802"/>
                    </a:lnTo>
                    <a:lnTo>
                      <a:pt x="1484" y="4793"/>
                    </a:lnTo>
                    <a:close/>
                    <a:moveTo>
                      <a:pt x="1450" y="4491"/>
                    </a:moveTo>
                    <a:lnTo>
                      <a:pt x="1456" y="4505"/>
                    </a:lnTo>
                    <a:lnTo>
                      <a:pt x="1476" y="4514"/>
                    </a:lnTo>
                    <a:lnTo>
                      <a:pt x="1476" y="4494"/>
                    </a:lnTo>
                    <a:lnTo>
                      <a:pt x="1456" y="4480"/>
                    </a:lnTo>
                    <a:lnTo>
                      <a:pt x="1442" y="4486"/>
                    </a:lnTo>
                    <a:lnTo>
                      <a:pt x="1450" y="4491"/>
                    </a:lnTo>
                    <a:close/>
                    <a:moveTo>
                      <a:pt x="1456" y="4672"/>
                    </a:moveTo>
                    <a:lnTo>
                      <a:pt x="1422" y="4658"/>
                    </a:lnTo>
                    <a:lnTo>
                      <a:pt x="1422" y="4672"/>
                    </a:lnTo>
                    <a:lnTo>
                      <a:pt x="1442" y="4692"/>
                    </a:lnTo>
                    <a:lnTo>
                      <a:pt x="1462" y="4686"/>
                    </a:lnTo>
                    <a:lnTo>
                      <a:pt x="1456" y="4672"/>
                    </a:lnTo>
                    <a:close/>
                    <a:moveTo>
                      <a:pt x="1417" y="4965"/>
                    </a:moveTo>
                    <a:lnTo>
                      <a:pt x="1459" y="5008"/>
                    </a:lnTo>
                    <a:lnTo>
                      <a:pt x="1453" y="4974"/>
                    </a:lnTo>
                    <a:lnTo>
                      <a:pt x="1439" y="4954"/>
                    </a:lnTo>
                    <a:lnTo>
                      <a:pt x="1425" y="4954"/>
                    </a:lnTo>
                    <a:lnTo>
                      <a:pt x="1417" y="4965"/>
                    </a:lnTo>
                    <a:close/>
                    <a:moveTo>
                      <a:pt x="1346" y="4830"/>
                    </a:moveTo>
                    <a:lnTo>
                      <a:pt x="1340" y="4835"/>
                    </a:lnTo>
                    <a:lnTo>
                      <a:pt x="1346" y="4835"/>
                    </a:lnTo>
                    <a:lnTo>
                      <a:pt x="1346" y="4830"/>
                    </a:lnTo>
                    <a:close/>
                    <a:moveTo>
                      <a:pt x="1332" y="5056"/>
                    </a:moveTo>
                    <a:lnTo>
                      <a:pt x="1338" y="5041"/>
                    </a:lnTo>
                    <a:lnTo>
                      <a:pt x="1318" y="5036"/>
                    </a:lnTo>
                    <a:lnTo>
                      <a:pt x="1318" y="5056"/>
                    </a:lnTo>
                    <a:lnTo>
                      <a:pt x="1332" y="5056"/>
                    </a:lnTo>
                    <a:close/>
                    <a:moveTo>
                      <a:pt x="1273" y="4533"/>
                    </a:moveTo>
                    <a:lnTo>
                      <a:pt x="1292" y="4539"/>
                    </a:lnTo>
                    <a:lnTo>
                      <a:pt x="1292" y="4525"/>
                    </a:lnTo>
                    <a:lnTo>
                      <a:pt x="1273" y="4519"/>
                    </a:lnTo>
                    <a:lnTo>
                      <a:pt x="1273" y="4533"/>
                    </a:lnTo>
                    <a:close/>
                    <a:moveTo>
                      <a:pt x="1270" y="310"/>
                    </a:moveTo>
                    <a:lnTo>
                      <a:pt x="1276" y="330"/>
                    </a:lnTo>
                    <a:lnTo>
                      <a:pt x="1295" y="324"/>
                    </a:lnTo>
                    <a:lnTo>
                      <a:pt x="1295" y="305"/>
                    </a:lnTo>
                    <a:lnTo>
                      <a:pt x="1270" y="310"/>
                    </a:lnTo>
                    <a:close/>
                    <a:moveTo>
                      <a:pt x="1149" y="5008"/>
                    </a:moveTo>
                    <a:lnTo>
                      <a:pt x="1163" y="5008"/>
                    </a:lnTo>
                    <a:lnTo>
                      <a:pt x="1163" y="4993"/>
                    </a:lnTo>
                    <a:lnTo>
                      <a:pt x="1143" y="4993"/>
                    </a:lnTo>
                    <a:lnTo>
                      <a:pt x="1149" y="5008"/>
                    </a:lnTo>
                    <a:close/>
                    <a:moveTo>
                      <a:pt x="1149" y="4869"/>
                    </a:moveTo>
                    <a:lnTo>
                      <a:pt x="1163" y="4861"/>
                    </a:lnTo>
                    <a:lnTo>
                      <a:pt x="1168" y="4841"/>
                    </a:lnTo>
                    <a:lnTo>
                      <a:pt x="1149" y="4833"/>
                    </a:lnTo>
                    <a:lnTo>
                      <a:pt x="1134" y="4847"/>
                    </a:lnTo>
                    <a:lnTo>
                      <a:pt x="1134" y="4866"/>
                    </a:lnTo>
                    <a:lnTo>
                      <a:pt x="1149" y="4866"/>
                    </a:lnTo>
                    <a:lnTo>
                      <a:pt x="1149" y="4869"/>
                    </a:lnTo>
                    <a:close/>
                    <a:moveTo>
                      <a:pt x="1134" y="4926"/>
                    </a:moveTo>
                    <a:lnTo>
                      <a:pt x="1140" y="4912"/>
                    </a:lnTo>
                    <a:lnTo>
                      <a:pt x="1120" y="4898"/>
                    </a:lnTo>
                    <a:lnTo>
                      <a:pt x="1112" y="4926"/>
                    </a:lnTo>
                    <a:lnTo>
                      <a:pt x="1134" y="4926"/>
                    </a:lnTo>
                    <a:close/>
                    <a:moveTo>
                      <a:pt x="1010" y="4883"/>
                    </a:moveTo>
                    <a:lnTo>
                      <a:pt x="996" y="4883"/>
                    </a:lnTo>
                    <a:lnTo>
                      <a:pt x="996" y="4898"/>
                    </a:lnTo>
                    <a:lnTo>
                      <a:pt x="1010" y="4898"/>
                    </a:lnTo>
                    <a:lnTo>
                      <a:pt x="1010" y="4883"/>
                    </a:lnTo>
                    <a:close/>
                    <a:moveTo>
                      <a:pt x="971" y="5041"/>
                    </a:moveTo>
                    <a:lnTo>
                      <a:pt x="985" y="5056"/>
                    </a:lnTo>
                    <a:lnTo>
                      <a:pt x="990" y="5050"/>
                    </a:lnTo>
                    <a:lnTo>
                      <a:pt x="971" y="5030"/>
                    </a:lnTo>
                    <a:lnTo>
                      <a:pt x="971" y="5041"/>
                    </a:lnTo>
                    <a:close/>
                    <a:moveTo>
                      <a:pt x="948" y="860"/>
                    </a:moveTo>
                    <a:lnTo>
                      <a:pt x="934" y="852"/>
                    </a:lnTo>
                    <a:lnTo>
                      <a:pt x="920" y="872"/>
                    </a:lnTo>
                    <a:lnTo>
                      <a:pt x="948" y="872"/>
                    </a:lnTo>
                    <a:lnTo>
                      <a:pt x="948" y="860"/>
                    </a:lnTo>
                    <a:close/>
                    <a:moveTo>
                      <a:pt x="1651" y="2871"/>
                    </a:moveTo>
                    <a:lnTo>
                      <a:pt x="1642" y="2775"/>
                    </a:lnTo>
                    <a:lnTo>
                      <a:pt x="1656" y="2742"/>
                    </a:lnTo>
                    <a:lnTo>
                      <a:pt x="1656" y="2603"/>
                    </a:lnTo>
                    <a:lnTo>
                      <a:pt x="1642" y="2528"/>
                    </a:lnTo>
                    <a:lnTo>
                      <a:pt x="1642" y="2158"/>
                    </a:lnTo>
                    <a:lnTo>
                      <a:pt x="1651" y="2144"/>
                    </a:lnTo>
                    <a:lnTo>
                      <a:pt x="1651" y="2048"/>
                    </a:lnTo>
                    <a:lnTo>
                      <a:pt x="1642" y="2034"/>
                    </a:lnTo>
                    <a:lnTo>
                      <a:pt x="1637" y="1910"/>
                    </a:lnTo>
                    <a:lnTo>
                      <a:pt x="1651" y="1868"/>
                    </a:lnTo>
                    <a:lnTo>
                      <a:pt x="1642" y="1806"/>
                    </a:lnTo>
                    <a:lnTo>
                      <a:pt x="1642" y="1154"/>
                    </a:lnTo>
                    <a:lnTo>
                      <a:pt x="1614" y="1024"/>
                    </a:lnTo>
                    <a:lnTo>
                      <a:pt x="1580" y="948"/>
                    </a:lnTo>
                    <a:lnTo>
                      <a:pt x="1538" y="900"/>
                    </a:lnTo>
                    <a:lnTo>
                      <a:pt x="1408" y="832"/>
                    </a:lnTo>
                    <a:lnTo>
                      <a:pt x="1355" y="818"/>
                    </a:lnTo>
                    <a:lnTo>
                      <a:pt x="1230" y="818"/>
                    </a:lnTo>
                    <a:lnTo>
                      <a:pt x="1078" y="866"/>
                    </a:lnTo>
                    <a:lnTo>
                      <a:pt x="996" y="942"/>
                    </a:lnTo>
                    <a:lnTo>
                      <a:pt x="957" y="1010"/>
                    </a:lnTo>
                    <a:lnTo>
                      <a:pt x="923" y="1162"/>
                    </a:lnTo>
                    <a:lnTo>
                      <a:pt x="937" y="1272"/>
                    </a:lnTo>
                    <a:lnTo>
                      <a:pt x="923" y="1444"/>
                    </a:lnTo>
                    <a:lnTo>
                      <a:pt x="928" y="1459"/>
                    </a:lnTo>
                    <a:lnTo>
                      <a:pt x="928" y="1569"/>
                    </a:lnTo>
                    <a:lnTo>
                      <a:pt x="934" y="1583"/>
                    </a:lnTo>
                    <a:lnTo>
                      <a:pt x="934" y="1693"/>
                    </a:lnTo>
                    <a:lnTo>
                      <a:pt x="928" y="1707"/>
                    </a:lnTo>
                    <a:lnTo>
                      <a:pt x="928" y="2181"/>
                    </a:lnTo>
                    <a:lnTo>
                      <a:pt x="934" y="2195"/>
                    </a:lnTo>
                    <a:lnTo>
                      <a:pt x="934" y="2277"/>
                    </a:lnTo>
                    <a:lnTo>
                      <a:pt x="928" y="2291"/>
                    </a:lnTo>
                    <a:lnTo>
                      <a:pt x="928" y="2598"/>
                    </a:lnTo>
                    <a:lnTo>
                      <a:pt x="914" y="2654"/>
                    </a:lnTo>
                    <a:lnTo>
                      <a:pt x="928" y="2736"/>
                    </a:lnTo>
                    <a:lnTo>
                      <a:pt x="928" y="3455"/>
                    </a:lnTo>
                    <a:lnTo>
                      <a:pt x="923" y="3470"/>
                    </a:lnTo>
                    <a:lnTo>
                      <a:pt x="923" y="3537"/>
                    </a:lnTo>
                    <a:lnTo>
                      <a:pt x="937" y="3605"/>
                    </a:lnTo>
                    <a:lnTo>
                      <a:pt x="923" y="3687"/>
                    </a:lnTo>
                    <a:lnTo>
                      <a:pt x="923" y="3879"/>
                    </a:lnTo>
                    <a:lnTo>
                      <a:pt x="971" y="4105"/>
                    </a:lnTo>
                    <a:lnTo>
                      <a:pt x="999" y="4158"/>
                    </a:lnTo>
                    <a:lnTo>
                      <a:pt x="1067" y="4240"/>
                    </a:lnTo>
                    <a:lnTo>
                      <a:pt x="1163" y="4288"/>
                    </a:lnTo>
                    <a:lnTo>
                      <a:pt x="1273" y="4288"/>
                    </a:lnTo>
                    <a:lnTo>
                      <a:pt x="1349" y="4302"/>
                    </a:lnTo>
                    <a:lnTo>
                      <a:pt x="1507" y="4240"/>
                    </a:lnTo>
                    <a:lnTo>
                      <a:pt x="1549" y="4212"/>
                    </a:lnTo>
                    <a:lnTo>
                      <a:pt x="1597" y="4136"/>
                    </a:lnTo>
                    <a:lnTo>
                      <a:pt x="1665" y="3896"/>
                    </a:lnTo>
                    <a:lnTo>
                      <a:pt x="1645" y="3848"/>
                    </a:lnTo>
                    <a:lnTo>
                      <a:pt x="1645" y="3752"/>
                    </a:lnTo>
                    <a:lnTo>
                      <a:pt x="1654" y="3738"/>
                    </a:lnTo>
                    <a:lnTo>
                      <a:pt x="1637" y="3656"/>
                    </a:lnTo>
                    <a:lnTo>
                      <a:pt x="1651" y="3614"/>
                    </a:lnTo>
                    <a:lnTo>
                      <a:pt x="1642" y="3523"/>
                    </a:lnTo>
                    <a:lnTo>
                      <a:pt x="1656" y="3495"/>
                    </a:lnTo>
                    <a:lnTo>
                      <a:pt x="1642" y="3309"/>
                    </a:lnTo>
                    <a:lnTo>
                      <a:pt x="1651" y="3295"/>
                    </a:lnTo>
                    <a:lnTo>
                      <a:pt x="1651" y="3170"/>
                    </a:lnTo>
                    <a:lnTo>
                      <a:pt x="1642" y="3156"/>
                    </a:lnTo>
                    <a:lnTo>
                      <a:pt x="1642" y="3018"/>
                    </a:lnTo>
                    <a:lnTo>
                      <a:pt x="1651" y="3004"/>
                    </a:lnTo>
                    <a:lnTo>
                      <a:pt x="1656" y="2880"/>
                    </a:lnTo>
                    <a:lnTo>
                      <a:pt x="1651" y="2871"/>
                    </a:lnTo>
                    <a:close/>
                    <a:moveTo>
                      <a:pt x="895" y="4457"/>
                    </a:moveTo>
                    <a:lnTo>
                      <a:pt x="900" y="4452"/>
                    </a:lnTo>
                    <a:lnTo>
                      <a:pt x="886" y="4452"/>
                    </a:lnTo>
                    <a:lnTo>
                      <a:pt x="880" y="4466"/>
                    </a:lnTo>
                    <a:lnTo>
                      <a:pt x="895" y="4457"/>
                    </a:lnTo>
                    <a:close/>
                    <a:moveTo>
                      <a:pt x="813" y="2612"/>
                    </a:moveTo>
                    <a:lnTo>
                      <a:pt x="793" y="2606"/>
                    </a:lnTo>
                    <a:lnTo>
                      <a:pt x="793" y="2612"/>
                    </a:lnTo>
                    <a:lnTo>
                      <a:pt x="813" y="2612"/>
                    </a:lnTo>
                    <a:close/>
                    <a:moveTo>
                      <a:pt x="765" y="2446"/>
                    </a:moveTo>
                    <a:lnTo>
                      <a:pt x="765" y="2460"/>
                    </a:lnTo>
                    <a:lnTo>
                      <a:pt x="784" y="2446"/>
                    </a:lnTo>
                    <a:lnTo>
                      <a:pt x="776" y="2426"/>
                    </a:lnTo>
                    <a:lnTo>
                      <a:pt x="756" y="2432"/>
                    </a:lnTo>
                    <a:lnTo>
                      <a:pt x="765" y="2446"/>
                    </a:lnTo>
                    <a:close/>
                    <a:moveTo>
                      <a:pt x="784" y="1808"/>
                    </a:moveTo>
                    <a:lnTo>
                      <a:pt x="770" y="1800"/>
                    </a:lnTo>
                    <a:lnTo>
                      <a:pt x="756" y="1808"/>
                    </a:lnTo>
                    <a:lnTo>
                      <a:pt x="756" y="1823"/>
                    </a:lnTo>
                    <a:lnTo>
                      <a:pt x="784" y="1828"/>
                    </a:lnTo>
                    <a:lnTo>
                      <a:pt x="784" y="1808"/>
                    </a:lnTo>
                    <a:close/>
                    <a:moveTo>
                      <a:pt x="776" y="3351"/>
                    </a:moveTo>
                    <a:lnTo>
                      <a:pt x="790" y="3345"/>
                    </a:lnTo>
                    <a:lnTo>
                      <a:pt x="796" y="3326"/>
                    </a:lnTo>
                    <a:lnTo>
                      <a:pt x="762" y="3326"/>
                    </a:lnTo>
                    <a:lnTo>
                      <a:pt x="742" y="3340"/>
                    </a:lnTo>
                    <a:lnTo>
                      <a:pt x="742" y="3354"/>
                    </a:lnTo>
                    <a:lnTo>
                      <a:pt x="776" y="3354"/>
                    </a:lnTo>
                    <a:lnTo>
                      <a:pt x="776" y="3351"/>
                    </a:lnTo>
                    <a:close/>
                    <a:moveTo>
                      <a:pt x="756" y="3139"/>
                    </a:moveTo>
                    <a:lnTo>
                      <a:pt x="751" y="3134"/>
                    </a:lnTo>
                    <a:lnTo>
                      <a:pt x="742" y="3148"/>
                    </a:lnTo>
                    <a:lnTo>
                      <a:pt x="756" y="3139"/>
                    </a:lnTo>
                    <a:close/>
                    <a:moveTo>
                      <a:pt x="736" y="2235"/>
                    </a:moveTo>
                    <a:lnTo>
                      <a:pt x="731" y="2240"/>
                    </a:lnTo>
                    <a:lnTo>
                      <a:pt x="736" y="2254"/>
                    </a:lnTo>
                    <a:lnTo>
                      <a:pt x="751" y="2254"/>
                    </a:lnTo>
                    <a:lnTo>
                      <a:pt x="756" y="2235"/>
                    </a:lnTo>
                    <a:lnTo>
                      <a:pt x="736" y="2235"/>
                    </a:lnTo>
                    <a:close/>
                    <a:moveTo>
                      <a:pt x="722" y="4074"/>
                    </a:moveTo>
                    <a:lnTo>
                      <a:pt x="736" y="4088"/>
                    </a:lnTo>
                    <a:lnTo>
                      <a:pt x="765" y="4093"/>
                    </a:lnTo>
                    <a:lnTo>
                      <a:pt x="765" y="4079"/>
                    </a:lnTo>
                    <a:lnTo>
                      <a:pt x="722" y="4051"/>
                    </a:lnTo>
                    <a:lnTo>
                      <a:pt x="722" y="4074"/>
                    </a:lnTo>
                    <a:close/>
                    <a:moveTo>
                      <a:pt x="736" y="2387"/>
                    </a:moveTo>
                    <a:lnTo>
                      <a:pt x="731" y="2378"/>
                    </a:lnTo>
                    <a:lnTo>
                      <a:pt x="725" y="2393"/>
                    </a:lnTo>
                    <a:lnTo>
                      <a:pt x="736" y="2387"/>
                    </a:lnTo>
                    <a:close/>
                    <a:moveTo>
                      <a:pt x="728" y="1789"/>
                    </a:moveTo>
                    <a:lnTo>
                      <a:pt x="734" y="1775"/>
                    </a:lnTo>
                    <a:lnTo>
                      <a:pt x="720" y="1775"/>
                    </a:lnTo>
                    <a:lnTo>
                      <a:pt x="728" y="1789"/>
                    </a:lnTo>
                    <a:close/>
                    <a:moveTo>
                      <a:pt x="703" y="1583"/>
                    </a:moveTo>
                    <a:lnTo>
                      <a:pt x="708" y="1597"/>
                    </a:lnTo>
                    <a:lnTo>
                      <a:pt x="736" y="1597"/>
                    </a:lnTo>
                    <a:lnTo>
                      <a:pt x="731" y="1577"/>
                    </a:lnTo>
                    <a:lnTo>
                      <a:pt x="703" y="1571"/>
                    </a:lnTo>
                    <a:lnTo>
                      <a:pt x="703" y="1583"/>
                    </a:lnTo>
                    <a:close/>
                    <a:moveTo>
                      <a:pt x="694" y="2795"/>
                    </a:moveTo>
                    <a:lnTo>
                      <a:pt x="714" y="2795"/>
                    </a:lnTo>
                    <a:lnTo>
                      <a:pt x="720" y="2781"/>
                    </a:lnTo>
                    <a:lnTo>
                      <a:pt x="691" y="2781"/>
                    </a:lnTo>
                    <a:lnTo>
                      <a:pt x="691" y="2795"/>
                    </a:lnTo>
                    <a:lnTo>
                      <a:pt x="694" y="2795"/>
                    </a:lnTo>
                    <a:close/>
                    <a:moveTo>
                      <a:pt x="703" y="649"/>
                    </a:moveTo>
                    <a:lnTo>
                      <a:pt x="731" y="657"/>
                    </a:lnTo>
                    <a:lnTo>
                      <a:pt x="731" y="643"/>
                    </a:lnTo>
                    <a:lnTo>
                      <a:pt x="697" y="637"/>
                    </a:lnTo>
                    <a:lnTo>
                      <a:pt x="703" y="649"/>
                    </a:lnTo>
                    <a:close/>
                    <a:moveTo>
                      <a:pt x="694" y="2288"/>
                    </a:moveTo>
                    <a:lnTo>
                      <a:pt x="722" y="2283"/>
                    </a:lnTo>
                    <a:lnTo>
                      <a:pt x="688" y="2277"/>
                    </a:lnTo>
                    <a:lnTo>
                      <a:pt x="694" y="2288"/>
                    </a:lnTo>
                    <a:close/>
                    <a:moveTo>
                      <a:pt x="680" y="1842"/>
                    </a:moveTo>
                    <a:lnTo>
                      <a:pt x="722" y="1856"/>
                    </a:lnTo>
                    <a:lnTo>
                      <a:pt x="728" y="1823"/>
                    </a:lnTo>
                    <a:lnTo>
                      <a:pt x="714" y="1828"/>
                    </a:lnTo>
                    <a:lnTo>
                      <a:pt x="680" y="1814"/>
                    </a:lnTo>
                    <a:lnTo>
                      <a:pt x="680" y="1842"/>
                    </a:lnTo>
                    <a:close/>
                    <a:moveTo>
                      <a:pt x="717" y="1444"/>
                    </a:moveTo>
                    <a:lnTo>
                      <a:pt x="688" y="1473"/>
                    </a:lnTo>
                    <a:lnTo>
                      <a:pt x="683" y="1501"/>
                    </a:lnTo>
                    <a:lnTo>
                      <a:pt x="725" y="1501"/>
                    </a:lnTo>
                    <a:lnTo>
                      <a:pt x="711" y="1515"/>
                    </a:lnTo>
                    <a:lnTo>
                      <a:pt x="745" y="1523"/>
                    </a:lnTo>
                    <a:lnTo>
                      <a:pt x="731" y="1433"/>
                    </a:lnTo>
                    <a:lnTo>
                      <a:pt x="717" y="1419"/>
                    </a:lnTo>
                    <a:lnTo>
                      <a:pt x="717" y="1444"/>
                    </a:lnTo>
                    <a:close/>
                    <a:moveTo>
                      <a:pt x="674" y="4601"/>
                    </a:moveTo>
                    <a:lnTo>
                      <a:pt x="703" y="4615"/>
                    </a:lnTo>
                    <a:lnTo>
                      <a:pt x="717" y="4610"/>
                    </a:lnTo>
                    <a:lnTo>
                      <a:pt x="711" y="4596"/>
                    </a:lnTo>
                    <a:lnTo>
                      <a:pt x="677" y="4590"/>
                    </a:lnTo>
                    <a:lnTo>
                      <a:pt x="677" y="4601"/>
                    </a:lnTo>
                    <a:lnTo>
                      <a:pt x="674" y="4601"/>
                    </a:lnTo>
                    <a:close/>
                    <a:moveTo>
                      <a:pt x="688" y="3086"/>
                    </a:moveTo>
                    <a:lnTo>
                      <a:pt x="703" y="3066"/>
                    </a:lnTo>
                    <a:lnTo>
                      <a:pt x="688" y="3066"/>
                    </a:lnTo>
                    <a:lnTo>
                      <a:pt x="674" y="3080"/>
                    </a:lnTo>
                    <a:lnTo>
                      <a:pt x="688" y="3086"/>
                    </a:lnTo>
                    <a:close/>
                    <a:moveTo>
                      <a:pt x="680" y="2432"/>
                    </a:moveTo>
                    <a:lnTo>
                      <a:pt x="666" y="2426"/>
                    </a:lnTo>
                    <a:lnTo>
                      <a:pt x="666" y="2441"/>
                    </a:lnTo>
                    <a:lnTo>
                      <a:pt x="686" y="2455"/>
                    </a:lnTo>
                    <a:lnTo>
                      <a:pt x="700" y="2435"/>
                    </a:lnTo>
                    <a:lnTo>
                      <a:pt x="680" y="2435"/>
                    </a:lnTo>
                    <a:lnTo>
                      <a:pt x="680" y="2432"/>
                    </a:lnTo>
                    <a:close/>
                    <a:moveTo>
                      <a:pt x="674" y="4409"/>
                    </a:moveTo>
                    <a:lnTo>
                      <a:pt x="660" y="4415"/>
                    </a:lnTo>
                    <a:lnTo>
                      <a:pt x="660" y="4435"/>
                    </a:lnTo>
                    <a:lnTo>
                      <a:pt x="674" y="4435"/>
                    </a:lnTo>
                    <a:lnTo>
                      <a:pt x="674" y="4409"/>
                    </a:lnTo>
                    <a:close/>
                    <a:moveTo>
                      <a:pt x="666" y="3811"/>
                    </a:moveTo>
                    <a:lnTo>
                      <a:pt x="660" y="3825"/>
                    </a:lnTo>
                    <a:lnTo>
                      <a:pt x="674" y="3831"/>
                    </a:lnTo>
                    <a:lnTo>
                      <a:pt x="683" y="3803"/>
                    </a:lnTo>
                    <a:lnTo>
                      <a:pt x="666" y="3811"/>
                    </a:lnTo>
                    <a:close/>
                    <a:moveTo>
                      <a:pt x="655" y="3402"/>
                    </a:moveTo>
                    <a:lnTo>
                      <a:pt x="669" y="3408"/>
                    </a:lnTo>
                    <a:lnTo>
                      <a:pt x="688" y="3402"/>
                    </a:lnTo>
                    <a:lnTo>
                      <a:pt x="688" y="3388"/>
                    </a:lnTo>
                    <a:lnTo>
                      <a:pt x="660" y="3382"/>
                    </a:lnTo>
                    <a:lnTo>
                      <a:pt x="655" y="3388"/>
                    </a:lnTo>
                    <a:lnTo>
                      <a:pt x="655" y="3402"/>
                    </a:lnTo>
                    <a:close/>
                    <a:moveTo>
                      <a:pt x="666" y="2722"/>
                    </a:moveTo>
                    <a:lnTo>
                      <a:pt x="660" y="2708"/>
                    </a:lnTo>
                    <a:lnTo>
                      <a:pt x="646" y="2713"/>
                    </a:lnTo>
                    <a:lnTo>
                      <a:pt x="646" y="2727"/>
                    </a:lnTo>
                    <a:lnTo>
                      <a:pt x="666" y="2722"/>
                    </a:lnTo>
                    <a:close/>
                    <a:moveTo>
                      <a:pt x="660" y="2071"/>
                    </a:moveTo>
                    <a:lnTo>
                      <a:pt x="655" y="2065"/>
                    </a:lnTo>
                    <a:lnTo>
                      <a:pt x="646" y="2079"/>
                    </a:lnTo>
                    <a:lnTo>
                      <a:pt x="660" y="2071"/>
                    </a:lnTo>
                    <a:close/>
                    <a:moveTo>
                      <a:pt x="655" y="4864"/>
                    </a:moveTo>
                    <a:lnTo>
                      <a:pt x="641" y="4858"/>
                    </a:lnTo>
                    <a:lnTo>
                      <a:pt x="635" y="4864"/>
                    </a:lnTo>
                    <a:lnTo>
                      <a:pt x="641" y="4878"/>
                    </a:lnTo>
                    <a:lnTo>
                      <a:pt x="655" y="4878"/>
                    </a:lnTo>
                    <a:lnTo>
                      <a:pt x="655" y="4864"/>
                    </a:lnTo>
                    <a:close/>
                    <a:moveTo>
                      <a:pt x="626" y="4260"/>
                    </a:moveTo>
                    <a:lnTo>
                      <a:pt x="626" y="4274"/>
                    </a:lnTo>
                    <a:lnTo>
                      <a:pt x="660" y="4280"/>
                    </a:lnTo>
                    <a:lnTo>
                      <a:pt x="632" y="4251"/>
                    </a:lnTo>
                    <a:lnTo>
                      <a:pt x="626" y="4260"/>
                    </a:lnTo>
                    <a:close/>
                    <a:moveTo>
                      <a:pt x="646" y="1295"/>
                    </a:moveTo>
                    <a:lnTo>
                      <a:pt x="626" y="1289"/>
                    </a:lnTo>
                    <a:lnTo>
                      <a:pt x="626" y="1303"/>
                    </a:lnTo>
                    <a:lnTo>
                      <a:pt x="646" y="1317"/>
                    </a:lnTo>
                    <a:lnTo>
                      <a:pt x="660" y="1298"/>
                    </a:lnTo>
                    <a:lnTo>
                      <a:pt x="646" y="1298"/>
                    </a:lnTo>
                    <a:lnTo>
                      <a:pt x="646" y="1295"/>
                    </a:lnTo>
                    <a:close/>
                    <a:moveTo>
                      <a:pt x="612" y="897"/>
                    </a:moveTo>
                    <a:lnTo>
                      <a:pt x="632" y="903"/>
                    </a:lnTo>
                    <a:lnTo>
                      <a:pt x="626" y="883"/>
                    </a:lnTo>
                    <a:lnTo>
                      <a:pt x="612" y="897"/>
                    </a:lnTo>
                    <a:close/>
                    <a:moveTo>
                      <a:pt x="604" y="4581"/>
                    </a:moveTo>
                    <a:lnTo>
                      <a:pt x="624" y="4601"/>
                    </a:lnTo>
                    <a:lnTo>
                      <a:pt x="629" y="4596"/>
                    </a:lnTo>
                    <a:lnTo>
                      <a:pt x="629" y="4581"/>
                    </a:lnTo>
                    <a:lnTo>
                      <a:pt x="604" y="4581"/>
                    </a:lnTo>
                    <a:close/>
                    <a:moveTo>
                      <a:pt x="607" y="3470"/>
                    </a:moveTo>
                    <a:lnTo>
                      <a:pt x="612" y="3464"/>
                    </a:lnTo>
                    <a:lnTo>
                      <a:pt x="607" y="3450"/>
                    </a:lnTo>
                    <a:lnTo>
                      <a:pt x="607" y="3470"/>
                    </a:lnTo>
                    <a:close/>
                    <a:moveTo>
                      <a:pt x="632" y="3120"/>
                    </a:moveTo>
                    <a:lnTo>
                      <a:pt x="646" y="3091"/>
                    </a:lnTo>
                    <a:lnTo>
                      <a:pt x="641" y="3077"/>
                    </a:lnTo>
                    <a:lnTo>
                      <a:pt x="626" y="3077"/>
                    </a:lnTo>
                    <a:lnTo>
                      <a:pt x="607" y="3106"/>
                    </a:lnTo>
                    <a:lnTo>
                      <a:pt x="641" y="3134"/>
                    </a:lnTo>
                    <a:lnTo>
                      <a:pt x="632" y="3120"/>
                    </a:lnTo>
                    <a:close/>
                    <a:moveTo>
                      <a:pt x="626" y="2612"/>
                    </a:moveTo>
                    <a:lnTo>
                      <a:pt x="646" y="2598"/>
                    </a:lnTo>
                    <a:lnTo>
                      <a:pt x="641" y="2579"/>
                    </a:lnTo>
                    <a:lnTo>
                      <a:pt x="607" y="2551"/>
                    </a:lnTo>
                    <a:lnTo>
                      <a:pt x="612" y="2565"/>
                    </a:lnTo>
                    <a:lnTo>
                      <a:pt x="607" y="2612"/>
                    </a:lnTo>
                    <a:lnTo>
                      <a:pt x="626" y="2612"/>
                    </a:lnTo>
                    <a:close/>
                    <a:moveTo>
                      <a:pt x="618" y="2387"/>
                    </a:moveTo>
                    <a:lnTo>
                      <a:pt x="618" y="2373"/>
                    </a:lnTo>
                    <a:lnTo>
                      <a:pt x="604" y="2367"/>
                    </a:lnTo>
                    <a:lnTo>
                      <a:pt x="604" y="2387"/>
                    </a:lnTo>
                    <a:lnTo>
                      <a:pt x="618" y="2387"/>
                    </a:lnTo>
                    <a:close/>
                    <a:moveTo>
                      <a:pt x="612" y="1775"/>
                    </a:moveTo>
                    <a:lnTo>
                      <a:pt x="641" y="1769"/>
                    </a:lnTo>
                    <a:lnTo>
                      <a:pt x="655" y="1749"/>
                    </a:lnTo>
                    <a:lnTo>
                      <a:pt x="621" y="1741"/>
                    </a:lnTo>
                    <a:lnTo>
                      <a:pt x="607" y="1760"/>
                    </a:lnTo>
                    <a:lnTo>
                      <a:pt x="612" y="1775"/>
                    </a:lnTo>
                    <a:close/>
                    <a:moveTo>
                      <a:pt x="612" y="2167"/>
                    </a:moveTo>
                    <a:lnTo>
                      <a:pt x="626" y="2125"/>
                    </a:lnTo>
                    <a:lnTo>
                      <a:pt x="612" y="2119"/>
                    </a:lnTo>
                    <a:lnTo>
                      <a:pt x="598" y="2167"/>
                    </a:lnTo>
                    <a:lnTo>
                      <a:pt x="612" y="2167"/>
                    </a:lnTo>
                    <a:close/>
                    <a:moveTo>
                      <a:pt x="655" y="3182"/>
                    </a:moveTo>
                    <a:lnTo>
                      <a:pt x="635" y="3162"/>
                    </a:lnTo>
                    <a:lnTo>
                      <a:pt x="607" y="3156"/>
                    </a:lnTo>
                    <a:lnTo>
                      <a:pt x="593" y="3176"/>
                    </a:lnTo>
                    <a:lnTo>
                      <a:pt x="635" y="3196"/>
                    </a:lnTo>
                    <a:lnTo>
                      <a:pt x="655" y="3216"/>
                    </a:lnTo>
                    <a:lnTo>
                      <a:pt x="655" y="3182"/>
                    </a:lnTo>
                    <a:close/>
                    <a:moveTo>
                      <a:pt x="660" y="2489"/>
                    </a:moveTo>
                    <a:lnTo>
                      <a:pt x="632" y="2441"/>
                    </a:lnTo>
                    <a:lnTo>
                      <a:pt x="590" y="2531"/>
                    </a:lnTo>
                    <a:lnTo>
                      <a:pt x="618" y="2531"/>
                    </a:lnTo>
                    <a:lnTo>
                      <a:pt x="666" y="2497"/>
                    </a:lnTo>
                    <a:lnTo>
                      <a:pt x="660" y="2489"/>
                    </a:lnTo>
                    <a:close/>
                    <a:moveTo>
                      <a:pt x="593" y="1665"/>
                    </a:moveTo>
                    <a:lnTo>
                      <a:pt x="621" y="1670"/>
                    </a:lnTo>
                    <a:lnTo>
                      <a:pt x="629" y="1656"/>
                    </a:lnTo>
                    <a:lnTo>
                      <a:pt x="615" y="1656"/>
                    </a:lnTo>
                    <a:lnTo>
                      <a:pt x="609" y="1642"/>
                    </a:lnTo>
                    <a:lnTo>
                      <a:pt x="593" y="1642"/>
                    </a:lnTo>
                    <a:lnTo>
                      <a:pt x="593" y="1665"/>
                    </a:lnTo>
                    <a:close/>
                    <a:moveTo>
                      <a:pt x="584" y="2976"/>
                    </a:moveTo>
                    <a:lnTo>
                      <a:pt x="578" y="2990"/>
                    </a:lnTo>
                    <a:lnTo>
                      <a:pt x="584" y="3004"/>
                    </a:lnTo>
                    <a:lnTo>
                      <a:pt x="598" y="2998"/>
                    </a:lnTo>
                    <a:lnTo>
                      <a:pt x="604" y="2979"/>
                    </a:lnTo>
                    <a:lnTo>
                      <a:pt x="590" y="2973"/>
                    </a:lnTo>
                    <a:lnTo>
                      <a:pt x="584" y="2976"/>
                    </a:lnTo>
                    <a:close/>
                    <a:moveTo>
                      <a:pt x="578" y="2336"/>
                    </a:moveTo>
                    <a:lnTo>
                      <a:pt x="573" y="2331"/>
                    </a:lnTo>
                    <a:lnTo>
                      <a:pt x="567" y="2345"/>
                    </a:lnTo>
                    <a:lnTo>
                      <a:pt x="578" y="2336"/>
                    </a:lnTo>
                    <a:close/>
                    <a:moveTo>
                      <a:pt x="593" y="1396"/>
                    </a:moveTo>
                    <a:lnTo>
                      <a:pt x="593" y="1382"/>
                    </a:lnTo>
                    <a:lnTo>
                      <a:pt x="564" y="1377"/>
                    </a:lnTo>
                    <a:lnTo>
                      <a:pt x="564" y="1391"/>
                    </a:lnTo>
                    <a:lnTo>
                      <a:pt x="584" y="1411"/>
                    </a:lnTo>
                    <a:lnTo>
                      <a:pt x="593" y="1396"/>
                    </a:lnTo>
                    <a:close/>
                    <a:moveTo>
                      <a:pt x="578" y="4581"/>
                    </a:moveTo>
                    <a:lnTo>
                      <a:pt x="559" y="4587"/>
                    </a:lnTo>
                    <a:lnTo>
                      <a:pt x="587" y="4593"/>
                    </a:lnTo>
                    <a:lnTo>
                      <a:pt x="578" y="4581"/>
                    </a:lnTo>
                    <a:close/>
                    <a:moveTo>
                      <a:pt x="573" y="2679"/>
                    </a:moveTo>
                    <a:lnTo>
                      <a:pt x="593" y="2660"/>
                    </a:lnTo>
                    <a:lnTo>
                      <a:pt x="578" y="2654"/>
                    </a:lnTo>
                    <a:lnTo>
                      <a:pt x="559" y="2674"/>
                    </a:lnTo>
                    <a:lnTo>
                      <a:pt x="573" y="2679"/>
                    </a:lnTo>
                    <a:close/>
                    <a:moveTo>
                      <a:pt x="578" y="1645"/>
                    </a:moveTo>
                    <a:lnTo>
                      <a:pt x="564" y="1639"/>
                    </a:lnTo>
                    <a:lnTo>
                      <a:pt x="550" y="1645"/>
                    </a:lnTo>
                    <a:lnTo>
                      <a:pt x="556" y="1659"/>
                    </a:lnTo>
                    <a:lnTo>
                      <a:pt x="584" y="1659"/>
                    </a:lnTo>
                    <a:lnTo>
                      <a:pt x="578" y="1645"/>
                    </a:lnTo>
                    <a:close/>
                    <a:moveTo>
                      <a:pt x="578" y="1267"/>
                    </a:moveTo>
                    <a:lnTo>
                      <a:pt x="550" y="1272"/>
                    </a:lnTo>
                    <a:lnTo>
                      <a:pt x="584" y="1278"/>
                    </a:lnTo>
                    <a:lnTo>
                      <a:pt x="578" y="1267"/>
                    </a:lnTo>
                    <a:close/>
                    <a:moveTo>
                      <a:pt x="559" y="3077"/>
                    </a:moveTo>
                    <a:lnTo>
                      <a:pt x="545" y="3077"/>
                    </a:lnTo>
                    <a:lnTo>
                      <a:pt x="559" y="3106"/>
                    </a:lnTo>
                    <a:lnTo>
                      <a:pt x="559" y="3077"/>
                    </a:lnTo>
                    <a:close/>
                    <a:moveTo>
                      <a:pt x="559" y="2933"/>
                    </a:moveTo>
                    <a:lnTo>
                      <a:pt x="545" y="2925"/>
                    </a:lnTo>
                    <a:lnTo>
                      <a:pt x="559" y="2953"/>
                    </a:lnTo>
                    <a:lnTo>
                      <a:pt x="559" y="2933"/>
                    </a:lnTo>
                    <a:close/>
                    <a:moveTo>
                      <a:pt x="550" y="1320"/>
                    </a:moveTo>
                    <a:lnTo>
                      <a:pt x="545" y="1320"/>
                    </a:lnTo>
                    <a:lnTo>
                      <a:pt x="545" y="1334"/>
                    </a:lnTo>
                    <a:lnTo>
                      <a:pt x="550" y="1334"/>
                    </a:lnTo>
                    <a:lnTo>
                      <a:pt x="550" y="1320"/>
                    </a:lnTo>
                    <a:close/>
                    <a:moveTo>
                      <a:pt x="530" y="3283"/>
                    </a:moveTo>
                    <a:lnTo>
                      <a:pt x="559" y="3312"/>
                    </a:lnTo>
                    <a:lnTo>
                      <a:pt x="564" y="3306"/>
                    </a:lnTo>
                    <a:lnTo>
                      <a:pt x="559" y="3286"/>
                    </a:lnTo>
                    <a:lnTo>
                      <a:pt x="539" y="3281"/>
                    </a:lnTo>
                    <a:lnTo>
                      <a:pt x="530" y="3283"/>
                    </a:lnTo>
                    <a:close/>
                    <a:moveTo>
                      <a:pt x="522" y="2770"/>
                    </a:moveTo>
                    <a:lnTo>
                      <a:pt x="550" y="2775"/>
                    </a:lnTo>
                    <a:lnTo>
                      <a:pt x="556" y="2761"/>
                    </a:lnTo>
                    <a:lnTo>
                      <a:pt x="536" y="2747"/>
                    </a:lnTo>
                    <a:lnTo>
                      <a:pt x="522" y="2753"/>
                    </a:lnTo>
                    <a:lnTo>
                      <a:pt x="522" y="2770"/>
                    </a:lnTo>
                    <a:close/>
                    <a:moveTo>
                      <a:pt x="578" y="1803"/>
                    </a:moveTo>
                    <a:lnTo>
                      <a:pt x="530" y="1783"/>
                    </a:lnTo>
                    <a:lnTo>
                      <a:pt x="525" y="1811"/>
                    </a:lnTo>
                    <a:lnTo>
                      <a:pt x="553" y="1825"/>
                    </a:lnTo>
                    <a:lnTo>
                      <a:pt x="581" y="1817"/>
                    </a:lnTo>
                    <a:lnTo>
                      <a:pt x="581" y="1803"/>
                    </a:lnTo>
                    <a:lnTo>
                      <a:pt x="578" y="1803"/>
                    </a:lnTo>
                    <a:close/>
                    <a:moveTo>
                      <a:pt x="607" y="1851"/>
                    </a:moveTo>
                    <a:lnTo>
                      <a:pt x="545" y="1871"/>
                    </a:lnTo>
                    <a:lnTo>
                      <a:pt x="516" y="1899"/>
                    </a:lnTo>
                    <a:lnTo>
                      <a:pt x="516" y="1913"/>
                    </a:lnTo>
                    <a:lnTo>
                      <a:pt x="612" y="1913"/>
                    </a:lnTo>
                    <a:lnTo>
                      <a:pt x="612" y="1845"/>
                    </a:lnTo>
                    <a:lnTo>
                      <a:pt x="607" y="1851"/>
                    </a:lnTo>
                    <a:close/>
                    <a:moveTo>
                      <a:pt x="522" y="2441"/>
                    </a:moveTo>
                    <a:lnTo>
                      <a:pt x="536" y="2435"/>
                    </a:lnTo>
                    <a:lnTo>
                      <a:pt x="542" y="2407"/>
                    </a:lnTo>
                    <a:lnTo>
                      <a:pt x="514" y="2421"/>
                    </a:lnTo>
                    <a:lnTo>
                      <a:pt x="508" y="2441"/>
                    </a:lnTo>
                    <a:lnTo>
                      <a:pt x="522" y="2441"/>
                    </a:lnTo>
                    <a:close/>
                    <a:moveTo>
                      <a:pt x="502" y="1617"/>
                    </a:moveTo>
                    <a:lnTo>
                      <a:pt x="530" y="1622"/>
                    </a:lnTo>
                    <a:lnTo>
                      <a:pt x="536" y="1602"/>
                    </a:lnTo>
                    <a:lnTo>
                      <a:pt x="508" y="1588"/>
                    </a:lnTo>
                    <a:lnTo>
                      <a:pt x="494" y="1602"/>
                    </a:lnTo>
                    <a:lnTo>
                      <a:pt x="502" y="1617"/>
                    </a:lnTo>
                    <a:close/>
                    <a:moveTo>
                      <a:pt x="550" y="4855"/>
                    </a:moveTo>
                    <a:lnTo>
                      <a:pt x="536" y="4855"/>
                    </a:lnTo>
                    <a:lnTo>
                      <a:pt x="488" y="4889"/>
                    </a:lnTo>
                    <a:lnTo>
                      <a:pt x="570" y="4895"/>
                    </a:lnTo>
                    <a:lnTo>
                      <a:pt x="550" y="4855"/>
                    </a:lnTo>
                    <a:close/>
                    <a:moveTo>
                      <a:pt x="488" y="3738"/>
                    </a:moveTo>
                    <a:lnTo>
                      <a:pt x="516" y="3766"/>
                    </a:lnTo>
                    <a:lnTo>
                      <a:pt x="530" y="3760"/>
                    </a:lnTo>
                    <a:lnTo>
                      <a:pt x="497" y="3726"/>
                    </a:lnTo>
                    <a:lnTo>
                      <a:pt x="488" y="3738"/>
                    </a:lnTo>
                    <a:close/>
                    <a:moveTo>
                      <a:pt x="522" y="1425"/>
                    </a:moveTo>
                    <a:lnTo>
                      <a:pt x="516" y="1382"/>
                    </a:lnTo>
                    <a:lnTo>
                      <a:pt x="488" y="1377"/>
                    </a:lnTo>
                    <a:lnTo>
                      <a:pt x="494" y="1425"/>
                    </a:lnTo>
                    <a:lnTo>
                      <a:pt x="514" y="1439"/>
                    </a:lnTo>
                    <a:lnTo>
                      <a:pt x="522" y="1425"/>
                    </a:lnTo>
                    <a:close/>
                    <a:moveTo>
                      <a:pt x="488" y="2359"/>
                    </a:moveTo>
                    <a:lnTo>
                      <a:pt x="480" y="2364"/>
                    </a:lnTo>
                    <a:lnTo>
                      <a:pt x="488" y="2378"/>
                    </a:lnTo>
                    <a:lnTo>
                      <a:pt x="502" y="2373"/>
                    </a:lnTo>
                    <a:lnTo>
                      <a:pt x="508" y="2353"/>
                    </a:lnTo>
                    <a:lnTo>
                      <a:pt x="494" y="2347"/>
                    </a:lnTo>
                    <a:lnTo>
                      <a:pt x="488" y="2359"/>
                    </a:lnTo>
                    <a:close/>
                    <a:moveTo>
                      <a:pt x="474" y="3264"/>
                    </a:moveTo>
                    <a:lnTo>
                      <a:pt x="480" y="3269"/>
                    </a:lnTo>
                    <a:lnTo>
                      <a:pt x="488" y="3255"/>
                    </a:lnTo>
                    <a:lnTo>
                      <a:pt x="474" y="3249"/>
                    </a:lnTo>
                    <a:lnTo>
                      <a:pt x="474" y="3264"/>
                    </a:lnTo>
                    <a:close/>
                    <a:moveTo>
                      <a:pt x="488" y="3086"/>
                    </a:moveTo>
                    <a:lnTo>
                      <a:pt x="502" y="3058"/>
                    </a:lnTo>
                    <a:lnTo>
                      <a:pt x="468" y="3052"/>
                    </a:lnTo>
                    <a:lnTo>
                      <a:pt x="488" y="3100"/>
                    </a:lnTo>
                    <a:lnTo>
                      <a:pt x="488" y="3086"/>
                    </a:lnTo>
                    <a:close/>
                    <a:moveTo>
                      <a:pt x="502" y="2880"/>
                    </a:moveTo>
                    <a:lnTo>
                      <a:pt x="468" y="2866"/>
                    </a:lnTo>
                    <a:lnTo>
                      <a:pt x="474" y="2894"/>
                    </a:lnTo>
                    <a:lnTo>
                      <a:pt x="502" y="2908"/>
                    </a:lnTo>
                    <a:lnTo>
                      <a:pt x="502" y="2880"/>
                    </a:lnTo>
                    <a:close/>
                    <a:moveTo>
                      <a:pt x="482" y="2640"/>
                    </a:moveTo>
                    <a:lnTo>
                      <a:pt x="468" y="2626"/>
                    </a:lnTo>
                    <a:lnTo>
                      <a:pt x="468" y="2640"/>
                    </a:lnTo>
                    <a:lnTo>
                      <a:pt x="482" y="2640"/>
                    </a:lnTo>
                    <a:close/>
                    <a:moveTo>
                      <a:pt x="468" y="2996"/>
                    </a:moveTo>
                    <a:lnTo>
                      <a:pt x="463" y="3015"/>
                    </a:lnTo>
                    <a:lnTo>
                      <a:pt x="477" y="3015"/>
                    </a:lnTo>
                    <a:lnTo>
                      <a:pt x="482" y="3001"/>
                    </a:lnTo>
                    <a:lnTo>
                      <a:pt x="468" y="2996"/>
                    </a:lnTo>
                    <a:close/>
                    <a:moveTo>
                      <a:pt x="482" y="1995"/>
                    </a:moveTo>
                    <a:lnTo>
                      <a:pt x="477" y="1981"/>
                    </a:lnTo>
                    <a:lnTo>
                      <a:pt x="463" y="2000"/>
                    </a:lnTo>
                    <a:lnTo>
                      <a:pt x="482" y="2006"/>
                    </a:lnTo>
                    <a:lnTo>
                      <a:pt x="482" y="1995"/>
                    </a:lnTo>
                    <a:close/>
                    <a:moveTo>
                      <a:pt x="454" y="3475"/>
                    </a:moveTo>
                    <a:lnTo>
                      <a:pt x="460" y="3489"/>
                    </a:lnTo>
                    <a:lnTo>
                      <a:pt x="474" y="3489"/>
                    </a:lnTo>
                    <a:lnTo>
                      <a:pt x="460" y="3470"/>
                    </a:lnTo>
                    <a:lnTo>
                      <a:pt x="454" y="3475"/>
                    </a:lnTo>
                    <a:close/>
                    <a:moveTo>
                      <a:pt x="454" y="1219"/>
                    </a:moveTo>
                    <a:lnTo>
                      <a:pt x="474" y="1219"/>
                    </a:lnTo>
                    <a:lnTo>
                      <a:pt x="468" y="1205"/>
                    </a:lnTo>
                    <a:lnTo>
                      <a:pt x="454" y="1205"/>
                    </a:lnTo>
                    <a:lnTo>
                      <a:pt x="454" y="1219"/>
                    </a:lnTo>
                    <a:close/>
                    <a:moveTo>
                      <a:pt x="474" y="1501"/>
                    </a:moveTo>
                    <a:lnTo>
                      <a:pt x="460" y="1495"/>
                    </a:lnTo>
                    <a:lnTo>
                      <a:pt x="446" y="1501"/>
                    </a:lnTo>
                    <a:lnTo>
                      <a:pt x="451" y="1521"/>
                    </a:lnTo>
                    <a:lnTo>
                      <a:pt x="480" y="1512"/>
                    </a:lnTo>
                    <a:lnTo>
                      <a:pt x="474" y="1501"/>
                    </a:lnTo>
                    <a:close/>
                    <a:moveTo>
                      <a:pt x="440" y="1309"/>
                    </a:moveTo>
                    <a:lnTo>
                      <a:pt x="488" y="1315"/>
                    </a:lnTo>
                    <a:lnTo>
                      <a:pt x="480" y="1295"/>
                    </a:lnTo>
                    <a:lnTo>
                      <a:pt x="451" y="1289"/>
                    </a:lnTo>
                    <a:lnTo>
                      <a:pt x="432" y="1295"/>
                    </a:lnTo>
                    <a:lnTo>
                      <a:pt x="440" y="1309"/>
                    </a:lnTo>
                    <a:close/>
                    <a:moveTo>
                      <a:pt x="502" y="3853"/>
                    </a:moveTo>
                    <a:lnTo>
                      <a:pt x="508" y="3839"/>
                    </a:lnTo>
                    <a:lnTo>
                      <a:pt x="474" y="3820"/>
                    </a:lnTo>
                    <a:lnTo>
                      <a:pt x="432" y="3820"/>
                    </a:lnTo>
                    <a:lnTo>
                      <a:pt x="426" y="3848"/>
                    </a:lnTo>
                    <a:lnTo>
                      <a:pt x="494" y="3862"/>
                    </a:lnTo>
                    <a:lnTo>
                      <a:pt x="502" y="3853"/>
                    </a:lnTo>
                    <a:close/>
                    <a:moveTo>
                      <a:pt x="505" y="2962"/>
                    </a:moveTo>
                    <a:lnTo>
                      <a:pt x="463" y="2933"/>
                    </a:lnTo>
                    <a:lnTo>
                      <a:pt x="463" y="2919"/>
                    </a:lnTo>
                    <a:lnTo>
                      <a:pt x="443" y="2905"/>
                    </a:lnTo>
                    <a:lnTo>
                      <a:pt x="429" y="2911"/>
                    </a:lnTo>
                    <a:lnTo>
                      <a:pt x="457" y="2939"/>
                    </a:lnTo>
                    <a:lnTo>
                      <a:pt x="443" y="2945"/>
                    </a:lnTo>
                    <a:lnTo>
                      <a:pt x="429" y="2973"/>
                    </a:lnTo>
                    <a:lnTo>
                      <a:pt x="505" y="2973"/>
                    </a:lnTo>
                    <a:lnTo>
                      <a:pt x="499" y="2993"/>
                    </a:lnTo>
                    <a:lnTo>
                      <a:pt x="510" y="2993"/>
                    </a:lnTo>
                    <a:lnTo>
                      <a:pt x="505" y="2962"/>
                    </a:lnTo>
                    <a:close/>
                    <a:moveTo>
                      <a:pt x="420" y="3498"/>
                    </a:moveTo>
                    <a:lnTo>
                      <a:pt x="429" y="3518"/>
                    </a:lnTo>
                    <a:lnTo>
                      <a:pt x="435" y="3503"/>
                    </a:lnTo>
                    <a:lnTo>
                      <a:pt x="420" y="3498"/>
                    </a:lnTo>
                    <a:close/>
                    <a:moveTo>
                      <a:pt x="420" y="2071"/>
                    </a:moveTo>
                    <a:lnTo>
                      <a:pt x="440" y="2065"/>
                    </a:lnTo>
                    <a:lnTo>
                      <a:pt x="435" y="2051"/>
                    </a:lnTo>
                    <a:lnTo>
                      <a:pt x="420" y="2057"/>
                    </a:lnTo>
                    <a:lnTo>
                      <a:pt x="420" y="2071"/>
                    </a:lnTo>
                    <a:close/>
                    <a:moveTo>
                      <a:pt x="420" y="3805"/>
                    </a:moveTo>
                    <a:lnTo>
                      <a:pt x="440" y="3797"/>
                    </a:lnTo>
                    <a:lnTo>
                      <a:pt x="426" y="3763"/>
                    </a:lnTo>
                    <a:lnTo>
                      <a:pt x="412" y="3769"/>
                    </a:lnTo>
                    <a:lnTo>
                      <a:pt x="406" y="3788"/>
                    </a:lnTo>
                    <a:lnTo>
                      <a:pt x="420" y="3805"/>
                    </a:lnTo>
                    <a:close/>
                    <a:moveTo>
                      <a:pt x="415" y="3887"/>
                    </a:moveTo>
                    <a:lnTo>
                      <a:pt x="429" y="3887"/>
                    </a:lnTo>
                    <a:lnTo>
                      <a:pt x="420" y="3868"/>
                    </a:lnTo>
                    <a:lnTo>
                      <a:pt x="401" y="3868"/>
                    </a:lnTo>
                    <a:lnTo>
                      <a:pt x="406" y="3896"/>
                    </a:lnTo>
                    <a:lnTo>
                      <a:pt x="415" y="3887"/>
                    </a:lnTo>
                    <a:close/>
                    <a:moveTo>
                      <a:pt x="406" y="3441"/>
                    </a:moveTo>
                    <a:lnTo>
                      <a:pt x="401" y="3455"/>
                    </a:lnTo>
                    <a:lnTo>
                      <a:pt x="406" y="3470"/>
                    </a:lnTo>
                    <a:lnTo>
                      <a:pt x="426" y="3450"/>
                    </a:lnTo>
                    <a:lnTo>
                      <a:pt x="418" y="3436"/>
                    </a:lnTo>
                    <a:lnTo>
                      <a:pt x="406" y="3441"/>
                    </a:lnTo>
                    <a:close/>
                    <a:moveTo>
                      <a:pt x="420" y="2139"/>
                    </a:moveTo>
                    <a:lnTo>
                      <a:pt x="392" y="2167"/>
                    </a:lnTo>
                    <a:lnTo>
                      <a:pt x="401" y="2181"/>
                    </a:lnTo>
                    <a:lnTo>
                      <a:pt x="415" y="2181"/>
                    </a:lnTo>
                    <a:lnTo>
                      <a:pt x="429" y="2167"/>
                    </a:lnTo>
                    <a:lnTo>
                      <a:pt x="435" y="2139"/>
                    </a:lnTo>
                    <a:lnTo>
                      <a:pt x="420" y="2139"/>
                    </a:lnTo>
                    <a:close/>
                    <a:moveTo>
                      <a:pt x="392" y="1238"/>
                    </a:moveTo>
                    <a:lnTo>
                      <a:pt x="401" y="1253"/>
                    </a:lnTo>
                    <a:lnTo>
                      <a:pt x="420" y="1258"/>
                    </a:lnTo>
                    <a:lnTo>
                      <a:pt x="415" y="1230"/>
                    </a:lnTo>
                    <a:lnTo>
                      <a:pt x="395" y="1224"/>
                    </a:lnTo>
                    <a:lnTo>
                      <a:pt x="395" y="1238"/>
                    </a:lnTo>
                    <a:lnTo>
                      <a:pt x="392" y="1238"/>
                    </a:lnTo>
                    <a:close/>
                    <a:moveTo>
                      <a:pt x="387" y="2990"/>
                    </a:moveTo>
                    <a:lnTo>
                      <a:pt x="415" y="2996"/>
                    </a:lnTo>
                    <a:lnTo>
                      <a:pt x="401" y="2962"/>
                    </a:lnTo>
                    <a:lnTo>
                      <a:pt x="387" y="2976"/>
                    </a:lnTo>
                    <a:lnTo>
                      <a:pt x="387" y="2990"/>
                    </a:lnTo>
                    <a:close/>
                    <a:moveTo>
                      <a:pt x="387" y="2905"/>
                    </a:moveTo>
                    <a:lnTo>
                      <a:pt x="381" y="2919"/>
                    </a:lnTo>
                    <a:lnTo>
                      <a:pt x="401" y="2925"/>
                    </a:lnTo>
                    <a:lnTo>
                      <a:pt x="406" y="2905"/>
                    </a:lnTo>
                    <a:lnTo>
                      <a:pt x="387" y="2905"/>
                    </a:lnTo>
                    <a:close/>
                    <a:moveTo>
                      <a:pt x="440" y="1602"/>
                    </a:moveTo>
                    <a:lnTo>
                      <a:pt x="426" y="1574"/>
                    </a:lnTo>
                    <a:lnTo>
                      <a:pt x="392" y="1560"/>
                    </a:lnTo>
                    <a:lnTo>
                      <a:pt x="378" y="1588"/>
                    </a:lnTo>
                    <a:lnTo>
                      <a:pt x="406" y="1594"/>
                    </a:lnTo>
                    <a:lnTo>
                      <a:pt x="435" y="1614"/>
                    </a:lnTo>
                    <a:lnTo>
                      <a:pt x="440" y="1602"/>
                    </a:lnTo>
                    <a:close/>
                    <a:moveTo>
                      <a:pt x="387" y="3120"/>
                    </a:moveTo>
                    <a:lnTo>
                      <a:pt x="401" y="3106"/>
                    </a:lnTo>
                    <a:lnTo>
                      <a:pt x="372" y="3114"/>
                    </a:lnTo>
                    <a:lnTo>
                      <a:pt x="387" y="3120"/>
                    </a:lnTo>
                    <a:close/>
                    <a:moveTo>
                      <a:pt x="372" y="2398"/>
                    </a:moveTo>
                    <a:lnTo>
                      <a:pt x="415" y="2398"/>
                    </a:lnTo>
                    <a:lnTo>
                      <a:pt x="387" y="2370"/>
                    </a:lnTo>
                    <a:lnTo>
                      <a:pt x="367" y="2390"/>
                    </a:lnTo>
                    <a:lnTo>
                      <a:pt x="372" y="2398"/>
                    </a:lnTo>
                    <a:close/>
                    <a:moveTo>
                      <a:pt x="367" y="1363"/>
                    </a:moveTo>
                    <a:lnTo>
                      <a:pt x="372" y="1416"/>
                    </a:lnTo>
                    <a:lnTo>
                      <a:pt x="415" y="1430"/>
                    </a:lnTo>
                    <a:lnTo>
                      <a:pt x="415" y="1388"/>
                    </a:lnTo>
                    <a:lnTo>
                      <a:pt x="372" y="1346"/>
                    </a:lnTo>
                    <a:lnTo>
                      <a:pt x="367" y="1363"/>
                    </a:lnTo>
                    <a:close/>
                    <a:moveTo>
                      <a:pt x="387" y="2350"/>
                    </a:moveTo>
                    <a:lnTo>
                      <a:pt x="358" y="2336"/>
                    </a:lnTo>
                    <a:lnTo>
                      <a:pt x="358" y="2364"/>
                    </a:lnTo>
                    <a:lnTo>
                      <a:pt x="392" y="2359"/>
                    </a:lnTo>
                    <a:lnTo>
                      <a:pt x="387" y="2350"/>
                    </a:lnTo>
                    <a:close/>
                    <a:moveTo>
                      <a:pt x="358" y="2105"/>
                    </a:moveTo>
                    <a:lnTo>
                      <a:pt x="372" y="2119"/>
                    </a:lnTo>
                    <a:lnTo>
                      <a:pt x="406" y="2113"/>
                    </a:lnTo>
                    <a:lnTo>
                      <a:pt x="358" y="2093"/>
                    </a:lnTo>
                    <a:lnTo>
                      <a:pt x="358" y="2105"/>
                    </a:lnTo>
                    <a:close/>
                    <a:moveTo>
                      <a:pt x="387" y="3811"/>
                    </a:moveTo>
                    <a:lnTo>
                      <a:pt x="367" y="3777"/>
                    </a:lnTo>
                    <a:lnTo>
                      <a:pt x="347" y="3786"/>
                    </a:lnTo>
                    <a:lnTo>
                      <a:pt x="347" y="3814"/>
                    </a:lnTo>
                    <a:lnTo>
                      <a:pt x="387" y="3814"/>
                    </a:lnTo>
                    <a:lnTo>
                      <a:pt x="387" y="3811"/>
                    </a:lnTo>
                    <a:close/>
                    <a:moveTo>
                      <a:pt x="344" y="3935"/>
                    </a:moveTo>
                    <a:lnTo>
                      <a:pt x="339" y="3963"/>
                    </a:lnTo>
                    <a:lnTo>
                      <a:pt x="358" y="3963"/>
                    </a:lnTo>
                    <a:lnTo>
                      <a:pt x="344" y="3935"/>
                    </a:lnTo>
                    <a:close/>
                    <a:moveTo>
                      <a:pt x="339" y="1004"/>
                    </a:moveTo>
                    <a:lnTo>
                      <a:pt x="339" y="1018"/>
                    </a:lnTo>
                    <a:lnTo>
                      <a:pt x="358" y="1038"/>
                    </a:lnTo>
                    <a:lnTo>
                      <a:pt x="364" y="1004"/>
                    </a:lnTo>
                    <a:lnTo>
                      <a:pt x="344" y="990"/>
                    </a:lnTo>
                    <a:lnTo>
                      <a:pt x="339" y="1004"/>
                    </a:lnTo>
                    <a:close/>
                    <a:moveTo>
                      <a:pt x="339" y="3345"/>
                    </a:moveTo>
                    <a:lnTo>
                      <a:pt x="333" y="3360"/>
                    </a:lnTo>
                    <a:lnTo>
                      <a:pt x="353" y="3360"/>
                    </a:lnTo>
                    <a:lnTo>
                      <a:pt x="353" y="3351"/>
                    </a:lnTo>
                    <a:lnTo>
                      <a:pt x="339" y="3345"/>
                    </a:lnTo>
                    <a:close/>
                    <a:moveTo>
                      <a:pt x="339" y="2158"/>
                    </a:moveTo>
                    <a:lnTo>
                      <a:pt x="344" y="2153"/>
                    </a:lnTo>
                    <a:lnTo>
                      <a:pt x="330" y="2147"/>
                    </a:lnTo>
                    <a:lnTo>
                      <a:pt x="336" y="2175"/>
                    </a:lnTo>
                    <a:lnTo>
                      <a:pt x="336" y="2158"/>
                    </a:lnTo>
                    <a:lnTo>
                      <a:pt x="339" y="2158"/>
                    </a:lnTo>
                    <a:close/>
                    <a:moveTo>
                      <a:pt x="344" y="3168"/>
                    </a:moveTo>
                    <a:lnTo>
                      <a:pt x="364" y="3162"/>
                    </a:lnTo>
                    <a:lnTo>
                      <a:pt x="364" y="3148"/>
                    </a:lnTo>
                    <a:lnTo>
                      <a:pt x="330" y="3148"/>
                    </a:lnTo>
                    <a:lnTo>
                      <a:pt x="316" y="3168"/>
                    </a:lnTo>
                    <a:lnTo>
                      <a:pt x="344" y="3168"/>
                    </a:lnTo>
                    <a:close/>
                    <a:moveTo>
                      <a:pt x="353" y="1727"/>
                    </a:moveTo>
                    <a:lnTo>
                      <a:pt x="347" y="1673"/>
                    </a:lnTo>
                    <a:lnTo>
                      <a:pt x="333" y="1667"/>
                    </a:lnTo>
                    <a:lnTo>
                      <a:pt x="319" y="1701"/>
                    </a:lnTo>
                    <a:lnTo>
                      <a:pt x="333" y="1744"/>
                    </a:lnTo>
                    <a:lnTo>
                      <a:pt x="361" y="1744"/>
                    </a:lnTo>
                    <a:lnTo>
                      <a:pt x="353" y="1727"/>
                    </a:lnTo>
                    <a:close/>
                    <a:moveTo>
                      <a:pt x="310" y="1611"/>
                    </a:moveTo>
                    <a:lnTo>
                      <a:pt x="316" y="1631"/>
                    </a:lnTo>
                    <a:lnTo>
                      <a:pt x="344" y="1636"/>
                    </a:lnTo>
                    <a:lnTo>
                      <a:pt x="339" y="1608"/>
                    </a:lnTo>
                    <a:lnTo>
                      <a:pt x="319" y="1594"/>
                    </a:lnTo>
                    <a:lnTo>
                      <a:pt x="310" y="1611"/>
                    </a:lnTo>
                    <a:close/>
                    <a:moveTo>
                      <a:pt x="324" y="3216"/>
                    </a:moveTo>
                    <a:lnTo>
                      <a:pt x="319" y="3202"/>
                    </a:lnTo>
                    <a:lnTo>
                      <a:pt x="305" y="3210"/>
                    </a:lnTo>
                    <a:lnTo>
                      <a:pt x="324" y="3230"/>
                    </a:lnTo>
                    <a:lnTo>
                      <a:pt x="324" y="3216"/>
                    </a:lnTo>
                    <a:close/>
                    <a:moveTo>
                      <a:pt x="316" y="1919"/>
                    </a:moveTo>
                    <a:lnTo>
                      <a:pt x="316" y="1913"/>
                    </a:lnTo>
                    <a:lnTo>
                      <a:pt x="302" y="1927"/>
                    </a:lnTo>
                    <a:lnTo>
                      <a:pt x="316" y="1919"/>
                    </a:lnTo>
                    <a:close/>
                    <a:moveTo>
                      <a:pt x="310" y="3413"/>
                    </a:moveTo>
                    <a:lnTo>
                      <a:pt x="316" y="3419"/>
                    </a:lnTo>
                    <a:lnTo>
                      <a:pt x="350" y="3413"/>
                    </a:lnTo>
                    <a:lnTo>
                      <a:pt x="336" y="3393"/>
                    </a:lnTo>
                    <a:lnTo>
                      <a:pt x="293" y="3388"/>
                    </a:lnTo>
                    <a:lnTo>
                      <a:pt x="310" y="3413"/>
                    </a:lnTo>
                    <a:close/>
                    <a:moveTo>
                      <a:pt x="367" y="2029"/>
                    </a:moveTo>
                    <a:lnTo>
                      <a:pt x="324" y="2023"/>
                    </a:lnTo>
                    <a:lnTo>
                      <a:pt x="296" y="2043"/>
                    </a:lnTo>
                    <a:lnTo>
                      <a:pt x="296" y="2057"/>
                    </a:lnTo>
                    <a:lnTo>
                      <a:pt x="310" y="2071"/>
                    </a:lnTo>
                    <a:lnTo>
                      <a:pt x="324" y="2071"/>
                    </a:lnTo>
                    <a:lnTo>
                      <a:pt x="372" y="2043"/>
                    </a:lnTo>
                    <a:lnTo>
                      <a:pt x="367" y="2029"/>
                    </a:lnTo>
                    <a:close/>
                    <a:moveTo>
                      <a:pt x="296" y="1123"/>
                    </a:moveTo>
                    <a:lnTo>
                      <a:pt x="310" y="1123"/>
                    </a:lnTo>
                    <a:lnTo>
                      <a:pt x="330" y="1103"/>
                    </a:lnTo>
                    <a:lnTo>
                      <a:pt x="316" y="1075"/>
                    </a:lnTo>
                    <a:lnTo>
                      <a:pt x="296" y="1061"/>
                    </a:lnTo>
                    <a:lnTo>
                      <a:pt x="296" y="1123"/>
                    </a:lnTo>
                    <a:close/>
                    <a:moveTo>
                      <a:pt x="296" y="3159"/>
                    </a:moveTo>
                    <a:lnTo>
                      <a:pt x="282" y="3148"/>
                    </a:lnTo>
                    <a:lnTo>
                      <a:pt x="276" y="3168"/>
                    </a:lnTo>
                    <a:lnTo>
                      <a:pt x="296" y="3159"/>
                    </a:lnTo>
                    <a:close/>
                    <a:moveTo>
                      <a:pt x="276" y="2249"/>
                    </a:moveTo>
                    <a:lnTo>
                      <a:pt x="296" y="2254"/>
                    </a:lnTo>
                    <a:lnTo>
                      <a:pt x="291" y="2226"/>
                    </a:lnTo>
                    <a:lnTo>
                      <a:pt x="276" y="2226"/>
                    </a:lnTo>
                    <a:lnTo>
                      <a:pt x="276" y="2249"/>
                    </a:lnTo>
                    <a:close/>
                    <a:moveTo>
                      <a:pt x="268" y="2311"/>
                    </a:moveTo>
                    <a:lnTo>
                      <a:pt x="282" y="2305"/>
                    </a:lnTo>
                    <a:lnTo>
                      <a:pt x="291" y="2285"/>
                    </a:lnTo>
                    <a:lnTo>
                      <a:pt x="276" y="2285"/>
                    </a:lnTo>
                    <a:lnTo>
                      <a:pt x="257" y="2305"/>
                    </a:lnTo>
                    <a:lnTo>
                      <a:pt x="268" y="2311"/>
                    </a:lnTo>
                    <a:close/>
                    <a:moveTo>
                      <a:pt x="296" y="2742"/>
                    </a:moveTo>
                    <a:lnTo>
                      <a:pt x="248" y="2843"/>
                    </a:lnTo>
                    <a:lnTo>
                      <a:pt x="310" y="2795"/>
                    </a:lnTo>
                    <a:lnTo>
                      <a:pt x="324" y="2767"/>
                    </a:lnTo>
                    <a:lnTo>
                      <a:pt x="324" y="2747"/>
                    </a:lnTo>
                    <a:lnTo>
                      <a:pt x="305" y="2733"/>
                    </a:lnTo>
                    <a:lnTo>
                      <a:pt x="296" y="2742"/>
                    </a:lnTo>
                    <a:close/>
                    <a:moveTo>
                      <a:pt x="296" y="1789"/>
                    </a:moveTo>
                    <a:lnTo>
                      <a:pt x="276" y="1769"/>
                    </a:lnTo>
                    <a:lnTo>
                      <a:pt x="257" y="1760"/>
                    </a:lnTo>
                    <a:lnTo>
                      <a:pt x="251" y="1780"/>
                    </a:lnTo>
                    <a:lnTo>
                      <a:pt x="271" y="1808"/>
                    </a:lnTo>
                    <a:lnTo>
                      <a:pt x="299" y="1800"/>
                    </a:lnTo>
                    <a:lnTo>
                      <a:pt x="299" y="1789"/>
                    </a:lnTo>
                    <a:lnTo>
                      <a:pt x="296" y="1789"/>
                    </a:lnTo>
                    <a:close/>
                    <a:moveTo>
                      <a:pt x="262" y="1679"/>
                    </a:moveTo>
                    <a:lnTo>
                      <a:pt x="268" y="1665"/>
                    </a:lnTo>
                    <a:lnTo>
                      <a:pt x="248" y="1659"/>
                    </a:lnTo>
                    <a:lnTo>
                      <a:pt x="248" y="1679"/>
                    </a:lnTo>
                    <a:lnTo>
                      <a:pt x="262" y="1679"/>
                    </a:lnTo>
                    <a:close/>
                    <a:moveTo>
                      <a:pt x="243" y="2387"/>
                    </a:moveTo>
                    <a:lnTo>
                      <a:pt x="262" y="2393"/>
                    </a:lnTo>
                    <a:lnTo>
                      <a:pt x="248" y="2373"/>
                    </a:lnTo>
                    <a:lnTo>
                      <a:pt x="243" y="2387"/>
                    </a:lnTo>
                    <a:close/>
                    <a:moveTo>
                      <a:pt x="257" y="3537"/>
                    </a:moveTo>
                    <a:lnTo>
                      <a:pt x="257" y="3518"/>
                    </a:lnTo>
                    <a:lnTo>
                      <a:pt x="243" y="3518"/>
                    </a:lnTo>
                    <a:lnTo>
                      <a:pt x="237" y="3537"/>
                    </a:lnTo>
                    <a:lnTo>
                      <a:pt x="257" y="3537"/>
                    </a:lnTo>
                    <a:close/>
                    <a:moveTo>
                      <a:pt x="262" y="2981"/>
                    </a:moveTo>
                    <a:lnTo>
                      <a:pt x="276" y="2976"/>
                    </a:lnTo>
                    <a:lnTo>
                      <a:pt x="276" y="2933"/>
                    </a:lnTo>
                    <a:lnTo>
                      <a:pt x="257" y="2919"/>
                    </a:lnTo>
                    <a:lnTo>
                      <a:pt x="237" y="2953"/>
                    </a:lnTo>
                    <a:lnTo>
                      <a:pt x="251" y="2967"/>
                    </a:lnTo>
                    <a:lnTo>
                      <a:pt x="251" y="2981"/>
                    </a:lnTo>
                    <a:lnTo>
                      <a:pt x="262" y="2981"/>
                    </a:lnTo>
                    <a:close/>
                    <a:moveTo>
                      <a:pt x="234" y="1631"/>
                    </a:moveTo>
                    <a:lnTo>
                      <a:pt x="268" y="1625"/>
                    </a:lnTo>
                    <a:lnTo>
                      <a:pt x="248" y="1611"/>
                    </a:lnTo>
                    <a:lnTo>
                      <a:pt x="234" y="1617"/>
                    </a:lnTo>
                    <a:lnTo>
                      <a:pt x="234" y="1631"/>
                    </a:lnTo>
                    <a:close/>
                    <a:moveTo>
                      <a:pt x="243" y="2880"/>
                    </a:moveTo>
                    <a:lnTo>
                      <a:pt x="243" y="2860"/>
                    </a:lnTo>
                    <a:lnTo>
                      <a:pt x="223" y="2860"/>
                    </a:lnTo>
                    <a:lnTo>
                      <a:pt x="228" y="2888"/>
                    </a:lnTo>
                    <a:lnTo>
                      <a:pt x="248" y="2883"/>
                    </a:lnTo>
                    <a:lnTo>
                      <a:pt x="243" y="2883"/>
                    </a:lnTo>
                    <a:lnTo>
                      <a:pt x="243" y="2880"/>
                    </a:lnTo>
                    <a:close/>
                    <a:moveTo>
                      <a:pt x="234" y="1391"/>
                    </a:moveTo>
                    <a:lnTo>
                      <a:pt x="234" y="1419"/>
                    </a:lnTo>
                    <a:lnTo>
                      <a:pt x="206" y="1461"/>
                    </a:lnTo>
                    <a:lnTo>
                      <a:pt x="234" y="1523"/>
                    </a:lnTo>
                    <a:lnTo>
                      <a:pt x="296" y="1557"/>
                    </a:lnTo>
                    <a:lnTo>
                      <a:pt x="296" y="1586"/>
                    </a:lnTo>
                    <a:lnTo>
                      <a:pt x="316" y="1580"/>
                    </a:lnTo>
                    <a:lnTo>
                      <a:pt x="378" y="1532"/>
                    </a:lnTo>
                    <a:lnTo>
                      <a:pt x="406" y="1490"/>
                    </a:lnTo>
                    <a:lnTo>
                      <a:pt x="406" y="1461"/>
                    </a:lnTo>
                    <a:lnTo>
                      <a:pt x="392" y="1456"/>
                    </a:lnTo>
                    <a:lnTo>
                      <a:pt x="387" y="1461"/>
                    </a:lnTo>
                    <a:lnTo>
                      <a:pt x="387" y="1504"/>
                    </a:lnTo>
                    <a:lnTo>
                      <a:pt x="291" y="1523"/>
                    </a:lnTo>
                    <a:lnTo>
                      <a:pt x="257" y="1495"/>
                    </a:lnTo>
                    <a:lnTo>
                      <a:pt x="257" y="1413"/>
                    </a:lnTo>
                    <a:lnTo>
                      <a:pt x="251" y="1399"/>
                    </a:lnTo>
                    <a:lnTo>
                      <a:pt x="257" y="1371"/>
                    </a:lnTo>
                    <a:lnTo>
                      <a:pt x="285" y="1357"/>
                    </a:lnTo>
                    <a:lnTo>
                      <a:pt x="299" y="1315"/>
                    </a:lnTo>
                    <a:lnTo>
                      <a:pt x="285" y="1300"/>
                    </a:lnTo>
                    <a:lnTo>
                      <a:pt x="271" y="1300"/>
                    </a:lnTo>
                    <a:lnTo>
                      <a:pt x="257" y="1315"/>
                    </a:lnTo>
                    <a:lnTo>
                      <a:pt x="251" y="1363"/>
                    </a:lnTo>
                    <a:lnTo>
                      <a:pt x="231" y="1377"/>
                    </a:lnTo>
                    <a:lnTo>
                      <a:pt x="234" y="1391"/>
                    </a:lnTo>
                    <a:close/>
                    <a:moveTo>
                      <a:pt x="214" y="1760"/>
                    </a:moveTo>
                    <a:lnTo>
                      <a:pt x="206" y="1755"/>
                    </a:lnTo>
                    <a:lnTo>
                      <a:pt x="200" y="1769"/>
                    </a:lnTo>
                    <a:lnTo>
                      <a:pt x="214" y="1760"/>
                    </a:lnTo>
                    <a:close/>
                    <a:moveTo>
                      <a:pt x="200" y="1713"/>
                    </a:moveTo>
                    <a:lnTo>
                      <a:pt x="214" y="1718"/>
                    </a:lnTo>
                    <a:lnTo>
                      <a:pt x="220" y="1704"/>
                    </a:lnTo>
                    <a:lnTo>
                      <a:pt x="206" y="1698"/>
                    </a:lnTo>
                    <a:lnTo>
                      <a:pt x="200" y="1713"/>
                    </a:lnTo>
                    <a:close/>
                    <a:moveTo>
                      <a:pt x="195" y="3120"/>
                    </a:moveTo>
                    <a:lnTo>
                      <a:pt x="214" y="3134"/>
                    </a:lnTo>
                    <a:lnTo>
                      <a:pt x="243" y="3120"/>
                    </a:lnTo>
                    <a:lnTo>
                      <a:pt x="251" y="3106"/>
                    </a:lnTo>
                    <a:lnTo>
                      <a:pt x="223" y="3100"/>
                    </a:lnTo>
                    <a:lnTo>
                      <a:pt x="195" y="3106"/>
                    </a:lnTo>
                    <a:lnTo>
                      <a:pt x="195" y="3120"/>
                    </a:lnTo>
                    <a:close/>
                    <a:moveTo>
                      <a:pt x="195" y="1938"/>
                    </a:moveTo>
                    <a:lnTo>
                      <a:pt x="189" y="1944"/>
                    </a:lnTo>
                    <a:lnTo>
                      <a:pt x="203" y="1944"/>
                    </a:lnTo>
                    <a:lnTo>
                      <a:pt x="209" y="1930"/>
                    </a:lnTo>
                    <a:lnTo>
                      <a:pt x="195" y="1938"/>
                    </a:lnTo>
                    <a:close/>
                    <a:moveTo>
                      <a:pt x="195" y="3537"/>
                    </a:moveTo>
                    <a:lnTo>
                      <a:pt x="214" y="3537"/>
                    </a:lnTo>
                    <a:lnTo>
                      <a:pt x="220" y="3523"/>
                    </a:lnTo>
                    <a:lnTo>
                      <a:pt x="186" y="3518"/>
                    </a:lnTo>
                    <a:lnTo>
                      <a:pt x="181" y="3532"/>
                    </a:lnTo>
                    <a:lnTo>
                      <a:pt x="195" y="3537"/>
                    </a:lnTo>
                    <a:close/>
                    <a:moveTo>
                      <a:pt x="186" y="3331"/>
                    </a:moveTo>
                    <a:lnTo>
                      <a:pt x="192" y="3337"/>
                    </a:lnTo>
                    <a:lnTo>
                      <a:pt x="206" y="3331"/>
                    </a:lnTo>
                    <a:lnTo>
                      <a:pt x="206" y="3317"/>
                    </a:lnTo>
                    <a:lnTo>
                      <a:pt x="178" y="3317"/>
                    </a:lnTo>
                    <a:lnTo>
                      <a:pt x="186" y="3331"/>
                    </a:lnTo>
                    <a:close/>
                    <a:moveTo>
                      <a:pt x="186" y="2172"/>
                    </a:moveTo>
                    <a:lnTo>
                      <a:pt x="181" y="2178"/>
                    </a:lnTo>
                    <a:lnTo>
                      <a:pt x="209" y="2184"/>
                    </a:lnTo>
                    <a:lnTo>
                      <a:pt x="217" y="2170"/>
                    </a:lnTo>
                    <a:lnTo>
                      <a:pt x="203" y="2150"/>
                    </a:lnTo>
                    <a:lnTo>
                      <a:pt x="203" y="2164"/>
                    </a:lnTo>
                    <a:lnTo>
                      <a:pt x="186" y="2172"/>
                    </a:lnTo>
                    <a:close/>
                    <a:moveTo>
                      <a:pt x="166" y="2283"/>
                    </a:moveTo>
                    <a:lnTo>
                      <a:pt x="181" y="2297"/>
                    </a:lnTo>
                    <a:lnTo>
                      <a:pt x="209" y="2302"/>
                    </a:lnTo>
                    <a:lnTo>
                      <a:pt x="209" y="2288"/>
                    </a:lnTo>
                    <a:lnTo>
                      <a:pt x="195" y="2274"/>
                    </a:lnTo>
                    <a:lnTo>
                      <a:pt x="166" y="2268"/>
                    </a:lnTo>
                    <a:lnTo>
                      <a:pt x="166" y="2283"/>
                    </a:lnTo>
                    <a:close/>
                    <a:moveTo>
                      <a:pt x="166" y="2823"/>
                    </a:moveTo>
                    <a:lnTo>
                      <a:pt x="172" y="2795"/>
                    </a:lnTo>
                    <a:lnTo>
                      <a:pt x="152" y="2823"/>
                    </a:lnTo>
                    <a:lnTo>
                      <a:pt x="166" y="2823"/>
                    </a:lnTo>
                    <a:close/>
                    <a:moveTo>
                      <a:pt x="152" y="2713"/>
                    </a:moveTo>
                    <a:lnTo>
                      <a:pt x="166" y="2727"/>
                    </a:lnTo>
                    <a:lnTo>
                      <a:pt x="172" y="2722"/>
                    </a:lnTo>
                    <a:lnTo>
                      <a:pt x="152" y="2708"/>
                    </a:lnTo>
                    <a:lnTo>
                      <a:pt x="147" y="2713"/>
                    </a:lnTo>
                    <a:lnTo>
                      <a:pt x="152" y="2713"/>
                    </a:lnTo>
                    <a:close/>
                    <a:moveTo>
                      <a:pt x="133" y="2570"/>
                    </a:moveTo>
                    <a:lnTo>
                      <a:pt x="133" y="2612"/>
                    </a:lnTo>
                    <a:lnTo>
                      <a:pt x="166" y="2660"/>
                    </a:lnTo>
                    <a:lnTo>
                      <a:pt x="195" y="2668"/>
                    </a:lnTo>
                    <a:lnTo>
                      <a:pt x="195" y="2640"/>
                    </a:lnTo>
                    <a:lnTo>
                      <a:pt x="161" y="2592"/>
                    </a:lnTo>
                    <a:lnTo>
                      <a:pt x="169" y="2579"/>
                    </a:lnTo>
                    <a:lnTo>
                      <a:pt x="141" y="2559"/>
                    </a:lnTo>
                    <a:lnTo>
                      <a:pt x="133" y="2570"/>
                    </a:lnTo>
                    <a:close/>
                    <a:moveTo>
                      <a:pt x="124" y="2398"/>
                    </a:moveTo>
                    <a:lnTo>
                      <a:pt x="118" y="2384"/>
                    </a:lnTo>
                    <a:lnTo>
                      <a:pt x="104" y="2398"/>
                    </a:lnTo>
                    <a:lnTo>
                      <a:pt x="104" y="2412"/>
                    </a:lnTo>
                    <a:lnTo>
                      <a:pt x="124" y="2412"/>
                    </a:lnTo>
                    <a:lnTo>
                      <a:pt x="124" y="2398"/>
                    </a:lnTo>
                    <a:close/>
                    <a:moveTo>
                      <a:pt x="90" y="1540"/>
                    </a:moveTo>
                    <a:lnTo>
                      <a:pt x="110" y="1540"/>
                    </a:lnTo>
                    <a:lnTo>
                      <a:pt x="104" y="1526"/>
                    </a:lnTo>
                    <a:lnTo>
                      <a:pt x="90" y="1526"/>
                    </a:lnTo>
                    <a:lnTo>
                      <a:pt x="90" y="1540"/>
                    </a:lnTo>
                    <a:close/>
                    <a:moveTo>
                      <a:pt x="104" y="2201"/>
                    </a:moveTo>
                    <a:lnTo>
                      <a:pt x="110" y="2187"/>
                    </a:lnTo>
                    <a:lnTo>
                      <a:pt x="68" y="2201"/>
                    </a:lnTo>
                    <a:lnTo>
                      <a:pt x="73" y="2215"/>
                    </a:lnTo>
                    <a:lnTo>
                      <a:pt x="104" y="2201"/>
                    </a:lnTo>
                    <a:close/>
                    <a:moveTo>
                      <a:pt x="2568" y="3187"/>
                    </a:moveTo>
                    <a:lnTo>
                      <a:pt x="2554" y="3278"/>
                    </a:lnTo>
                    <a:lnTo>
                      <a:pt x="2554" y="3825"/>
                    </a:lnTo>
                    <a:lnTo>
                      <a:pt x="2560" y="3839"/>
                    </a:lnTo>
                    <a:lnTo>
                      <a:pt x="2560" y="3930"/>
                    </a:lnTo>
                    <a:lnTo>
                      <a:pt x="2565" y="3944"/>
                    </a:lnTo>
                    <a:lnTo>
                      <a:pt x="2545" y="4000"/>
                    </a:lnTo>
                    <a:lnTo>
                      <a:pt x="2540" y="4158"/>
                    </a:lnTo>
                    <a:lnTo>
                      <a:pt x="2526" y="4226"/>
                    </a:lnTo>
                    <a:lnTo>
                      <a:pt x="2464" y="4404"/>
                    </a:lnTo>
                    <a:lnTo>
                      <a:pt x="2399" y="4418"/>
                    </a:lnTo>
                    <a:lnTo>
                      <a:pt x="2433" y="4460"/>
                    </a:lnTo>
                    <a:lnTo>
                      <a:pt x="2427" y="4502"/>
                    </a:lnTo>
                    <a:lnTo>
                      <a:pt x="2373" y="4570"/>
                    </a:lnTo>
                    <a:lnTo>
                      <a:pt x="2339" y="4646"/>
                    </a:lnTo>
                    <a:lnTo>
                      <a:pt x="2133" y="4866"/>
                    </a:lnTo>
                    <a:lnTo>
                      <a:pt x="2105" y="4881"/>
                    </a:lnTo>
                    <a:lnTo>
                      <a:pt x="2077" y="4909"/>
                    </a:lnTo>
                    <a:lnTo>
                      <a:pt x="1829" y="5047"/>
                    </a:lnTo>
                    <a:lnTo>
                      <a:pt x="1747" y="5061"/>
                    </a:lnTo>
                    <a:lnTo>
                      <a:pt x="1679" y="5095"/>
                    </a:lnTo>
                    <a:lnTo>
                      <a:pt x="1569" y="5109"/>
                    </a:lnTo>
                    <a:lnTo>
                      <a:pt x="1321" y="5137"/>
                    </a:lnTo>
                    <a:lnTo>
                      <a:pt x="1196" y="5137"/>
                    </a:lnTo>
                    <a:lnTo>
                      <a:pt x="1182" y="5132"/>
                    </a:lnTo>
                    <a:lnTo>
                      <a:pt x="1126" y="5132"/>
                    </a:lnTo>
                    <a:lnTo>
                      <a:pt x="1058" y="5118"/>
                    </a:lnTo>
                    <a:lnTo>
                      <a:pt x="796" y="5064"/>
                    </a:lnTo>
                    <a:lnTo>
                      <a:pt x="694" y="5016"/>
                    </a:lnTo>
                    <a:lnTo>
                      <a:pt x="638" y="5010"/>
                    </a:lnTo>
                    <a:lnTo>
                      <a:pt x="570" y="4948"/>
                    </a:lnTo>
                    <a:lnTo>
                      <a:pt x="480" y="4906"/>
                    </a:lnTo>
                    <a:lnTo>
                      <a:pt x="437" y="4872"/>
                    </a:lnTo>
                    <a:lnTo>
                      <a:pt x="432" y="4844"/>
                    </a:lnTo>
                    <a:lnTo>
                      <a:pt x="355" y="4790"/>
                    </a:lnTo>
                    <a:lnTo>
                      <a:pt x="260" y="4675"/>
                    </a:lnTo>
                    <a:lnTo>
                      <a:pt x="217" y="4646"/>
                    </a:lnTo>
                    <a:lnTo>
                      <a:pt x="155" y="4536"/>
                    </a:lnTo>
                    <a:lnTo>
                      <a:pt x="149" y="4508"/>
                    </a:lnTo>
                    <a:lnTo>
                      <a:pt x="101" y="4440"/>
                    </a:lnTo>
                    <a:lnTo>
                      <a:pt x="107" y="4398"/>
                    </a:lnTo>
                    <a:lnTo>
                      <a:pt x="79" y="4370"/>
                    </a:lnTo>
                    <a:lnTo>
                      <a:pt x="73" y="4313"/>
                    </a:lnTo>
                    <a:lnTo>
                      <a:pt x="39" y="4198"/>
                    </a:lnTo>
                    <a:lnTo>
                      <a:pt x="28" y="4107"/>
                    </a:lnTo>
                    <a:lnTo>
                      <a:pt x="28" y="3949"/>
                    </a:lnTo>
                    <a:lnTo>
                      <a:pt x="22" y="3944"/>
                    </a:lnTo>
                    <a:lnTo>
                      <a:pt x="22" y="3834"/>
                    </a:lnTo>
                    <a:lnTo>
                      <a:pt x="14" y="3820"/>
                    </a:lnTo>
                    <a:lnTo>
                      <a:pt x="14" y="3633"/>
                    </a:lnTo>
                    <a:lnTo>
                      <a:pt x="0" y="3543"/>
                    </a:lnTo>
                    <a:lnTo>
                      <a:pt x="14" y="3357"/>
                    </a:lnTo>
                    <a:lnTo>
                      <a:pt x="8" y="3343"/>
                    </a:lnTo>
                    <a:lnTo>
                      <a:pt x="8" y="3252"/>
                    </a:lnTo>
                    <a:lnTo>
                      <a:pt x="37" y="3176"/>
                    </a:lnTo>
                    <a:lnTo>
                      <a:pt x="14" y="3134"/>
                    </a:lnTo>
                    <a:lnTo>
                      <a:pt x="14" y="2565"/>
                    </a:lnTo>
                    <a:lnTo>
                      <a:pt x="8" y="2551"/>
                    </a:lnTo>
                    <a:lnTo>
                      <a:pt x="8" y="2288"/>
                    </a:lnTo>
                    <a:lnTo>
                      <a:pt x="3" y="2274"/>
                    </a:lnTo>
                    <a:lnTo>
                      <a:pt x="3" y="2212"/>
                    </a:lnTo>
                    <a:lnTo>
                      <a:pt x="8" y="2198"/>
                    </a:lnTo>
                    <a:lnTo>
                      <a:pt x="22" y="2040"/>
                    </a:lnTo>
                    <a:lnTo>
                      <a:pt x="14" y="2034"/>
                    </a:lnTo>
                    <a:lnTo>
                      <a:pt x="14" y="1871"/>
                    </a:lnTo>
                    <a:lnTo>
                      <a:pt x="8" y="1856"/>
                    </a:lnTo>
                    <a:lnTo>
                      <a:pt x="8" y="1752"/>
                    </a:lnTo>
                    <a:lnTo>
                      <a:pt x="14" y="1738"/>
                    </a:lnTo>
                    <a:lnTo>
                      <a:pt x="14" y="1684"/>
                    </a:lnTo>
                    <a:lnTo>
                      <a:pt x="22" y="1670"/>
                    </a:lnTo>
                    <a:lnTo>
                      <a:pt x="22" y="1540"/>
                    </a:lnTo>
                    <a:lnTo>
                      <a:pt x="14" y="1526"/>
                    </a:lnTo>
                    <a:lnTo>
                      <a:pt x="14" y="1450"/>
                    </a:lnTo>
                    <a:lnTo>
                      <a:pt x="8" y="1436"/>
                    </a:lnTo>
                    <a:lnTo>
                      <a:pt x="8" y="1368"/>
                    </a:lnTo>
                    <a:lnTo>
                      <a:pt x="14" y="1354"/>
                    </a:lnTo>
                    <a:lnTo>
                      <a:pt x="22" y="1230"/>
                    </a:lnTo>
                    <a:lnTo>
                      <a:pt x="8" y="1202"/>
                    </a:lnTo>
                    <a:lnTo>
                      <a:pt x="8" y="1126"/>
                    </a:lnTo>
                    <a:lnTo>
                      <a:pt x="37" y="1010"/>
                    </a:lnTo>
                    <a:lnTo>
                      <a:pt x="28" y="956"/>
                    </a:lnTo>
                    <a:lnTo>
                      <a:pt x="56" y="880"/>
                    </a:lnTo>
                    <a:lnTo>
                      <a:pt x="85" y="764"/>
                    </a:lnTo>
                    <a:lnTo>
                      <a:pt x="237" y="476"/>
                    </a:lnTo>
                    <a:lnTo>
                      <a:pt x="339" y="352"/>
                    </a:lnTo>
                    <a:lnTo>
                      <a:pt x="381" y="318"/>
                    </a:lnTo>
                    <a:lnTo>
                      <a:pt x="587" y="160"/>
                    </a:lnTo>
                    <a:lnTo>
                      <a:pt x="745" y="84"/>
                    </a:lnTo>
                    <a:lnTo>
                      <a:pt x="855" y="50"/>
                    </a:lnTo>
                    <a:lnTo>
                      <a:pt x="999" y="22"/>
                    </a:lnTo>
                    <a:lnTo>
                      <a:pt x="1007" y="28"/>
                    </a:lnTo>
                    <a:lnTo>
                      <a:pt x="1055" y="0"/>
                    </a:lnTo>
                    <a:lnTo>
                      <a:pt x="1462" y="0"/>
                    </a:lnTo>
                    <a:lnTo>
                      <a:pt x="1648" y="28"/>
                    </a:lnTo>
                    <a:lnTo>
                      <a:pt x="1668" y="22"/>
                    </a:lnTo>
                    <a:lnTo>
                      <a:pt x="1696" y="28"/>
                    </a:lnTo>
                    <a:lnTo>
                      <a:pt x="1984" y="143"/>
                    </a:lnTo>
                    <a:lnTo>
                      <a:pt x="2122" y="248"/>
                    </a:lnTo>
                    <a:lnTo>
                      <a:pt x="2184" y="316"/>
                    </a:lnTo>
                    <a:lnTo>
                      <a:pt x="2252" y="364"/>
                    </a:lnTo>
                    <a:lnTo>
                      <a:pt x="2272" y="406"/>
                    </a:lnTo>
                    <a:lnTo>
                      <a:pt x="2334" y="460"/>
                    </a:lnTo>
                    <a:lnTo>
                      <a:pt x="2402" y="584"/>
                    </a:lnTo>
                    <a:lnTo>
                      <a:pt x="2416" y="589"/>
                    </a:lnTo>
                    <a:lnTo>
                      <a:pt x="2478" y="714"/>
                    </a:lnTo>
                    <a:lnTo>
                      <a:pt x="2512" y="829"/>
                    </a:lnTo>
                    <a:lnTo>
                      <a:pt x="2565" y="1131"/>
                    </a:lnTo>
                    <a:lnTo>
                      <a:pt x="2560" y="1151"/>
                    </a:lnTo>
                    <a:lnTo>
                      <a:pt x="2560" y="1315"/>
                    </a:lnTo>
                    <a:lnTo>
                      <a:pt x="2551" y="1329"/>
                    </a:lnTo>
                    <a:lnTo>
                      <a:pt x="2571" y="1363"/>
                    </a:lnTo>
                    <a:lnTo>
                      <a:pt x="2557" y="1391"/>
                    </a:lnTo>
                    <a:lnTo>
                      <a:pt x="2557" y="1583"/>
                    </a:lnTo>
                    <a:lnTo>
                      <a:pt x="2562" y="1588"/>
                    </a:lnTo>
                    <a:lnTo>
                      <a:pt x="2562" y="1713"/>
                    </a:lnTo>
                    <a:lnTo>
                      <a:pt x="2557" y="1727"/>
                    </a:lnTo>
                    <a:lnTo>
                      <a:pt x="2557" y="2062"/>
                    </a:lnTo>
                    <a:lnTo>
                      <a:pt x="2562" y="2077"/>
                    </a:lnTo>
                    <a:lnTo>
                      <a:pt x="2562" y="2187"/>
                    </a:lnTo>
                    <a:lnTo>
                      <a:pt x="2557" y="2201"/>
                    </a:lnTo>
                    <a:lnTo>
                      <a:pt x="2557" y="2660"/>
                    </a:lnTo>
                    <a:lnTo>
                      <a:pt x="2543" y="2702"/>
                    </a:lnTo>
                    <a:lnTo>
                      <a:pt x="2557" y="2722"/>
                    </a:lnTo>
                    <a:lnTo>
                      <a:pt x="2557" y="2790"/>
                    </a:lnTo>
                    <a:lnTo>
                      <a:pt x="2571" y="2880"/>
                    </a:lnTo>
                    <a:lnTo>
                      <a:pt x="2551" y="3010"/>
                    </a:lnTo>
                    <a:lnTo>
                      <a:pt x="2565" y="3038"/>
                    </a:lnTo>
                    <a:lnTo>
                      <a:pt x="2551" y="3058"/>
                    </a:lnTo>
                    <a:lnTo>
                      <a:pt x="2551" y="3106"/>
                    </a:lnTo>
                    <a:lnTo>
                      <a:pt x="2565" y="3168"/>
                    </a:lnTo>
                    <a:lnTo>
                      <a:pt x="2568" y="3187"/>
                    </a:lnTo>
                    <a:close/>
                  </a:path>
                </a:pathLst>
              </a:custGeom>
              <a:solidFill>
                <a:srgbClr val="F15B2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3" name="Freeform 5">
                <a:extLst>
                  <a:ext uri="{FF2B5EF4-FFF2-40B4-BE49-F238E27FC236}">
                    <a16:creationId xmlns:a16="http://schemas.microsoft.com/office/drawing/2014/main" id="{C01FEBFC-368F-904A-B8F1-DD55AEA814C5}"/>
                  </a:ext>
                </a:extLst>
              </p:cNvPr>
              <p:cNvSpPr>
                <a:spLocks noChangeArrowheads="1"/>
              </p:cNvSpPr>
              <p:nvPr/>
            </p:nvSpPr>
            <p:spPr bwMode="auto">
              <a:xfrm>
                <a:off x="5192713" y="2870200"/>
                <a:ext cx="1008062" cy="1798638"/>
              </a:xfrm>
              <a:custGeom>
                <a:avLst/>
                <a:gdLst>
                  <a:gd name="T0" fmla="*/ 2230 w 2801"/>
                  <a:gd name="T1" fmla="*/ 1617 h 4995"/>
                  <a:gd name="T2" fmla="*/ 2232 w 2801"/>
                  <a:gd name="T3" fmla="*/ 609 h 4995"/>
                  <a:gd name="T4" fmla="*/ 2134 w 2801"/>
                  <a:gd name="T5" fmla="*/ 355 h 4995"/>
                  <a:gd name="T6" fmla="*/ 2086 w 2801"/>
                  <a:gd name="T7" fmla="*/ 1131 h 4995"/>
                  <a:gd name="T8" fmla="*/ 2012 w 2801"/>
                  <a:gd name="T9" fmla="*/ 1275 h 4995"/>
                  <a:gd name="T10" fmla="*/ 1976 w 2801"/>
                  <a:gd name="T11" fmla="*/ 609 h 4995"/>
                  <a:gd name="T12" fmla="*/ 1936 w 2801"/>
                  <a:gd name="T13" fmla="*/ 1165 h 4995"/>
                  <a:gd name="T14" fmla="*/ 1866 w 2801"/>
                  <a:gd name="T15" fmla="*/ 2190 h 4995"/>
                  <a:gd name="T16" fmla="*/ 1812 w 2801"/>
                  <a:gd name="T17" fmla="*/ 892 h 4995"/>
                  <a:gd name="T18" fmla="*/ 1781 w 2801"/>
                  <a:gd name="T19" fmla="*/ 2243 h 4995"/>
                  <a:gd name="T20" fmla="*/ 1716 w 2801"/>
                  <a:gd name="T21" fmla="*/ 4125 h 4995"/>
                  <a:gd name="T22" fmla="*/ 1682 w 2801"/>
                  <a:gd name="T23" fmla="*/ 3233 h 4995"/>
                  <a:gd name="T24" fmla="*/ 1660 w 2801"/>
                  <a:gd name="T25" fmla="*/ 4268 h 4995"/>
                  <a:gd name="T26" fmla="*/ 1671 w 2801"/>
                  <a:gd name="T27" fmla="*/ 1656 h 4995"/>
                  <a:gd name="T28" fmla="*/ 1606 w 2801"/>
                  <a:gd name="T29" fmla="*/ 3216 h 4995"/>
                  <a:gd name="T30" fmla="*/ 1578 w 2801"/>
                  <a:gd name="T31" fmla="*/ 3061 h 4995"/>
                  <a:gd name="T32" fmla="*/ 1544 w 2801"/>
                  <a:gd name="T33" fmla="*/ 3670 h 4995"/>
                  <a:gd name="T34" fmla="*/ 1521 w 2801"/>
                  <a:gd name="T35" fmla="*/ 4483 h 4995"/>
                  <a:gd name="T36" fmla="*/ 1538 w 2801"/>
                  <a:gd name="T37" fmla="*/ 4040 h 4995"/>
                  <a:gd name="T38" fmla="*/ 1496 w 2801"/>
                  <a:gd name="T39" fmla="*/ 2492 h 4995"/>
                  <a:gd name="T40" fmla="*/ 1462 w 2801"/>
                  <a:gd name="T41" fmla="*/ 2626 h 4995"/>
                  <a:gd name="T42" fmla="*/ 1600 w 2801"/>
                  <a:gd name="T43" fmla="*/ 2176 h 4995"/>
                  <a:gd name="T44" fmla="*/ 1465 w 2801"/>
                  <a:gd name="T45" fmla="*/ 3007 h 4995"/>
                  <a:gd name="T46" fmla="*/ 1445 w 2801"/>
                  <a:gd name="T47" fmla="*/ 2421 h 4995"/>
                  <a:gd name="T48" fmla="*/ 1434 w 2801"/>
                  <a:gd name="T49" fmla="*/ 2937 h 4995"/>
                  <a:gd name="T50" fmla="*/ 1386 w 2801"/>
                  <a:gd name="T51" fmla="*/ 4077 h 4995"/>
                  <a:gd name="T52" fmla="*/ 1366 w 2801"/>
                  <a:gd name="T53" fmla="*/ 3377 h 4995"/>
                  <a:gd name="T54" fmla="*/ 1338 w 2801"/>
                  <a:gd name="T55" fmla="*/ 3636 h 4995"/>
                  <a:gd name="T56" fmla="*/ 1312 w 2801"/>
                  <a:gd name="T57" fmla="*/ 3986 h 4995"/>
                  <a:gd name="T58" fmla="*/ 1276 w 2801"/>
                  <a:gd name="T59" fmla="*/ 1970 h 4995"/>
                  <a:gd name="T60" fmla="*/ 1284 w 2801"/>
                  <a:gd name="T61" fmla="*/ 3896 h 4995"/>
                  <a:gd name="T62" fmla="*/ 1321 w 2801"/>
                  <a:gd name="T63" fmla="*/ 3549 h 4995"/>
                  <a:gd name="T64" fmla="*/ 1273 w 2801"/>
                  <a:gd name="T65" fmla="*/ 2094 h 4995"/>
                  <a:gd name="T66" fmla="*/ 1205 w 2801"/>
                  <a:gd name="T67" fmla="*/ 4235 h 4995"/>
                  <a:gd name="T68" fmla="*/ 1194 w 2801"/>
                  <a:gd name="T69" fmla="*/ 1146 h 4995"/>
                  <a:gd name="T70" fmla="*/ 1180 w 2801"/>
                  <a:gd name="T71" fmla="*/ 3196 h 4995"/>
                  <a:gd name="T72" fmla="*/ 1146 w 2801"/>
                  <a:gd name="T73" fmla="*/ 2821 h 4995"/>
                  <a:gd name="T74" fmla="*/ 1126 w 2801"/>
                  <a:gd name="T75" fmla="*/ 1484 h 4995"/>
                  <a:gd name="T76" fmla="*/ 1171 w 2801"/>
                  <a:gd name="T77" fmla="*/ 2009 h 4995"/>
                  <a:gd name="T78" fmla="*/ 1152 w 2801"/>
                  <a:gd name="T79" fmla="*/ 3995 h 4995"/>
                  <a:gd name="T80" fmla="*/ 1126 w 2801"/>
                  <a:gd name="T81" fmla="*/ 2430 h 4995"/>
                  <a:gd name="T82" fmla="*/ 1070 w 2801"/>
                  <a:gd name="T83" fmla="*/ 1501 h 4995"/>
                  <a:gd name="T84" fmla="*/ 1030 w 2801"/>
                  <a:gd name="T85" fmla="*/ 2418 h 4995"/>
                  <a:gd name="T86" fmla="*/ 1121 w 2801"/>
                  <a:gd name="T87" fmla="*/ 1662 h 4995"/>
                  <a:gd name="T88" fmla="*/ 940 w 2801"/>
                  <a:gd name="T89" fmla="*/ 1941 h 4995"/>
                  <a:gd name="T90" fmla="*/ 920 w 2801"/>
                  <a:gd name="T91" fmla="*/ 2003 h 4995"/>
                  <a:gd name="T92" fmla="*/ 864 w 2801"/>
                  <a:gd name="T93" fmla="*/ 1978 h 4995"/>
                  <a:gd name="T94" fmla="*/ 855 w 2801"/>
                  <a:gd name="T95" fmla="*/ 638 h 4995"/>
                  <a:gd name="T96" fmla="*/ 810 w 2801"/>
                  <a:gd name="T97" fmla="*/ 2373 h 4995"/>
                  <a:gd name="T98" fmla="*/ 762 w 2801"/>
                  <a:gd name="T99" fmla="*/ 576 h 4995"/>
                  <a:gd name="T100" fmla="*/ 692 w 2801"/>
                  <a:gd name="T101" fmla="*/ 542 h 4995"/>
                  <a:gd name="T102" fmla="*/ 652 w 2801"/>
                  <a:gd name="T103" fmla="*/ 1414 h 4995"/>
                  <a:gd name="T104" fmla="*/ 596 w 2801"/>
                  <a:gd name="T105" fmla="*/ 1154 h 4995"/>
                  <a:gd name="T106" fmla="*/ 508 w 2801"/>
                  <a:gd name="T107" fmla="*/ 547 h 4995"/>
                  <a:gd name="T108" fmla="*/ 488 w 2801"/>
                  <a:gd name="T109" fmla="*/ 240 h 4995"/>
                  <a:gd name="T110" fmla="*/ 232 w 2801"/>
                  <a:gd name="T111" fmla="*/ 528 h 4995"/>
                  <a:gd name="T112" fmla="*/ 1964 w 2801"/>
                  <a:gd name="T113" fmla="*/ 2595 h 4995"/>
                  <a:gd name="T114" fmla="*/ 1857 w 2801"/>
                  <a:gd name="T115" fmla="*/ 4728 h 4995"/>
                  <a:gd name="T116" fmla="*/ 937 w 2801"/>
                  <a:gd name="T117" fmla="*/ 4280 h 4995"/>
                  <a:gd name="T118" fmla="*/ 762 w 2801"/>
                  <a:gd name="T119" fmla="*/ 2449 h 4995"/>
                  <a:gd name="T120" fmla="*/ 48 w 2801"/>
                  <a:gd name="T121" fmla="*/ 22 h 4995"/>
                  <a:gd name="T122" fmla="*/ 1276 w 2801"/>
                  <a:gd name="T123" fmla="*/ 1335 h 4995"/>
                  <a:gd name="T124" fmla="*/ 1990 w 2801"/>
                  <a:gd name="T125" fmla="*/ 73 h 49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801" h="4995">
                    <a:moveTo>
                      <a:pt x="2374" y="1194"/>
                    </a:moveTo>
                    <a:lnTo>
                      <a:pt x="2359" y="1174"/>
                    </a:lnTo>
                    <a:lnTo>
                      <a:pt x="2354" y="1188"/>
                    </a:lnTo>
                    <a:lnTo>
                      <a:pt x="2368" y="1208"/>
                    </a:lnTo>
                    <a:lnTo>
                      <a:pt x="2374" y="1194"/>
                    </a:lnTo>
                    <a:close/>
                    <a:moveTo>
                      <a:pt x="2300" y="1462"/>
                    </a:moveTo>
                    <a:lnTo>
                      <a:pt x="2320" y="1456"/>
                    </a:lnTo>
                    <a:lnTo>
                      <a:pt x="2300" y="1450"/>
                    </a:lnTo>
                    <a:lnTo>
                      <a:pt x="2300" y="1462"/>
                    </a:lnTo>
                    <a:close/>
                    <a:moveTo>
                      <a:pt x="2272" y="1558"/>
                    </a:moveTo>
                    <a:lnTo>
                      <a:pt x="2272" y="1563"/>
                    </a:lnTo>
                    <a:lnTo>
                      <a:pt x="2292" y="1563"/>
                    </a:lnTo>
                    <a:lnTo>
                      <a:pt x="2278" y="1543"/>
                    </a:lnTo>
                    <a:lnTo>
                      <a:pt x="2272" y="1558"/>
                    </a:lnTo>
                    <a:close/>
                    <a:moveTo>
                      <a:pt x="2252" y="1337"/>
                    </a:moveTo>
                    <a:lnTo>
                      <a:pt x="2238" y="1323"/>
                    </a:lnTo>
                    <a:lnTo>
                      <a:pt x="2238" y="1343"/>
                    </a:lnTo>
                    <a:lnTo>
                      <a:pt x="2252" y="1337"/>
                    </a:lnTo>
                    <a:close/>
                    <a:moveTo>
                      <a:pt x="2258" y="1611"/>
                    </a:moveTo>
                    <a:lnTo>
                      <a:pt x="2264" y="1597"/>
                    </a:lnTo>
                    <a:lnTo>
                      <a:pt x="2249" y="1597"/>
                    </a:lnTo>
                    <a:lnTo>
                      <a:pt x="2230" y="1617"/>
                    </a:lnTo>
                    <a:lnTo>
                      <a:pt x="2244" y="1622"/>
                    </a:lnTo>
                    <a:lnTo>
                      <a:pt x="2258" y="1611"/>
                    </a:lnTo>
                    <a:close/>
                    <a:moveTo>
                      <a:pt x="2230" y="536"/>
                    </a:moveTo>
                    <a:lnTo>
                      <a:pt x="2230" y="564"/>
                    </a:lnTo>
                    <a:lnTo>
                      <a:pt x="2249" y="570"/>
                    </a:lnTo>
                    <a:lnTo>
                      <a:pt x="2292" y="528"/>
                    </a:lnTo>
                    <a:lnTo>
                      <a:pt x="2278" y="533"/>
                    </a:lnTo>
                    <a:lnTo>
                      <a:pt x="2235" y="513"/>
                    </a:lnTo>
                    <a:lnTo>
                      <a:pt x="2230" y="536"/>
                    </a:lnTo>
                    <a:close/>
                    <a:moveTo>
                      <a:pt x="2230" y="480"/>
                    </a:moveTo>
                    <a:lnTo>
                      <a:pt x="2235" y="465"/>
                    </a:lnTo>
                    <a:lnTo>
                      <a:pt x="2221" y="460"/>
                    </a:lnTo>
                    <a:lnTo>
                      <a:pt x="2207" y="488"/>
                    </a:lnTo>
                    <a:lnTo>
                      <a:pt x="2230" y="480"/>
                    </a:lnTo>
                    <a:close/>
                    <a:moveTo>
                      <a:pt x="2218" y="1160"/>
                    </a:moveTo>
                    <a:lnTo>
                      <a:pt x="2224" y="1140"/>
                    </a:lnTo>
                    <a:lnTo>
                      <a:pt x="2210" y="1134"/>
                    </a:lnTo>
                    <a:lnTo>
                      <a:pt x="2201" y="1168"/>
                    </a:lnTo>
                    <a:lnTo>
                      <a:pt x="2218" y="1160"/>
                    </a:lnTo>
                    <a:close/>
                    <a:moveTo>
                      <a:pt x="2204" y="623"/>
                    </a:moveTo>
                    <a:lnTo>
                      <a:pt x="2213" y="629"/>
                    </a:lnTo>
                    <a:lnTo>
                      <a:pt x="2232" y="609"/>
                    </a:lnTo>
                    <a:lnTo>
                      <a:pt x="2218" y="604"/>
                    </a:lnTo>
                    <a:lnTo>
                      <a:pt x="2199" y="609"/>
                    </a:lnTo>
                    <a:lnTo>
                      <a:pt x="2204" y="623"/>
                    </a:lnTo>
                    <a:close/>
                    <a:moveTo>
                      <a:pt x="2182" y="1456"/>
                    </a:moveTo>
                    <a:lnTo>
                      <a:pt x="2187" y="1462"/>
                    </a:lnTo>
                    <a:lnTo>
                      <a:pt x="2201" y="1456"/>
                    </a:lnTo>
                    <a:lnTo>
                      <a:pt x="2201" y="1436"/>
                    </a:lnTo>
                    <a:lnTo>
                      <a:pt x="2173" y="1442"/>
                    </a:lnTo>
                    <a:lnTo>
                      <a:pt x="2182" y="1456"/>
                    </a:lnTo>
                    <a:close/>
                    <a:moveTo>
                      <a:pt x="2162" y="494"/>
                    </a:moveTo>
                    <a:lnTo>
                      <a:pt x="2148" y="485"/>
                    </a:lnTo>
                    <a:lnTo>
                      <a:pt x="2148" y="505"/>
                    </a:lnTo>
                    <a:lnTo>
                      <a:pt x="2162" y="505"/>
                    </a:lnTo>
                    <a:lnTo>
                      <a:pt x="2162" y="494"/>
                    </a:lnTo>
                    <a:close/>
                    <a:moveTo>
                      <a:pt x="2142" y="623"/>
                    </a:moveTo>
                    <a:lnTo>
                      <a:pt x="2134" y="609"/>
                    </a:lnTo>
                    <a:lnTo>
                      <a:pt x="2120" y="609"/>
                    </a:lnTo>
                    <a:lnTo>
                      <a:pt x="2120" y="623"/>
                    </a:lnTo>
                    <a:lnTo>
                      <a:pt x="2139" y="643"/>
                    </a:lnTo>
                    <a:lnTo>
                      <a:pt x="2139" y="623"/>
                    </a:lnTo>
                    <a:lnTo>
                      <a:pt x="2142" y="623"/>
                    </a:lnTo>
                    <a:close/>
                    <a:moveTo>
                      <a:pt x="2134" y="355"/>
                    </a:moveTo>
                    <a:lnTo>
                      <a:pt x="2162" y="361"/>
                    </a:lnTo>
                    <a:lnTo>
                      <a:pt x="2190" y="355"/>
                    </a:lnTo>
                    <a:lnTo>
                      <a:pt x="2190" y="336"/>
                    </a:lnTo>
                    <a:lnTo>
                      <a:pt x="2176" y="316"/>
                    </a:lnTo>
                    <a:lnTo>
                      <a:pt x="2142" y="322"/>
                    </a:lnTo>
                    <a:lnTo>
                      <a:pt x="2122" y="355"/>
                    </a:lnTo>
                    <a:lnTo>
                      <a:pt x="2134" y="355"/>
                    </a:lnTo>
                    <a:close/>
                    <a:moveTo>
                      <a:pt x="2086" y="1888"/>
                    </a:moveTo>
                    <a:lnTo>
                      <a:pt x="2100" y="1893"/>
                    </a:lnTo>
                    <a:lnTo>
                      <a:pt x="2114" y="1888"/>
                    </a:lnTo>
                    <a:lnTo>
                      <a:pt x="2114" y="1874"/>
                    </a:lnTo>
                    <a:lnTo>
                      <a:pt x="2086" y="1874"/>
                    </a:lnTo>
                    <a:lnTo>
                      <a:pt x="2086" y="1888"/>
                    </a:lnTo>
                    <a:close/>
                    <a:moveTo>
                      <a:pt x="2108" y="1495"/>
                    </a:moveTo>
                    <a:lnTo>
                      <a:pt x="2100" y="1490"/>
                    </a:lnTo>
                    <a:lnTo>
                      <a:pt x="2086" y="1495"/>
                    </a:lnTo>
                    <a:lnTo>
                      <a:pt x="2086" y="1510"/>
                    </a:lnTo>
                    <a:lnTo>
                      <a:pt x="2114" y="1510"/>
                    </a:lnTo>
                    <a:lnTo>
                      <a:pt x="2108" y="1495"/>
                    </a:lnTo>
                    <a:close/>
                    <a:moveTo>
                      <a:pt x="2134" y="1165"/>
                    </a:moveTo>
                    <a:lnTo>
                      <a:pt x="2125" y="1151"/>
                    </a:lnTo>
                    <a:lnTo>
                      <a:pt x="2086" y="1131"/>
                    </a:lnTo>
                    <a:lnTo>
                      <a:pt x="2066" y="1131"/>
                    </a:lnTo>
                    <a:lnTo>
                      <a:pt x="2052" y="1146"/>
                    </a:lnTo>
                    <a:lnTo>
                      <a:pt x="2066" y="1165"/>
                    </a:lnTo>
                    <a:lnTo>
                      <a:pt x="2134" y="1194"/>
                    </a:lnTo>
                    <a:lnTo>
                      <a:pt x="2134" y="1165"/>
                    </a:lnTo>
                    <a:close/>
                    <a:moveTo>
                      <a:pt x="2052" y="1591"/>
                    </a:moveTo>
                    <a:lnTo>
                      <a:pt x="2046" y="1586"/>
                    </a:lnTo>
                    <a:lnTo>
                      <a:pt x="2038" y="1600"/>
                    </a:lnTo>
                    <a:lnTo>
                      <a:pt x="2052" y="1591"/>
                    </a:lnTo>
                    <a:close/>
                    <a:moveTo>
                      <a:pt x="2060" y="1357"/>
                    </a:moveTo>
                    <a:lnTo>
                      <a:pt x="2066" y="1343"/>
                    </a:lnTo>
                    <a:lnTo>
                      <a:pt x="2038" y="1335"/>
                    </a:lnTo>
                    <a:lnTo>
                      <a:pt x="2032" y="1354"/>
                    </a:lnTo>
                    <a:lnTo>
                      <a:pt x="2060" y="1354"/>
                    </a:lnTo>
                    <a:lnTo>
                      <a:pt x="2060" y="1357"/>
                    </a:lnTo>
                    <a:close/>
                    <a:moveTo>
                      <a:pt x="1998" y="2023"/>
                    </a:moveTo>
                    <a:lnTo>
                      <a:pt x="2012" y="2018"/>
                    </a:lnTo>
                    <a:lnTo>
                      <a:pt x="1993" y="2003"/>
                    </a:lnTo>
                    <a:lnTo>
                      <a:pt x="1987" y="2023"/>
                    </a:lnTo>
                    <a:lnTo>
                      <a:pt x="1998" y="2023"/>
                    </a:lnTo>
                    <a:close/>
                    <a:moveTo>
                      <a:pt x="1998" y="1304"/>
                    </a:moveTo>
                    <a:lnTo>
                      <a:pt x="2012" y="1275"/>
                    </a:lnTo>
                    <a:lnTo>
                      <a:pt x="2004" y="1270"/>
                    </a:lnTo>
                    <a:lnTo>
                      <a:pt x="1984" y="1289"/>
                    </a:lnTo>
                    <a:lnTo>
                      <a:pt x="1984" y="1304"/>
                    </a:lnTo>
                    <a:lnTo>
                      <a:pt x="1998" y="1304"/>
                    </a:lnTo>
                    <a:close/>
                    <a:moveTo>
                      <a:pt x="2018" y="686"/>
                    </a:moveTo>
                    <a:lnTo>
                      <a:pt x="2018" y="671"/>
                    </a:lnTo>
                    <a:lnTo>
                      <a:pt x="1990" y="666"/>
                    </a:lnTo>
                    <a:lnTo>
                      <a:pt x="1984" y="686"/>
                    </a:lnTo>
                    <a:lnTo>
                      <a:pt x="2012" y="700"/>
                    </a:lnTo>
                    <a:lnTo>
                      <a:pt x="2018" y="686"/>
                    </a:lnTo>
                    <a:close/>
                    <a:moveTo>
                      <a:pt x="2018" y="1735"/>
                    </a:moveTo>
                    <a:lnTo>
                      <a:pt x="2024" y="1721"/>
                    </a:lnTo>
                    <a:lnTo>
                      <a:pt x="1970" y="1707"/>
                    </a:lnTo>
                    <a:lnTo>
                      <a:pt x="1964" y="1727"/>
                    </a:lnTo>
                    <a:lnTo>
                      <a:pt x="2021" y="1747"/>
                    </a:lnTo>
                    <a:lnTo>
                      <a:pt x="2021" y="1735"/>
                    </a:lnTo>
                    <a:lnTo>
                      <a:pt x="2018" y="1735"/>
                    </a:lnTo>
                    <a:close/>
                    <a:moveTo>
                      <a:pt x="1976" y="609"/>
                    </a:moveTo>
                    <a:lnTo>
                      <a:pt x="1990" y="595"/>
                    </a:lnTo>
                    <a:lnTo>
                      <a:pt x="1976" y="590"/>
                    </a:lnTo>
                    <a:lnTo>
                      <a:pt x="1962" y="604"/>
                    </a:lnTo>
                    <a:lnTo>
                      <a:pt x="1976" y="609"/>
                    </a:lnTo>
                    <a:close/>
                    <a:moveTo>
                      <a:pt x="1970" y="403"/>
                    </a:moveTo>
                    <a:lnTo>
                      <a:pt x="1956" y="423"/>
                    </a:lnTo>
                    <a:lnTo>
                      <a:pt x="1984" y="409"/>
                    </a:lnTo>
                    <a:lnTo>
                      <a:pt x="1970" y="403"/>
                    </a:lnTo>
                    <a:close/>
                    <a:moveTo>
                      <a:pt x="1962" y="274"/>
                    </a:moveTo>
                    <a:lnTo>
                      <a:pt x="1976" y="279"/>
                    </a:lnTo>
                    <a:lnTo>
                      <a:pt x="1976" y="268"/>
                    </a:lnTo>
                    <a:lnTo>
                      <a:pt x="1956" y="262"/>
                    </a:lnTo>
                    <a:lnTo>
                      <a:pt x="1962" y="274"/>
                    </a:lnTo>
                    <a:close/>
                    <a:moveTo>
                      <a:pt x="1950" y="1428"/>
                    </a:moveTo>
                    <a:lnTo>
                      <a:pt x="1942" y="1414"/>
                    </a:lnTo>
                    <a:lnTo>
                      <a:pt x="1928" y="1414"/>
                    </a:lnTo>
                    <a:lnTo>
                      <a:pt x="1933" y="1442"/>
                    </a:lnTo>
                    <a:lnTo>
                      <a:pt x="1947" y="1442"/>
                    </a:lnTo>
                    <a:lnTo>
                      <a:pt x="1947" y="1428"/>
                    </a:lnTo>
                    <a:lnTo>
                      <a:pt x="1950" y="1428"/>
                    </a:lnTo>
                    <a:close/>
                    <a:moveTo>
                      <a:pt x="1936" y="1165"/>
                    </a:moveTo>
                    <a:lnTo>
                      <a:pt x="1942" y="1171"/>
                    </a:lnTo>
                    <a:lnTo>
                      <a:pt x="1956" y="1157"/>
                    </a:lnTo>
                    <a:lnTo>
                      <a:pt x="1956" y="1143"/>
                    </a:lnTo>
                    <a:lnTo>
                      <a:pt x="1928" y="1148"/>
                    </a:lnTo>
                    <a:lnTo>
                      <a:pt x="1936" y="1165"/>
                    </a:lnTo>
                    <a:close/>
                    <a:moveTo>
                      <a:pt x="1936" y="1927"/>
                    </a:moveTo>
                    <a:lnTo>
                      <a:pt x="1950" y="1922"/>
                    </a:lnTo>
                    <a:lnTo>
                      <a:pt x="1964" y="1893"/>
                    </a:lnTo>
                    <a:lnTo>
                      <a:pt x="1950" y="1888"/>
                    </a:lnTo>
                    <a:lnTo>
                      <a:pt x="1930" y="1902"/>
                    </a:lnTo>
                    <a:lnTo>
                      <a:pt x="1911" y="1936"/>
                    </a:lnTo>
                    <a:lnTo>
                      <a:pt x="1916" y="1964"/>
                    </a:lnTo>
                    <a:lnTo>
                      <a:pt x="1936" y="1970"/>
                    </a:lnTo>
                    <a:lnTo>
                      <a:pt x="1936" y="1927"/>
                    </a:lnTo>
                    <a:close/>
                    <a:moveTo>
                      <a:pt x="1880" y="1860"/>
                    </a:moveTo>
                    <a:lnTo>
                      <a:pt x="1871" y="1854"/>
                    </a:lnTo>
                    <a:lnTo>
                      <a:pt x="1866" y="1868"/>
                    </a:lnTo>
                    <a:lnTo>
                      <a:pt x="1880" y="1860"/>
                    </a:lnTo>
                    <a:close/>
                    <a:moveTo>
                      <a:pt x="1880" y="1538"/>
                    </a:moveTo>
                    <a:lnTo>
                      <a:pt x="1866" y="1538"/>
                    </a:lnTo>
                    <a:lnTo>
                      <a:pt x="1866" y="1552"/>
                    </a:lnTo>
                    <a:lnTo>
                      <a:pt x="1880" y="1552"/>
                    </a:lnTo>
                    <a:lnTo>
                      <a:pt x="1880" y="1538"/>
                    </a:lnTo>
                    <a:close/>
                    <a:moveTo>
                      <a:pt x="1874" y="2176"/>
                    </a:moveTo>
                    <a:lnTo>
                      <a:pt x="1860" y="2161"/>
                    </a:lnTo>
                    <a:lnTo>
                      <a:pt x="1851" y="2176"/>
                    </a:lnTo>
                    <a:lnTo>
                      <a:pt x="1866" y="2190"/>
                    </a:lnTo>
                    <a:lnTo>
                      <a:pt x="1874" y="2176"/>
                    </a:lnTo>
                    <a:close/>
                    <a:moveTo>
                      <a:pt x="1851" y="1913"/>
                    </a:moveTo>
                    <a:lnTo>
                      <a:pt x="1860" y="1913"/>
                    </a:lnTo>
                    <a:lnTo>
                      <a:pt x="1860" y="1899"/>
                    </a:lnTo>
                    <a:lnTo>
                      <a:pt x="1851" y="1899"/>
                    </a:lnTo>
                    <a:lnTo>
                      <a:pt x="1851" y="1913"/>
                    </a:lnTo>
                    <a:close/>
                    <a:moveTo>
                      <a:pt x="1888" y="293"/>
                    </a:moveTo>
                    <a:lnTo>
                      <a:pt x="1854" y="288"/>
                    </a:lnTo>
                    <a:lnTo>
                      <a:pt x="1874" y="302"/>
                    </a:lnTo>
                    <a:lnTo>
                      <a:pt x="1888" y="293"/>
                    </a:lnTo>
                    <a:close/>
                    <a:moveTo>
                      <a:pt x="1840" y="782"/>
                    </a:moveTo>
                    <a:lnTo>
                      <a:pt x="1826" y="796"/>
                    </a:lnTo>
                    <a:lnTo>
                      <a:pt x="1840" y="796"/>
                    </a:lnTo>
                    <a:lnTo>
                      <a:pt x="1840" y="782"/>
                    </a:lnTo>
                    <a:close/>
                    <a:moveTo>
                      <a:pt x="1840" y="1543"/>
                    </a:moveTo>
                    <a:lnTo>
                      <a:pt x="1820" y="1538"/>
                    </a:lnTo>
                    <a:lnTo>
                      <a:pt x="1820" y="1543"/>
                    </a:lnTo>
                    <a:lnTo>
                      <a:pt x="1840" y="1543"/>
                    </a:lnTo>
                    <a:close/>
                    <a:moveTo>
                      <a:pt x="1812" y="892"/>
                    </a:moveTo>
                    <a:lnTo>
                      <a:pt x="1806" y="886"/>
                    </a:lnTo>
                    <a:lnTo>
                      <a:pt x="1801" y="900"/>
                    </a:lnTo>
                    <a:lnTo>
                      <a:pt x="1812" y="892"/>
                    </a:lnTo>
                    <a:close/>
                    <a:moveTo>
                      <a:pt x="1820" y="1600"/>
                    </a:moveTo>
                    <a:lnTo>
                      <a:pt x="1820" y="1586"/>
                    </a:lnTo>
                    <a:lnTo>
                      <a:pt x="1806" y="1580"/>
                    </a:lnTo>
                    <a:lnTo>
                      <a:pt x="1801" y="1560"/>
                    </a:lnTo>
                    <a:lnTo>
                      <a:pt x="1787" y="1603"/>
                    </a:lnTo>
                    <a:lnTo>
                      <a:pt x="1820" y="1603"/>
                    </a:lnTo>
                    <a:lnTo>
                      <a:pt x="1820" y="1600"/>
                    </a:lnTo>
                    <a:close/>
                    <a:moveTo>
                      <a:pt x="1798" y="1495"/>
                    </a:moveTo>
                    <a:lnTo>
                      <a:pt x="1792" y="1490"/>
                    </a:lnTo>
                    <a:lnTo>
                      <a:pt x="1787" y="1510"/>
                    </a:lnTo>
                    <a:lnTo>
                      <a:pt x="1806" y="1510"/>
                    </a:lnTo>
                    <a:lnTo>
                      <a:pt x="1798" y="1495"/>
                    </a:lnTo>
                    <a:close/>
                    <a:moveTo>
                      <a:pt x="1784" y="1400"/>
                    </a:moveTo>
                    <a:lnTo>
                      <a:pt x="1798" y="1380"/>
                    </a:lnTo>
                    <a:lnTo>
                      <a:pt x="1778" y="1385"/>
                    </a:lnTo>
                    <a:lnTo>
                      <a:pt x="1784" y="1400"/>
                    </a:lnTo>
                    <a:close/>
                    <a:moveTo>
                      <a:pt x="1784" y="2243"/>
                    </a:moveTo>
                    <a:lnTo>
                      <a:pt x="1775" y="2229"/>
                    </a:lnTo>
                    <a:lnTo>
                      <a:pt x="1747" y="2235"/>
                    </a:lnTo>
                    <a:lnTo>
                      <a:pt x="1753" y="2249"/>
                    </a:lnTo>
                    <a:lnTo>
                      <a:pt x="1781" y="2255"/>
                    </a:lnTo>
                    <a:lnTo>
                      <a:pt x="1781" y="2243"/>
                    </a:lnTo>
                    <a:lnTo>
                      <a:pt x="1784" y="2243"/>
                    </a:lnTo>
                    <a:close/>
                    <a:moveTo>
                      <a:pt x="1764" y="2688"/>
                    </a:moveTo>
                    <a:lnTo>
                      <a:pt x="1744" y="2694"/>
                    </a:lnTo>
                    <a:lnTo>
                      <a:pt x="1750" y="2699"/>
                    </a:lnTo>
                    <a:lnTo>
                      <a:pt x="1764" y="2688"/>
                    </a:lnTo>
                    <a:close/>
                    <a:moveTo>
                      <a:pt x="1744" y="1922"/>
                    </a:moveTo>
                    <a:lnTo>
                      <a:pt x="1739" y="1936"/>
                    </a:lnTo>
                    <a:lnTo>
                      <a:pt x="1744" y="1950"/>
                    </a:lnTo>
                    <a:lnTo>
                      <a:pt x="1764" y="1930"/>
                    </a:lnTo>
                    <a:lnTo>
                      <a:pt x="1758" y="1916"/>
                    </a:lnTo>
                    <a:lnTo>
                      <a:pt x="1744" y="1922"/>
                    </a:lnTo>
                    <a:close/>
                    <a:moveTo>
                      <a:pt x="1784" y="2085"/>
                    </a:moveTo>
                    <a:lnTo>
                      <a:pt x="1770" y="2057"/>
                    </a:lnTo>
                    <a:lnTo>
                      <a:pt x="1730" y="2051"/>
                    </a:lnTo>
                    <a:lnTo>
                      <a:pt x="1750" y="2105"/>
                    </a:lnTo>
                    <a:lnTo>
                      <a:pt x="1778" y="2099"/>
                    </a:lnTo>
                    <a:lnTo>
                      <a:pt x="1784" y="2085"/>
                    </a:lnTo>
                    <a:close/>
                    <a:moveTo>
                      <a:pt x="1736" y="2218"/>
                    </a:moveTo>
                    <a:lnTo>
                      <a:pt x="1730" y="2212"/>
                    </a:lnTo>
                    <a:lnTo>
                      <a:pt x="1722" y="2226"/>
                    </a:lnTo>
                    <a:lnTo>
                      <a:pt x="1736" y="2218"/>
                    </a:lnTo>
                    <a:close/>
                    <a:moveTo>
                      <a:pt x="1716" y="4125"/>
                    </a:moveTo>
                    <a:lnTo>
                      <a:pt x="1730" y="4119"/>
                    </a:lnTo>
                    <a:lnTo>
                      <a:pt x="1716" y="4105"/>
                    </a:lnTo>
                    <a:lnTo>
                      <a:pt x="1710" y="4125"/>
                    </a:lnTo>
                    <a:lnTo>
                      <a:pt x="1716" y="4125"/>
                    </a:lnTo>
                    <a:close/>
                    <a:moveTo>
                      <a:pt x="1730" y="3492"/>
                    </a:moveTo>
                    <a:lnTo>
                      <a:pt x="1710" y="3487"/>
                    </a:lnTo>
                    <a:lnTo>
                      <a:pt x="1730" y="3507"/>
                    </a:lnTo>
                    <a:lnTo>
                      <a:pt x="1730" y="3492"/>
                    </a:lnTo>
                    <a:close/>
                    <a:moveTo>
                      <a:pt x="1730" y="3464"/>
                    </a:moveTo>
                    <a:lnTo>
                      <a:pt x="1736" y="3444"/>
                    </a:lnTo>
                    <a:lnTo>
                      <a:pt x="1708" y="3453"/>
                    </a:lnTo>
                    <a:lnTo>
                      <a:pt x="1713" y="3467"/>
                    </a:lnTo>
                    <a:lnTo>
                      <a:pt x="1730" y="3467"/>
                    </a:lnTo>
                    <a:lnTo>
                      <a:pt x="1730" y="3464"/>
                    </a:lnTo>
                    <a:close/>
                    <a:moveTo>
                      <a:pt x="1708" y="1913"/>
                    </a:moveTo>
                    <a:lnTo>
                      <a:pt x="1713" y="1907"/>
                    </a:lnTo>
                    <a:lnTo>
                      <a:pt x="1685" y="1907"/>
                    </a:lnTo>
                    <a:lnTo>
                      <a:pt x="1685" y="1922"/>
                    </a:lnTo>
                    <a:lnTo>
                      <a:pt x="1708" y="1913"/>
                    </a:lnTo>
                    <a:close/>
                    <a:moveTo>
                      <a:pt x="1702" y="3185"/>
                    </a:moveTo>
                    <a:lnTo>
                      <a:pt x="1688" y="3190"/>
                    </a:lnTo>
                    <a:lnTo>
                      <a:pt x="1682" y="3233"/>
                    </a:lnTo>
                    <a:lnTo>
                      <a:pt x="1702" y="3247"/>
                    </a:lnTo>
                    <a:lnTo>
                      <a:pt x="1716" y="3185"/>
                    </a:lnTo>
                    <a:lnTo>
                      <a:pt x="1702" y="3185"/>
                    </a:lnTo>
                    <a:close/>
                    <a:moveTo>
                      <a:pt x="1682" y="2908"/>
                    </a:moveTo>
                    <a:lnTo>
                      <a:pt x="1702" y="2903"/>
                    </a:lnTo>
                    <a:lnTo>
                      <a:pt x="1674" y="2897"/>
                    </a:lnTo>
                    <a:lnTo>
                      <a:pt x="1682" y="2908"/>
                    </a:lnTo>
                    <a:close/>
                    <a:moveTo>
                      <a:pt x="1674" y="2032"/>
                    </a:moveTo>
                    <a:lnTo>
                      <a:pt x="1693" y="2046"/>
                    </a:lnTo>
                    <a:lnTo>
                      <a:pt x="1708" y="2040"/>
                    </a:lnTo>
                    <a:lnTo>
                      <a:pt x="1702" y="2018"/>
                    </a:lnTo>
                    <a:lnTo>
                      <a:pt x="1688" y="2023"/>
                    </a:lnTo>
                    <a:lnTo>
                      <a:pt x="1674" y="2018"/>
                    </a:lnTo>
                    <a:lnTo>
                      <a:pt x="1674" y="2032"/>
                    </a:lnTo>
                    <a:close/>
                    <a:moveTo>
                      <a:pt x="1696" y="1831"/>
                    </a:moveTo>
                    <a:lnTo>
                      <a:pt x="1710" y="1812"/>
                    </a:lnTo>
                    <a:lnTo>
                      <a:pt x="1696" y="1806"/>
                    </a:lnTo>
                    <a:lnTo>
                      <a:pt x="1677" y="1812"/>
                    </a:lnTo>
                    <a:lnTo>
                      <a:pt x="1662" y="1831"/>
                    </a:lnTo>
                    <a:lnTo>
                      <a:pt x="1671" y="1845"/>
                    </a:lnTo>
                    <a:lnTo>
                      <a:pt x="1696" y="1831"/>
                    </a:lnTo>
                    <a:close/>
                    <a:moveTo>
                      <a:pt x="1660" y="4268"/>
                    </a:moveTo>
                    <a:lnTo>
                      <a:pt x="1640" y="4254"/>
                    </a:lnTo>
                    <a:lnTo>
                      <a:pt x="1640" y="4268"/>
                    </a:lnTo>
                    <a:lnTo>
                      <a:pt x="1660" y="4268"/>
                    </a:lnTo>
                    <a:close/>
                    <a:moveTo>
                      <a:pt x="1660" y="3052"/>
                    </a:moveTo>
                    <a:lnTo>
                      <a:pt x="1668" y="3052"/>
                    </a:lnTo>
                    <a:lnTo>
                      <a:pt x="1674" y="3032"/>
                    </a:lnTo>
                    <a:lnTo>
                      <a:pt x="1626" y="3027"/>
                    </a:lnTo>
                    <a:lnTo>
                      <a:pt x="1645" y="3047"/>
                    </a:lnTo>
                    <a:lnTo>
                      <a:pt x="1660" y="3052"/>
                    </a:lnTo>
                    <a:close/>
                    <a:moveTo>
                      <a:pt x="1634" y="2942"/>
                    </a:moveTo>
                    <a:lnTo>
                      <a:pt x="1629" y="2928"/>
                    </a:lnTo>
                    <a:lnTo>
                      <a:pt x="1623" y="2948"/>
                    </a:lnTo>
                    <a:lnTo>
                      <a:pt x="1637" y="2948"/>
                    </a:lnTo>
                    <a:lnTo>
                      <a:pt x="1637" y="2942"/>
                    </a:lnTo>
                    <a:lnTo>
                      <a:pt x="1634" y="2942"/>
                    </a:lnTo>
                    <a:close/>
                    <a:moveTo>
                      <a:pt x="1654" y="1687"/>
                    </a:moveTo>
                    <a:lnTo>
                      <a:pt x="1620" y="1707"/>
                    </a:lnTo>
                    <a:lnTo>
                      <a:pt x="1634" y="1755"/>
                    </a:lnTo>
                    <a:lnTo>
                      <a:pt x="1662" y="1707"/>
                    </a:lnTo>
                    <a:lnTo>
                      <a:pt x="1691" y="1713"/>
                    </a:lnTo>
                    <a:lnTo>
                      <a:pt x="1691" y="1670"/>
                    </a:lnTo>
                    <a:lnTo>
                      <a:pt x="1671" y="1656"/>
                    </a:lnTo>
                    <a:lnTo>
                      <a:pt x="1654" y="1687"/>
                    </a:lnTo>
                    <a:close/>
                    <a:moveTo>
                      <a:pt x="1626" y="1625"/>
                    </a:moveTo>
                    <a:lnTo>
                      <a:pt x="1620" y="1654"/>
                    </a:lnTo>
                    <a:lnTo>
                      <a:pt x="1634" y="1654"/>
                    </a:lnTo>
                    <a:lnTo>
                      <a:pt x="1640" y="1639"/>
                    </a:lnTo>
                    <a:lnTo>
                      <a:pt x="1634" y="1611"/>
                    </a:lnTo>
                    <a:lnTo>
                      <a:pt x="1626" y="1625"/>
                    </a:lnTo>
                    <a:close/>
                    <a:moveTo>
                      <a:pt x="1626" y="4130"/>
                    </a:moveTo>
                    <a:lnTo>
                      <a:pt x="1645" y="4116"/>
                    </a:lnTo>
                    <a:lnTo>
                      <a:pt x="1654" y="4088"/>
                    </a:lnTo>
                    <a:lnTo>
                      <a:pt x="1634" y="4068"/>
                    </a:lnTo>
                    <a:lnTo>
                      <a:pt x="1606" y="4116"/>
                    </a:lnTo>
                    <a:lnTo>
                      <a:pt x="1612" y="4130"/>
                    </a:lnTo>
                    <a:lnTo>
                      <a:pt x="1626" y="4130"/>
                    </a:lnTo>
                    <a:close/>
                    <a:moveTo>
                      <a:pt x="1620" y="3540"/>
                    </a:moveTo>
                    <a:lnTo>
                      <a:pt x="1614" y="3540"/>
                    </a:lnTo>
                    <a:lnTo>
                      <a:pt x="1609" y="3569"/>
                    </a:lnTo>
                    <a:lnTo>
                      <a:pt x="1623" y="3569"/>
                    </a:lnTo>
                    <a:lnTo>
                      <a:pt x="1637" y="3549"/>
                    </a:lnTo>
                    <a:lnTo>
                      <a:pt x="1620" y="3540"/>
                    </a:lnTo>
                    <a:close/>
                    <a:moveTo>
                      <a:pt x="1600" y="3210"/>
                    </a:moveTo>
                    <a:lnTo>
                      <a:pt x="1606" y="3216"/>
                    </a:lnTo>
                    <a:lnTo>
                      <a:pt x="1648" y="3202"/>
                    </a:lnTo>
                    <a:lnTo>
                      <a:pt x="1643" y="3126"/>
                    </a:lnTo>
                    <a:lnTo>
                      <a:pt x="1614" y="3106"/>
                    </a:lnTo>
                    <a:lnTo>
                      <a:pt x="1600" y="3111"/>
                    </a:lnTo>
                    <a:lnTo>
                      <a:pt x="1606" y="3188"/>
                    </a:lnTo>
                    <a:lnTo>
                      <a:pt x="1600" y="3210"/>
                    </a:lnTo>
                    <a:close/>
                    <a:moveTo>
                      <a:pt x="1600" y="1975"/>
                    </a:moveTo>
                    <a:lnTo>
                      <a:pt x="1606" y="1989"/>
                    </a:lnTo>
                    <a:lnTo>
                      <a:pt x="1620" y="1989"/>
                    </a:lnTo>
                    <a:lnTo>
                      <a:pt x="1614" y="1961"/>
                    </a:lnTo>
                    <a:lnTo>
                      <a:pt x="1600" y="1975"/>
                    </a:lnTo>
                    <a:close/>
                    <a:moveTo>
                      <a:pt x="1620" y="4235"/>
                    </a:moveTo>
                    <a:lnTo>
                      <a:pt x="1620" y="4215"/>
                    </a:lnTo>
                    <a:lnTo>
                      <a:pt x="1586" y="4195"/>
                    </a:lnTo>
                    <a:lnTo>
                      <a:pt x="1581" y="4201"/>
                    </a:lnTo>
                    <a:lnTo>
                      <a:pt x="1586" y="4235"/>
                    </a:lnTo>
                    <a:lnTo>
                      <a:pt x="1620" y="4235"/>
                    </a:lnTo>
                    <a:close/>
                    <a:moveTo>
                      <a:pt x="1578" y="3061"/>
                    </a:moveTo>
                    <a:lnTo>
                      <a:pt x="1578" y="3075"/>
                    </a:lnTo>
                    <a:lnTo>
                      <a:pt x="1597" y="3080"/>
                    </a:lnTo>
                    <a:lnTo>
                      <a:pt x="1592" y="3061"/>
                    </a:lnTo>
                    <a:lnTo>
                      <a:pt x="1578" y="3061"/>
                    </a:lnTo>
                    <a:close/>
                    <a:moveTo>
                      <a:pt x="1564" y="4311"/>
                    </a:moveTo>
                    <a:lnTo>
                      <a:pt x="1578" y="4311"/>
                    </a:lnTo>
                    <a:lnTo>
                      <a:pt x="1578" y="4302"/>
                    </a:lnTo>
                    <a:lnTo>
                      <a:pt x="1558" y="4302"/>
                    </a:lnTo>
                    <a:lnTo>
                      <a:pt x="1564" y="4311"/>
                    </a:lnTo>
                    <a:close/>
                    <a:moveTo>
                      <a:pt x="1558" y="3382"/>
                    </a:moveTo>
                    <a:lnTo>
                      <a:pt x="1558" y="3402"/>
                    </a:lnTo>
                    <a:lnTo>
                      <a:pt x="1572" y="3402"/>
                    </a:lnTo>
                    <a:lnTo>
                      <a:pt x="1581" y="3382"/>
                    </a:lnTo>
                    <a:lnTo>
                      <a:pt x="1566" y="3377"/>
                    </a:lnTo>
                    <a:lnTo>
                      <a:pt x="1558" y="3382"/>
                    </a:lnTo>
                    <a:close/>
                    <a:moveTo>
                      <a:pt x="1564" y="3761"/>
                    </a:moveTo>
                    <a:lnTo>
                      <a:pt x="1544" y="3761"/>
                    </a:lnTo>
                    <a:lnTo>
                      <a:pt x="1544" y="3775"/>
                    </a:lnTo>
                    <a:lnTo>
                      <a:pt x="1558" y="3780"/>
                    </a:lnTo>
                    <a:lnTo>
                      <a:pt x="1566" y="3775"/>
                    </a:lnTo>
                    <a:lnTo>
                      <a:pt x="1566" y="3761"/>
                    </a:lnTo>
                    <a:lnTo>
                      <a:pt x="1564" y="3761"/>
                    </a:lnTo>
                    <a:close/>
                    <a:moveTo>
                      <a:pt x="1544" y="3670"/>
                    </a:moveTo>
                    <a:lnTo>
                      <a:pt x="1564" y="3656"/>
                    </a:lnTo>
                    <a:lnTo>
                      <a:pt x="1544" y="3650"/>
                    </a:lnTo>
                    <a:lnTo>
                      <a:pt x="1544" y="3670"/>
                    </a:lnTo>
                    <a:close/>
                    <a:moveTo>
                      <a:pt x="1564" y="3507"/>
                    </a:moveTo>
                    <a:lnTo>
                      <a:pt x="1564" y="3487"/>
                    </a:lnTo>
                    <a:lnTo>
                      <a:pt x="1544" y="3473"/>
                    </a:lnTo>
                    <a:lnTo>
                      <a:pt x="1550" y="3515"/>
                    </a:lnTo>
                    <a:lnTo>
                      <a:pt x="1564" y="3507"/>
                    </a:lnTo>
                    <a:close/>
                    <a:moveTo>
                      <a:pt x="1572" y="3924"/>
                    </a:moveTo>
                    <a:lnTo>
                      <a:pt x="1538" y="3967"/>
                    </a:lnTo>
                    <a:lnTo>
                      <a:pt x="1547" y="4000"/>
                    </a:lnTo>
                    <a:lnTo>
                      <a:pt x="1581" y="3910"/>
                    </a:lnTo>
                    <a:lnTo>
                      <a:pt x="1572" y="3924"/>
                    </a:lnTo>
                    <a:close/>
                    <a:moveTo>
                      <a:pt x="1600" y="2539"/>
                    </a:moveTo>
                    <a:lnTo>
                      <a:pt x="1614" y="2539"/>
                    </a:lnTo>
                    <a:lnTo>
                      <a:pt x="1629" y="2520"/>
                    </a:lnTo>
                    <a:lnTo>
                      <a:pt x="1614" y="2514"/>
                    </a:lnTo>
                    <a:lnTo>
                      <a:pt x="1538" y="2541"/>
                    </a:lnTo>
                    <a:lnTo>
                      <a:pt x="1547" y="2584"/>
                    </a:lnTo>
                    <a:lnTo>
                      <a:pt x="1581" y="2604"/>
                    </a:lnTo>
                    <a:lnTo>
                      <a:pt x="1586" y="2589"/>
                    </a:lnTo>
                    <a:lnTo>
                      <a:pt x="1581" y="2561"/>
                    </a:lnTo>
                    <a:lnTo>
                      <a:pt x="1600" y="2539"/>
                    </a:lnTo>
                    <a:close/>
                    <a:moveTo>
                      <a:pt x="1550" y="4489"/>
                    </a:moveTo>
                    <a:lnTo>
                      <a:pt x="1521" y="4483"/>
                    </a:lnTo>
                    <a:lnTo>
                      <a:pt x="1521" y="4497"/>
                    </a:lnTo>
                    <a:lnTo>
                      <a:pt x="1555" y="4503"/>
                    </a:lnTo>
                    <a:lnTo>
                      <a:pt x="1550" y="4489"/>
                    </a:lnTo>
                    <a:close/>
                    <a:moveTo>
                      <a:pt x="1538" y="2784"/>
                    </a:moveTo>
                    <a:lnTo>
                      <a:pt x="1533" y="2778"/>
                    </a:lnTo>
                    <a:lnTo>
                      <a:pt x="1524" y="2793"/>
                    </a:lnTo>
                    <a:lnTo>
                      <a:pt x="1538" y="2784"/>
                    </a:lnTo>
                    <a:close/>
                    <a:moveTo>
                      <a:pt x="1516" y="2917"/>
                    </a:moveTo>
                    <a:lnTo>
                      <a:pt x="1535" y="2937"/>
                    </a:lnTo>
                    <a:lnTo>
                      <a:pt x="1550" y="2931"/>
                    </a:lnTo>
                    <a:lnTo>
                      <a:pt x="1535" y="2911"/>
                    </a:lnTo>
                    <a:lnTo>
                      <a:pt x="1516" y="2905"/>
                    </a:lnTo>
                    <a:lnTo>
                      <a:pt x="1516" y="2917"/>
                    </a:lnTo>
                    <a:close/>
                    <a:moveTo>
                      <a:pt x="1538" y="4043"/>
                    </a:moveTo>
                    <a:lnTo>
                      <a:pt x="1524" y="4062"/>
                    </a:lnTo>
                    <a:lnTo>
                      <a:pt x="1518" y="4110"/>
                    </a:lnTo>
                    <a:lnTo>
                      <a:pt x="1504" y="4130"/>
                    </a:lnTo>
                    <a:lnTo>
                      <a:pt x="1524" y="4136"/>
                    </a:lnTo>
                    <a:lnTo>
                      <a:pt x="1552" y="4116"/>
                    </a:lnTo>
                    <a:lnTo>
                      <a:pt x="1558" y="4068"/>
                    </a:lnTo>
                    <a:lnTo>
                      <a:pt x="1552" y="4040"/>
                    </a:lnTo>
                    <a:lnTo>
                      <a:pt x="1538" y="4040"/>
                    </a:lnTo>
                    <a:lnTo>
                      <a:pt x="1538" y="4043"/>
                    </a:lnTo>
                    <a:close/>
                    <a:moveTo>
                      <a:pt x="1524" y="3583"/>
                    </a:moveTo>
                    <a:lnTo>
                      <a:pt x="1533" y="3577"/>
                    </a:lnTo>
                    <a:lnTo>
                      <a:pt x="1504" y="3571"/>
                    </a:lnTo>
                    <a:lnTo>
                      <a:pt x="1504" y="3586"/>
                    </a:lnTo>
                    <a:lnTo>
                      <a:pt x="1524" y="3586"/>
                    </a:lnTo>
                    <a:lnTo>
                      <a:pt x="1524" y="3583"/>
                    </a:lnTo>
                    <a:close/>
                    <a:moveTo>
                      <a:pt x="1502" y="2071"/>
                    </a:moveTo>
                    <a:lnTo>
                      <a:pt x="1530" y="2099"/>
                    </a:lnTo>
                    <a:lnTo>
                      <a:pt x="1550" y="2051"/>
                    </a:lnTo>
                    <a:lnTo>
                      <a:pt x="1530" y="2023"/>
                    </a:lnTo>
                    <a:lnTo>
                      <a:pt x="1502" y="2029"/>
                    </a:lnTo>
                    <a:lnTo>
                      <a:pt x="1502" y="2071"/>
                    </a:lnTo>
                    <a:close/>
                    <a:moveTo>
                      <a:pt x="1524" y="3727"/>
                    </a:moveTo>
                    <a:lnTo>
                      <a:pt x="1547" y="3698"/>
                    </a:lnTo>
                    <a:lnTo>
                      <a:pt x="1499" y="3698"/>
                    </a:lnTo>
                    <a:lnTo>
                      <a:pt x="1499" y="3727"/>
                    </a:lnTo>
                    <a:lnTo>
                      <a:pt x="1524" y="3727"/>
                    </a:lnTo>
                    <a:close/>
                    <a:moveTo>
                      <a:pt x="1524" y="2492"/>
                    </a:moveTo>
                    <a:lnTo>
                      <a:pt x="1510" y="2478"/>
                    </a:lnTo>
                    <a:lnTo>
                      <a:pt x="1496" y="2478"/>
                    </a:lnTo>
                    <a:lnTo>
                      <a:pt x="1496" y="2492"/>
                    </a:lnTo>
                    <a:lnTo>
                      <a:pt x="1510" y="2506"/>
                    </a:lnTo>
                    <a:lnTo>
                      <a:pt x="1524" y="2506"/>
                    </a:lnTo>
                    <a:lnTo>
                      <a:pt x="1524" y="2492"/>
                    </a:lnTo>
                    <a:close/>
                    <a:moveTo>
                      <a:pt x="1482" y="2018"/>
                    </a:moveTo>
                    <a:lnTo>
                      <a:pt x="1482" y="2032"/>
                    </a:lnTo>
                    <a:lnTo>
                      <a:pt x="1496" y="2026"/>
                    </a:lnTo>
                    <a:lnTo>
                      <a:pt x="1482" y="2018"/>
                    </a:lnTo>
                    <a:close/>
                    <a:moveTo>
                      <a:pt x="1482" y="2458"/>
                    </a:moveTo>
                    <a:lnTo>
                      <a:pt x="1468" y="2444"/>
                    </a:lnTo>
                    <a:lnTo>
                      <a:pt x="1468" y="2463"/>
                    </a:lnTo>
                    <a:lnTo>
                      <a:pt x="1482" y="2458"/>
                    </a:lnTo>
                    <a:close/>
                    <a:moveTo>
                      <a:pt x="1468" y="2937"/>
                    </a:moveTo>
                    <a:lnTo>
                      <a:pt x="1459" y="2951"/>
                    </a:lnTo>
                    <a:lnTo>
                      <a:pt x="1479" y="2956"/>
                    </a:lnTo>
                    <a:lnTo>
                      <a:pt x="1479" y="2937"/>
                    </a:lnTo>
                    <a:lnTo>
                      <a:pt x="1468" y="2937"/>
                    </a:lnTo>
                    <a:close/>
                    <a:moveTo>
                      <a:pt x="1462" y="2640"/>
                    </a:moveTo>
                    <a:lnTo>
                      <a:pt x="1470" y="2654"/>
                    </a:lnTo>
                    <a:lnTo>
                      <a:pt x="1504" y="2654"/>
                    </a:lnTo>
                    <a:lnTo>
                      <a:pt x="1510" y="2640"/>
                    </a:lnTo>
                    <a:lnTo>
                      <a:pt x="1490" y="2620"/>
                    </a:lnTo>
                    <a:lnTo>
                      <a:pt x="1462" y="2626"/>
                    </a:lnTo>
                    <a:lnTo>
                      <a:pt x="1462" y="2640"/>
                    </a:lnTo>
                    <a:close/>
                    <a:moveTo>
                      <a:pt x="1476" y="2314"/>
                    </a:moveTo>
                    <a:lnTo>
                      <a:pt x="1496" y="2308"/>
                    </a:lnTo>
                    <a:lnTo>
                      <a:pt x="1502" y="2280"/>
                    </a:lnTo>
                    <a:lnTo>
                      <a:pt x="1473" y="2280"/>
                    </a:lnTo>
                    <a:lnTo>
                      <a:pt x="1459" y="2294"/>
                    </a:lnTo>
                    <a:lnTo>
                      <a:pt x="1459" y="2308"/>
                    </a:lnTo>
                    <a:lnTo>
                      <a:pt x="1476" y="2314"/>
                    </a:lnTo>
                    <a:close/>
                    <a:moveTo>
                      <a:pt x="1612" y="2238"/>
                    </a:moveTo>
                    <a:lnTo>
                      <a:pt x="1558" y="2218"/>
                    </a:lnTo>
                    <a:lnTo>
                      <a:pt x="1468" y="2204"/>
                    </a:lnTo>
                    <a:lnTo>
                      <a:pt x="1454" y="2218"/>
                    </a:lnTo>
                    <a:lnTo>
                      <a:pt x="1468" y="2232"/>
                    </a:lnTo>
                    <a:lnTo>
                      <a:pt x="1496" y="2218"/>
                    </a:lnTo>
                    <a:lnTo>
                      <a:pt x="1510" y="2238"/>
                    </a:lnTo>
                    <a:lnTo>
                      <a:pt x="1552" y="2257"/>
                    </a:lnTo>
                    <a:lnTo>
                      <a:pt x="1643" y="2257"/>
                    </a:lnTo>
                    <a:lnTo>
                      <a:pt x="1671" y="2238"/>
                    </a:lnTo>
                    <a:lnTo>
                      <a:pt x="1662" y="2209"/>
                    </a:lnTo>
                    <a:lnTo>
                      <a:pt x="1629" y="2167"/>
                    </a:lnTo>
                    <a:lnTo>
                      <a:pt x="1600" y="2161"/>
                    </a:lnTo>
                    <a:lnTo>
                      <a:pt x="1600" y="2176"/>
                    </a:lnTo>
                    <a:lnTo>
                      <a:pt x="1629" y="2218"/>
                    </a:lnTo>
                    <a:lnTo>
                      <a:pt x="1623" y="2246"/>
                    </a:lnTo>
                    <a:lnTo>
                      <a:pt x="1612" y="2238"/>
                    </a:lnTo>
                    <a:close/>
                    <a:moveTo>
                      <a:pt x="1462" y="4297"/>
                    </a:moveTo>
                    <a:lnTo>
                      <a:pt x="1470" y="4283"/>
                    </a:lnTo>
                    <a:lnTo>
                      <a:pt x="1456" y="4283"/>
                    </a:lnTo>
                    <a:lnTo>
                      <a:pt x="1451" y="4297"/>
                    </a:lnTo>
                    <a:lnTo>
                      <a:pt x="1462" y="4297"/>
                    </a:lnTo>
                    <a:close/>
                    <a:moveTo>
                      <a:pt x="1468" y="4062"/>
                    </a:moveTo>
                    <a:lnTo>
                      <a:pt x="1448" y="4071"/>
                    </a:lnTo>
                    <a:lnTo>
                      <a:pt x="1476" y="4071"/>
                    </a:lnTo>
                    <a:lnTo>
                      <a:pt x="1468" y="4062"/>
                    </a:lnTo>
                    <a:close/>
                    <a:moveTo>
                      <a:pt x="1468" y="3679"/>
                    </a:moveTo>
                    <a:lnTo>
                      <a:pt x="1482" y="3665"/>
                    </a:lnTo>
                    <a:lnTo>
                      <a:pt x="1462" y="3650"/>
                    </a:lnTo>
                    <a:lnTo>
                      <a:pt x="1448" y="3670"/>
                    </a:lnTo>
                    <a:lnTo>
                      <a:pt x="1462" y="3690"/>
                    </a:lnTo>
                    <a:lnTo>
                      <a:pt x="1468" y="3679"/>
                    </a:lnTo>
                    <a:close/>
                    <a:moveTo>
                      <a:pt x="1454" y="3027"/>
                    </a:moveTo>
                    <a:lnTo>
                      <a:pt x="1473" y="3041"/>
                    </a:lnTo>
                    <a:lnTo>
                      <a:pt x="1493" y="3021"/>
                    </a:lnTo>
                    <a:lnTo>
                      <a:pt x="1465" y="3007"/>
                    </a:lnTo>
                    <a:lnTo>
                      <a:pt x="1445" y="3013"/>
                    </a:lnTo>
                    <a:lnTo>
                      <a:pt x="1454" y="3027"/>
                    </a:lnTo>
                    <a:close/>
                    <a:moveTo>
                      <a:pt x="1454" y="3377"/>
                    </a:moveTo>
                    <a:lnTo>
                      <a:pt x="1459" y="3363"/>
                    </a:lnTo>
                    <a:lnTo>
                      <a:pt x="1445" y="3357"/>
                    </a:lnTo>
                    <a:lnTo>
                      <a:pt x="1439" y="3371"/>
                    </a:lnTo>
                    <a:lnTo>
                      <a:pt x="1454" y="3377"/>
                    </a:lnTo>
                    <a:close/>
                    <a:moveTo>
                      <a:pt x="1439" y="3837"/>
                    </a:moveTo>
                    <a:lnTo>
                      <a:pt x="1439" y="3851"/>
                    </a:lnTo>
                    <a:lnTo>
                      <a:pt x="1459" y="3871"/>
                    </a:lnTo>
                    <a:lnTo>
                      <a:pt x="1473" y="3871"/>
                    </a:lnTo>
                    <a:lnTo>
                      <a:pt x="1473" y="3851"/>
                    </a:lnTo>
                    <a:lnTo>
                      <a:pt x="1454" y="3831"/>
                    </a:lnTo>
                    <a:lnTo>
                      <a:pt x="1434" y="3825"/>
                    </a:lnTo>
                    <a:lnTo>
                      <a:pt x="1439" y="3837"/>
                    </a:lnTo>
                    <a:close/>
                    <a:moveTo>
                      <a:pt x="1442" y="3473"/>
                    </a:moveTo>
                    <a:lnTo>
                      <a:pt x="1437" y="3515"/>
                    </a:lnTo>
                    <a:lnTo>
                      <a:pt x="1490" y="3521"/>
                    </a:lnTo>
                    <a:lnTo>
                      <a:pt x="1490" y="3507"/>
                    </a:lnTo>
                    <a:lnTo>
                      <a:pt x="1442" y="3473"/>
                    </a:lnTo>
                    <a:close/>
                    <a:moveTo>
                      <a:pt x="1439" y="2415"/>
                    </a:moveTo>
                    <a:lnTo>
                      <a:pt x="1445" y="2421"/>
                    </a:lnTo>
                    <a:lnTo>
                      <a:pt x="1459" y="2415"/>
                    </a:lnTo>
                    <a:lnTo>
                      <a:pt x="1459" y="2401"/>
                    </a:lnTo>
                    <a:lnTo>
                      <a:pt x="1431" y="2401"/>
                    </a:lnTo>
                    <a:lnTo>
                      <a:pt x="1439" y="2415"/>
                    </a:lnTo>
                    <a:close/>
                    <a:moveTo>
                      <a:pt x="1428" y="4139"/>
                    </a:moveTo>
                    <a:lnTo>
                      <a:pt x="1442" y="4153"/>
                    </a:lnTo>
                    <a:lnTo>
                      <a:pt x="1456" y="4147"/>
                    </a:lnTo>
                    <a:lnTo>
                      <a:pt x="1462" y="4127"/>
                    </a:lnTo>
                    <a:lnTo>
                      <a:pt x="1428" y="4122"/>
                    </a:lnTo>
                    <a:lnTo>
                      <a:pt x="1428" y="4139"/>
                    </a:lnTo>
                    <a:close/>
                    <a:moveTo>
                      <a:pt x="1482" y="3143"/>
                    </a:moveTo>
                    <a:lnTo>
                      <a:pt x="1496" y="3137"/>
                    </a:lnTo>
                    <a:lnTo>
                      <a:pt x="1428" y="3117"/>
                    </a:lnTo>
                    <a:lnTo>
                      <a:pt x="1434" y="3145"/>
                    </a:lnTo>
                    <a:lnTo>
                      <a:pt x="1482" y="3145"/>
                    </a:lnTo>
                    <a:lnTo>
                      <a:pt x="1482" y="3143"/>
                    </a:lnTo>
                    <a:close/>
                    <a:moveTo>
                      <a:pt x="1434" y="2266"/>
                    </a:moveTo>
                    <a:lnTo>
                      <a:pt x="1428" y="2280"/>
                    </a:lnTo>
                    <a:lnTo>
                      <a:pt x="1448" y="2260"/>
                    </a:lnTo>
                    <a:lnTo>
                      <a:pt x="1434" y="2266"/>
                    </a:lnTo>
                    <a:close/>
                    <a:moveTo>
                      <a:pt x="1434" y="2951"/>
                    </a:moveTo>
                    <a:lnTo>
                      <a:pt x="1434" y="2937"/>
                    </a:lnTo>
                    <a:lnTo>
                      <a:pt x="1420" y="2937"/>
                    </a:lnTo>
                    <a:lnTo>
                      <a:pt x="1420" y="2956"/>
                    </a:lnTo>
                    <a:lnTo>
                      <a:pt x="1434" y="2951"/>
                    </a:lnTo>
                    <a:close/>
                    <a:moveTo>
                      <a:pt x="1406" y="2587"/>
                    </a:moveTo>
                    <a:lnTo>
                      <a:pt x="1425" y="2587"/>
                    </a:lnTo>
                    <a:lnTo>
                      <a:pt x="1406" y="2572"/>
                    </a:lnTo>
                    <a:lnTo>
                      <a:pt x="1406" y="2587"/>
                    </a:lnTo>
                    <a:close/>
                    <a:moveTo>
                      <a:pt x="1420" y="3281"/>
                    </a:moveTo>
                    <a:lnTo>
                      <a:pt x="1414" y="3267"/>
                    </a:lnTo>
                    <a:lnTo>
                      <a:pt x="1400" y="3267"/>
                    </a:lnTo>
                    <a:lnTo>
                      <a:pt x="1400" y="3281"/>
                    </a:lnTo>
                    <a:lnTo>
                      <a:pt x="1420" y="3281"/>
                    </a:lnTo>
                    <a:close/>
                    <a:moveTo>
                      <a:pt x="1414" y="3789"/>
                    </a:moveTo>
                    <a:lnTo>
                      <a:pt x="1394" y="3803"/>
                    </a:lnTo>
                    <a:lnTo>
                      <a:pt x="1408" y="3809"/>
                    </a:lnTo>
                    <a:lnTo>
                      <a:pt x="1423" y="3794"/>
                    </a:lnTo>
                    <a:lnTo>
                      <a:pt x="1414" y="3789"/>
                    </a:lnTo>
                    <a:close/>
                    <a:moveTo>
                      <a:pt x="1386" y="4096"/>
                    </a:moveTo>
                    <a:lnTo>
                      <a:pt x="1406" y="4102"/>
                    </a:lnTo>
                    <a:lnTo>
                      <a:pt x="1420" y="4088"/>
                    </a:lnTo>
                    <a:lnTo>
                      <a:pt x="1420" y="4077"/>
                    </a:lnTo>
                    <a:lnTo>
                      <a:pt x="1386" y="4077"/>
                    </a:lnTo>
                    <a:lnTo>
                      <a:pt x="1380" y="4082"/>
                    </a:lnTo>
                    <a:lnTo>
                      <a:pt x="1386" y="4096"/>
                    </a:lnTo>
                    <a:close/>
                    <a:moveTo>
                      <a:pt x="1406" y="3027"/>
                    </a:moveTo>
                    <a:lnTo>
                      <a:pt x="1377" y="3075"/>
                    </a:lnTo>
                    <a:lnTo>
                      <a:pt x="1391" y="3075"/>
                    </a:lnTo>
                    <a:lnTo>
                      <a:pt x="1420" y="3055"/>
                    </a:lnTo>
                    <a:lnTo>
                      <a:pt x="1420" y="3021"/>
                    </a:lnTo>
                    <a:lnTo>
                      <a:pt x="1406" y="3016"/>
                    </a:lnTo>
                    <a:lnTo>
                      <a:pt x="1406" y="3027"/>
                    </a:lnTo>
                    <a:close/>
                    <a:moveTo>
                      <a:pt x="1400" y="2328"/>
                    </a:moveTo>
                    <a:lnTo>
                      <a:pt x="1380" y="2308"/>
                    </a:lnTo>
                    <a:lnTo>
                      <a:pt x="1380" y="2336"/>
                    </a:lnTo>
                    <a:lnTo>
                      <a:pt x="1394" y="2342"/>
                    </a:lnTo>
                    <a:lnTo>
                      <a:pt x="1400" y="2328"/>
                    </a:lnTo>
                    <a:close/>
                    <a:moveTo>
                      <a:pt x="1366" y="4034"/>
                    </a:moveTo>
                    <a:lnTo>
                      <a:pt x="1386" y="4040"/>
                    </a:lnTo>
                    <a:lnTo>
                      <a:pt x="1366" y="4020"/>
                    </a:lnTo>
                    <a:lnTo>
                      <a:pt x="1366" y="4034"/>
                    </a:lnTo>
                    <a:close/>
                    <a:moveTo>
                      <a:pt x="1366" y="3377"/>
                    </a:moveTo>
                    <a:lnTo>
                      <a:pt x="1375" y="3396"/>
                    </a:lnTo>
                    <a:lnTo>
                      <a:pt x="1383" y="3391"/>
                    </a:lnTo>
                    <a:lnTo>
                      <a:pt x="1366" y="3377"/>
                    </a:lnTo>
                    <a:close/>
                    <a:moveTo>
                      <a:pt x="1380" y="2654"/>
                    </a:moveTo>
                    <a:lnTo>
                      <a:pt x="1386" y="2640"/>
                    </a:lnTo>
                    <a:lnTo>
                      <a:pt x="1372" y="2635"/>
                    </a:lnTo>
                    <a:lnTo>
                      <a:pt x="1363" y="2640"/>
                    </a:lnTo>
                    <a:lnTo>
                      <a:pt x="1380" y="2654"/>
                    </a:lnTo>
                    <a:close/>
                    <a:moveTo>
                      <a:pt x="1358" y="3919"/>
                    </a:moveTo>
                    <a:lnTo>
                      <a:pt x="1358" y="3924"/>
                    </a:lnTo>
                    <a:lnTo>
                      <a:pt x="1377" y="3910"/>
                    </a:lnTo>
                    <a:lnTo>
                      <a:pt x="1363" y="3904"/>
                    </a:lnTo>
                    <a:lnTo>
                      <a:pt x="1358" y="3919"/>
                    </a:lnTo>
                    <a:close/>
                    <a:moveTo>
                      <a:pt x="1358" y="2156"/>
                    </a:moveTo>
                    <a:lnTo>
                      <a:pt x="1372" y="2156"/>
                    </a:lnTo>
                    <a:lnTo>
                      <a:pt x="1358" y="2150"/>
                    </a:lnTo>
                    <a:lnTo>
                      <a:pt x="1358" y="2156"/>
                    </a:lnTo>
                    <a:close/>
                    <a:moveTo>
                      <a:pt x="1352" y="2224"/>
                    </a:moveTo>
                    <a:lnTo>
                      <a:pt x="1358" y="2243"/>
                    </a:lnTo>
                    <a:lnTo>
                      <a:pt x="1386" y="2229"/>
                    </a:lnTo>
                    <a:lnTo>
                      <a:pt x="1358" y="2209"/>
                    </a:lnTo>
                    <a:lnTo>
                      <a:pt x="1352" y="2224"/>
                    </a:lnTo>
                    <a:close/>
                    <a:moveTo>
                      <a:pt x="1358" y="3636"/>
                    </a:moveTo>
                    <a:lnTo>
                      <a:pt x="1338" y="3617"/>
                    </a:lnTo>
                    <a:lnTo>
                      <a:pt x="1338" y="3636"/>
                    </a:lnTo>
                    <a:lnTo>
                      <a:pt x="1358" y="3636"/>
                    </a:lnTo>
                    <a:close/>
                    <a:moveTo>
                      <a:pt x="1352" y="3018"/>
                    </a:moveTo>
                    <a:lnTo>
                      <a:pt x="1338" y="3004"/>
                    </a:lnTo>
                    <a:lnTo>
                      <a:pt x="1332" y="3024"/>
                    </a:lnTo>
                    <a:lnTo>
                      <a:pt x="1352" y="3018"/>
                    </a:lnTo>
                    <a:close/>
                    <a:moveTo>
                      <a:pt x="1310" y="4297"/>
                    </a:moveTo>
                    <a:lnTo>
                      <a:pt x="1315" y="4283"/>
                    </a:lnTo>
                    <a:lnTo>
                      <a:pt x="1301" y="4297"/>
                    </a:lnTo>
                    <a:lnTo>
                      <a:pt x="1310" y="4297"/>
                    </a:lnTo>
                    <a:close/>
                    <a:moveTo>
                      <a:pt x="1304" y="3603"/>
                    </a:moveTo>
                    <a:lnTo>
                      <a:pt x="1318" y="3597"/>
                    </a:lnTo>
                    <a:lnTo>
                      <a:pt x="1318" y="3583"/>
                    </a:lnTo>
                    <a:lnTo>
                      <a:pt x="1304" y="3588"/>
                    </a:lnTo>
                    <a:lnTo>
                      <a:pt x="1304" y="3603"/>
                    </a:lnTo>
                    <a:close/>
                    <a:moveTo>
                      <a:pt x="1310" y="2362"/>
                    </a:moveTo>
                    <a:lnTo>
                      <a:pt x="1301" y="2342"/>
                    </a:lnTo>
                    <a:lnTo>
                      <a:pt x="1301" y="2362"/>
                    </a:lnTo>
                    <a:lnTo>
                      <a:pt x="1310" y="2362"/>
                    </a:lnTo>
                    <a:close/>
                    <a:moveTo>
                      <a:pt x="1338" y="3967"/>
                    </a:moveTo>
                    <a:lnTo>
                      <a:pt x="1304" y="3961"/>
                    </a:lnTo>
                    <a:lnTo>
                      <a:pt x="1298" y="3981"/>
                    </a:lnTo>
                    <a:lnTo>
                      <a:pt x="1312" y="3986"/>
                    </a:lnTo>
                    <a:lnTo>
                      <a:pt x="1341" y="3981"/>
                    </a:lnTo>
                    <a:lnTo>
                      <a:pt x="1341" y="3967"/>
                    </a:lnTo>
                    <a:lnTo>
                      <a:pt x="1338" y="3967"/>
                    </a:lnTo>
                    <a:close/>
                    <a:moveTo>
                      <a:pt x="1310" y="2606"/>
                    </a:moveTo>
                    <a:lnTo>
                      <a:pt x="1315" y="2587"/>
                    </a:lnTo>
                    <a:lnTo>
                      <a:pt x="1296" y="2592"/>
                    </a:lnTo>
                    <a:lnTo>
                      <a:pt x="1296" y="2612"/>
                    </a:lnTo>
                    <a:lnTo>
                      <a:pt x="1310" y="2618"/>
                    </a:lnTo>
                    <a:lnTo>
                      <a:pt x="1310" y="2606"/>
                    </a:lnTo>
                    <a:close/>
                    <a:moveTo>
                      <a:pt x="1324" y="2272"/>
                    </a:moveTo>
                    <a:lnTo>
                      <a:pt x="1296" y="2319"/>
                    </a:lnTo>
                    <a:lnTo>
                      <a:pt x="1315" y="2319"/>
                    </a:lnTo>
                    <a:lnTo>
                      <a:pt x="1343" y="2277"/>
                    </a:lnTo>
                    <a:lnTo>
                      <a:pt x="1329" y="2257"/>
                    </a:lnTo>
                    <a:lnTo>
                      <a:pt x="1324" y="2272"/>
                    </a:lnTo>
                    <a:close/>
                    <a:moveTo>
                      <a:pt x="1304" y="2999"/>
                    </a:moveTo>
                    <a:lnTo>
                      <a:pt x="1318" y="2970"/>
                    </a:lnTo>
                    <a:lnTo>
                      <a:pt x="1312" y="2951"/>
                    </a:lnTo>
                    <a:lnTo>
                      <a:pt x="1284" y="2979"/>
                    </a:lnTo>
                    <a:lnTo>
                      <a:pt x="1290" y="3007"/>
                    </a:lnTo>
                    <a:lnTo>
                      <a:pt x="1304" y="2999"/>
                    </a:lnTo>
                    <a:close/>
                    <a:moveTo>
                      <a:pt x="1276" y="1970"/>
                    </a:moveTo>
                    <a:lnTo>
                      <a:pt x="1262" y="1998"/>
                    </a:lnTo>
                    <a:lnTo>
                      <a:pt x="1262" y="2026"/>
                    </a:lnTo>
                    <a:lnTo>
                      <a:pt x="1296" y="2032"/>
                    </a:lnTo>
                    <a:lnTo>
                      <a:pt x="1281" y="1964"/>
                    </a:lnTo>
                    <a:lnTo>
                      <a:pt x="1276" y="1970"/>
                    </a:lnTo>
                    <a:close/>
                    <a:moveTo>
                      <a:pt x="1270" y="2526"/>
                    </a:moveTo>
                    <a:lnTo>
                      <a:pt x="1324" y="2530"/>
                    </a:lnTo>
                    <a:lnTo>
                      <a:pt x="1318" y="2517"/>
                    </a:lnTo>
                    <a:lnTo>
                      <a:pt x="1284" y="2497"/>
                    </a:lnTo>
                    <a:lnTo>
                      <a:pt x="1256" y="2526"/>
                    </a:lnTo>
                    <a:lnTo>
                      <a:pt x="1270" y="2526"/>
                    </a:lnTo>
                    <a:close/>
                    <a:moveTo>
                      <a:pt x="1276" y="3995"/>
                    </a:moveTo>
                    <a:lnTo>
                      <a:pt x="1301" y="3941"/>
                    </a:lnTo>
                    <a:lnTo>
                      <a:pt x="1301" y="3921"/>
                    </a:lnTo>
                    <a:lnTo>
                      <a:pt x="1276" y="3916"/>
                    </a:lnTo>
                    <a:lnTo>
                      <a:pt x="1276" y="3944"/>
                    </a:lnTo>
                    <a:lnTo>
                      <a:pt x="1248" y="3986"/>
                    </a:lnTo>
                    <a:lnTo>
                      <a:pt x="1276" y="3995"/>
                    </a:lnTo>
                    <a:close/>
                    <a:moveTo>
                      <a:pt x="1304" y="3842"/>
                    </a:moveTo>
                    <a:lnTo>
                      <a:pt x="1264" y="3871"/>
                    </a:lnTo>
                    <a:lnTo>
                      <a:pt x="1250" y="3890"/>
                    </a:lnTo>
                    <a:lnTo>
                      <a:pt x="1284" y="3896"/>
                    </a:lnTo>
                    <a:lnTo>
                      <a:pt x="1318" y="3854"/>
                    </a:lnTo>
                    <a:lnTo>
                      <a:pt x="1312" y="3840"/>
                    </a:lnTo>
                    <a:lnTo>
                      <a:pt x="1304" y="3840"/>
                    </a:lnTo>
                    <a:lnTo>
                      <a:pt x="1304" y="3842"/>
                    </a:lnTo>
                    <a:close/>
                    <a:moveTo>
                      <a:pt x="1290" y="3707"/>
                    </a:moveTo>
                    <a:lnTo>
                      <a:pt x="1296" y="3741"/>
                    </a:lnTo>
                    <a:lnTo>
                      <a:pt x="1315" y="3665"/>
                    </a:lnTo>
                    <a:lnTo>
                      <a:pt x="1301" y="3659"/>
                    </a:lnTo>
                    <a:lnTo>
                      <a:pt x="1287" y="3679"/>
                    </a:lnTo>
                    <a:lnTo>
                      <a:pt x="1253" y="3679"/>
                    </a:lnTo>
                    <a:lnTo>
                      <a:pt x="1245" y="3693"/>
                    </a:lnTo>
                    <a:lnTo>
                      <a:pt x="1273" y="3698"/>
                    </a:lnTo>
                    <a:lnTo>
                      <a:pt x="1290" y="3707"/>
                    </a:lnTo>
                    <a:close/>
                    <a:moveTo>
                      <a:pt x="1332" y="3540"/>
                    </a:moveTo>
                    <a:lnTo>
                      <a:pt x="1338" y="3507"/>
                    </a:lnTo>
                    <a:lnTo>
                      <a:pt x="1310" y="3473"/>
                    </a:lnTo>
                    <a:lnTo>
                      <a:pt x="1270" y="3459"/>
                    </a:lnTo>
                    <a:lnTo>
                      <a:pt x="1250" y="3473"/>
                    </a:lnTo>
                    <a:lnTo>
                      <a:pt x="1250" y="3507"/>
                    </a:lnTo>
                    <a:lnTo>
                      <a:pt x="1264" y="3521"/>
                    </a:lnTo>
                    <a:lnTo>
                      <a:pt x="1293" y="3501"/>
                    </a:lnTo>
                    <a:lnTo>
                      <a:pt x="1321" y="3549"/>
                    </a:lnTo>
                    <a:lnTo>
                      <a:pt x="1332" y="3540"/>
                    </a:lnTo>
                    <a:close/>
                    <a:moveTo>
                      <a:pt x="1248" y="3128"/>
                    </a:moveTo>
                    <a:lnTo>
                      <a:pt x="1267" y="3143"/>
                    </a:lnTo>
                    <a:lnTo>
                      <a:pt x="1321" y="3143"/>
                    </a:lnTo>
                    <a:lnTo>
                      <a:pt x="1335" y="3137"/>
                    </a:lnTo>
                    <a:lnTo>
                      <a:pt x="1335" y="3117"/>
                    </a:lnTo>
                    <a:lnTo>
                      <a:pt x="1307" y="3103"/>
                    </a:lnTo>
                    <a:lnTo>
                      <a:pt x="1245" y="3103"/>
                    </a:lnTo>
                    <a:lnTo>
                      <a:pt x="1245" y="3128"/>
                    </a:lnTo>
                    <a:lnTo>
                      <a:pt x="1248" y="3128"/>
                    </a:lnTo>
                    <a:close/>
                    <a:moveTo>
                      <a:pt x="1233" y="2334"/>
                    </a:moveTo>
                    <a:lnTo>
                      <a:pt x="1242" y="2348"/>
                    </a:lnTo>
                    <a:lnTo>
                      <a:pt x="1262" y="2353"/>
                    </a:lnTo>
                    <a:lnTo>
                      <a:pt x="1267" y="2325"/>
                    </a:lnTo>
                    <a:lnTo>
                      <a:pt x="1239" y="2319"/>
                    </a:lnTo>
                    <a:lnTo>
                      <a:pt x="1233" y="2334"/>
                    </a:lnTo>
                    <a:close/>
                    <a:moveTo>
                      <a:pt x="1262" y="2224"/>
                    </a:moveTo>
                    <a:lnTo>
                      <a:pt x="1301" y="2238"/>
                    </a:lnTo>
                    <a:lnTo>
                      <a:pt x="1287" y="2218"/>
                    </a:lnTo>
                    <a:lnTo>
                      <a:pt x="1315" y="2122"/>
                    </a:lnTo>
                    <a:lnTo>
                      <a:pt x="1287" y="2088"/>
                    </a:lnTo>
                    <a:lnTo>
                      <a:pt x="1273" y="2094"/>
                    </a:lnTo>
                    <a:lnTo>
                      <a:pt x="1287" y="2150"/>
                    </a:lnTo>
                    <a:lnTo>
                      <a:pt x="1281" y="2178"/>
                    </a:lnTo>
                    <a:lnTo>
                      <a:pt x="1248" y="2164"/>
                    </a:lnTo>
                    <a:lnTo>
                      <a:pt x="1233" y="2178"/>
                    </a:lnTo>
                    <a:lnTo>
                      <a:pt x="1233" y="2190"/>
                    </a:lnTo>
                    <a:lnTo>
                      <a:pt x="1262" y="2224"/>
                    </a:lnTo>
                    <a:close/>
                    <a:moveTo>
                      <a:pt x="1242" y="4556"/>
                    </a:moveTo>
                    <a:lnTo>
                      <a:pt x="1228" y="4542"/>
                    </a:lnTo>
                    <a:lnTo>
                      <a:pt x="1214" y="4542"/>
                    </a:lnTo>
                    <a:lnTo>
                      <a:pt x="1214" y="4556"/>
                    </a:lnTo>
                    <a:lnTo>
                      <a:pt x="1242" y="4570"/>
                    </a:lnTo>
                    <a:lnTo>
                      <a:pt x="1242" y="4556"/>
                    </a:lnTo>
                    <a:close/>
                    <a:moveTo>
                      <a:pt x="1214" y="3171"/>
                    </a:moveTo>
                    <a:lnTo>
                      <a:pt x="1219" y="3176"/>
                    </a:lnTo>
                    <a:lnTo>
                      <a:pt x="1228" y="3162"/>
                    </a:lnTo>
                    <a:lnTo>
                      <a:pt x="1214" y="3154"/>
                    </a:lnTo>
                    <a:lnTo>
                      <a:pt x="1214" y="3171"/>
                    </a:lnTo>
                    <a:close/>
                    <a:moveTo>
                      <a:pt x="1200" y="4249"/>
                    </a:moveTo>
                    <a:lnTo>
                      <a:pt x="1214" y="4268"/>
                    </a:lnTo>
                    <a:lnTo>
                      <a:pt x="1228" y="4254"/>
                    </a:lnTo>
                    <a:lnTo>
                      <a:pt x="1219" y="4235"/>
                    </a:lnTo>
                    <a:lnTo>
                      <a:pt x="1205" y="4235"/>
                    </a:lnTo>
                    <a:lnTo>
                      <a:pt x="1200" y="4249"/>
                    </a:lnTo>
                    <a:close/>
                    <a:moveTo>
                      <a:pt x="1214" y="3659"/>
                    </a:moveTo>
                    <a:lnTo>
                      <a:pt x="1200" y="3639"/>
                    </a:lnTo>
                    <a:lnTo>
                      <a:pt x="1194" y="3645"/>
                    </a:lnTo>
                    <a:lnTo>
                      <a:pt x="1208" y="3665"/>
                    </a:lnTo>
                    <a:lnTo>
                      <a:pt x="1214" y="3659"/>
                    </a:lnTo>
                    <a:close/>
                    <a:moveTo>
                      <a:pt x="1208" y="2931"/>
                    </a:moveTo>
                    <a:lnTo>
                      <a:pt x="1276" y="2951"/>
                    </a:lnTo>
                    <a:lnTo>
                      <a:pt x="1270" y="2922"/>
                    </a:lnTo>
                    <a:lnTo>
                      <a:pt x="1194" y="2903"/>
                    </a:lnTo>
                    <a:lnTo>
                      <a:pt x="1208" y="2931"/>
                    </a:lnTo>
                    <a:close/>
                    <a:moveTo>
                      <a:pt x="1194" y="2784"/>
                    </a:moveTo>
                    <a:lnTo>
                      <a:pt x="1208" y="2764"/>
                    </a:lnTo>
                    <a:lnTo>
                      <a:pt x="1188" y="2770"/>
                    </a:lnTo>
                    <a:lnTo>
                      <a:pt x="1194" y="2784"/>
                    </a:lnTo>
                    <a:close/>
                    <a:moveTo>
                      <a:pt x="1208" y="2229"/>
                    </a:moveTo>
                    <a:lnTo>
                      <a:pt x="1228" y="2201"/>
                    </a:lnTo>
                    <a:lnTo>
                      <a:pt x="1219" y="2181"/>
                    </a:lnTo>
                    <a:lnTo>
                      <a:pt x="1191" y="2176"/>
                    </a:lnTo>
                    <a:lnTo>
                      <a:pt x="1185" y="2190"/>
                    </a:lnTo>
                    <a:lnTo>
                      <a:pt x="1208" y="2229"/>
                    </a:lnTo>
                    <a:close/>
                    <a:moveTo>
                      <a:pt x="1194" y="1146"/>
                    </a:moveTo>
                    <a:lnTo>
                      <a:pt x="1188" y="1160"/>
                    </a:lnTo>
                    <a:lnTo>
                      <a:pt x="1202" y="1168"/>
                    </a:lnTo>
                    <a:lnTo>
                      <a:pt x="1202" y="1154"/>
                    </a:lnTo>
                    <a:lnTo>
                      <a:pt x="1194" y="1146"/>
                    </a:lnTo>
                    <a:close/>
                    <a:moveTo>
                      <a:pt x="1214" y="2970"/>
                    </a:moveTo>
                    <a:lnTo>
                      <a:pt x="1200" y="2956"/>
                    </a:lnTo>
                    <a:lnTo>
                      <a:pt x="1180" y="2956"/>
                    </a:lnTo>
                    <a:lnTo>
                      <a:pt x="1185" y="2984"/>
                    </a:lnTo>
                    <a:lnTo>
                      <a:pt x="1214" y="3004"/>
                    </a:lnTo>
                    <a:lnTo>
                      <a:pt x="1214" y="2970"/>
                    </a:lnTo>
                    <a:close/>
                    <a:moveTo>
                      <a:pt x="1194" y="2697"/>
                    </a:moveTo>
                    <a:lnTo>
                      <a:pt x="1200" y="2677"/>
                    </a:lnTo>
                    <a:lnTo>
                      <a:pt x="1180" y="2683"/>
                    </a:lnTo>
                    <a:lnTo>
                      <a:pt x="1180" y="2697"/>
                    </a:lnTo>
                    <a:lnTo>
                      <a:pt x="1194" y="2697"/>
                    </a:lnTo>
                    <a:close/>
                    <a:moveTo>
                      <a:pt x="1174" y="1783"/>
                    </a:moveTo>
                    <a:lnTo>
                      <a:pt x="1188" y="1803"/>
                    </a:lnTo>
                    <a:lnTo>
                      <a:pt x="1216" y="1797"/>
                    </a:lnTo>
                    <a:lnTo>
                      <a:pt x="1231" y="1778"/>
                    </a:lnTo>
                    <a:lnTo>
                      <a:pt x="1174" y="1772"/>
                    </a:lnTo>
                    <a:lnTo>
                      <a:pt x="1174" y="1783"/>
                    </a:lnTo>
                    <a:close/>
                    <a:moveTo>
                      <a:pt x="1180" y="3196"/>
                    </a:moveTo>
                    <a:lnTo>
                      <a:pt x="1166" y="3196"/>
                    </a:lnTo>
                    <a:lnTo>
                      <a:pt x="1185" y="3210"/>
                    </a:lnTo>
                    <a:lnTo>
                      <a:pt x="1180" y="3196"/>
                    </a:lnTo>
                    <a:close/>
                    <a:moveTo>
                      <a:pt x="1200" y="3732"/>
                    </a:moveTo>
                    <a:lnTo>
                      <a:pt x="1171" y="3746"/>
                    </a:lnTo>
                    <a:lnTo>
                      <a:pt x="1157" y="3766"/>
                    </a:lnTo>
                    <a:lnTo>
                      <a:pt x="1200" y="3752"/>
                    </a:lnTo>
                    <a:lnTo>
                      <a:pt x="1208" y="3718"/>
                    </a:lnTo>
                    <a:lnTo>
                      <a:pt x="1200" y="3732"/>
                    </a:lnTo>
                    <a:close/>
                    <a:moveTo>
                      <a:pt x="1160" y="4082"/>
                    </a:moveTo>
                    <a:lnTo>
                      <a:pt x="1188" y="4091"/>
                    </a:lnTo>
                    <a:lnTo>
                      <a:pt x="1202" y="4071"/>
                    </a:lnTo>
                    <a:lnTo>
                      <a:pt x="1160" y="4062"/>
                    </a:lnTo>
                    <a:lnTo>
                      <a:pt x="1154" y="4077"/>
                    </a:lnTo>
                    <a:lnTo>
                      <a:pt x="1160" y="4082"/>
                    </a:lnTo>
                    <a:close/>
                    <a:moveTo>
                      <a:pt x="1152" y="3123"/>
                    </a:moveTo>
                    <a:lnTo>
                      <a:pt x="1171" y="3137"/>
                    </a:lnTo>
                    <a:lnTo>
                      <a:pt x="1171" y="3117"/>
                    </a:lnTo>
                    <a:lnTo>
                      <a:pt x="1152" y="3103"/>
                    </a:lnTo>
                    <a:lnTo>
                      <a:pt x="1152" y="3123"/>
                    </a:lnTo>
                    <a:close/>
                    <a:moveTo>
                      <a:pt x="1160" y="2821"/>
                    </a:moveTo>
                    <a:lnTo>
                      <a:pt x="1146" y="2821"/>
                    </a:lnTo>
                    <a:lnTo>
                      <a:pt x="1146" y="2835"/>
                    </a:lnTo>
                    <a:lnTo>
                      <a:pt x="1160" y="2841"/>
                    </a:lnTo>
                    <a:lnTo>
                      <a:pt x="1180" y="2835"/>
                    </a:lnTo>
                    <a:lnTo>
                      <a:pt x="1171" y="2815"/>
                    </a:lnTo>
                    <a:lnTo>
                      <a:pt x="1160" y="2821"/>
                    </a:lnTo>
                    <a:close/>
                    <a:moveTo>
                      <a:pt x="1152" y="1730"/>
                    </a:moveTo>
                    <a:lnTo>
                      <a:pt x="1166" y="1710"/>
                    </a:lnTo>
                    <a:lnTo>
                      <a:pt x="1152" y="1710"/>
                    </a:lnTo>
                    <a:lnTo>
                      <a:pt x="1137" y="1724"/>
                    </a:lnTo>
                    <a:lnTo>
                      <a:pt x="1152" y="1730"/>
                    </a:lnTo>
                    <a:close/>
                    <a:moveTo>
                      <a:pt x="1132" y="1826"/>
                    </a:moveTo>
                    <a:lnTo>
                      <a:pt x="1152" y="1840"/>
                    </a:lnTo>
                    <a:lnTo>
                      <a:pt x="1152" y="1812"/>
                    </a:lnTo>
                    <a:lnTo>
                      <a:pt x="1132" y="1797"/>
                    </a:lnTo>
                    <a:lnTo>
                      <a:pt x="1132" y="1826"/>
                    </a:lnTo>
                    <a:close/>
                    <a:moveTo>
                      <a:pt x="1126" y="1495"/>
                    </a:moveTo>
                    <a:lnTo>
                      <a:pt x="1132" y="1498"/>
                    </a:lnTo>
                    <a:lnTo>
                      <a:pt x="1154" y="1510"/>
                    </a:lnTo>
                    <a:lnTo>
                      <a:pt x="1169" y="1490"/>
                    </a:lnTo>
                    <a:lnTo>
                      <a:pt x="1140" y="1484"/>
                    </a:lnTo>
                    <a:lnTo>
                      <a:pt x="1132" y="1498"/>
                    </a:lnTo>
                    <a:lnTo>
                      <a:pt x="1126" y="1484"/>
                    </a:lnTo>
                    <a:lnTo>
                      <a:pt x="1126" y="1495"/>
                    </a:lnTo>
                    <a:close/>
                    <a:moveTo>
                      <a:pt x="1118" y="2567"/>
                    </a:moveTo>
                    <a:lnTo>
                      <a:pt x="1152" y="2615"/>
                    </a:lnTo>
                    <a:lnTo>
                      <a:pt x="1219" y="2587"/>
                    </a:lnTo>
                    <a:lnTo>
                      <a:pt x="1248" y="2592"/>
                    </a:lnTo>
                    <a:lnTo>
                      <a:pt x="1228" y="2558"/>
                    </a:lnTo>
                    <a:lnTo>
                      <a:pt x="1200" y="2553"/>
                    </a:lnTo>
                    <a:lnTo>
                      <a:pt x="1152" y="2587"/>
                    </a:lnTo>
                    <a:lnTo>
                      <a:pt x="1143" y="2567"/>
                    </a:lnTo>
                    <a:lnTo>
                      <a:pt x="1123" y="2553"/>
                    </a:lnTo>
                    <a:lnTo>
                      <a:pt x="1118" y="2567"/>
                    </a:lnTo>
                    <a:close/>
                    <a:moveTo>
                      <a:pt x="1132" y="2286"/>
                    </a:moveTo>
                    <a:lnTo>
                      <a:pt x="1146" y="2291"/>
                    </a:lnTo>
                    <a:lnTo>
                      <a:pt x="1166" y="2286"/>
                    </a:lnTo>
                    <a:lnTo>
                      <a:pt x="1157" y="2243"/>
                    </a:lnTo>
                    <a:lnTo>
                      <a:pt x="1137" y="2243"/>
                    </a:lnTo>
                    <a:lnTo>
                      <a:pt x="1118" y="2272"/>
                    </a:lnTo>
                    <a:lnTo>
                      <a:pt x="1118" y="2286"/>
                    </a:lnTo>
                    <a:lnTo>
                      <a:pt x="1132" y="2286"/>
                    </a:lnTo>
                    <a:close/>
                    <a:moveTo>
                      <a:pt x="1118" y="2023"/>
                    </a:moveTo>
                    <a:lnTo>
                      <a:pt x="1166" y="2037"/>
                    </a:lnTo>
                    <a:lnTo>
                      <a:pt x="1171" y="2009"/>
                    </a:lnTo>
                    <a:lnTo>
                      <a:pt x="1109" y="1995"/>
                    </a:lnTo>
                    <a:lnTo>
                      <a:pt x="1104" y="2015"/>
                    </a:lnTo>
                    <a:lnTo>
                      <a:pt x="1118" y="2023"/>
                    </a:lnTo>
                    <a:close/>
                    <a:moveTo>
                      <a:pt x="1166" y="1964"/>
                    </a:moveTo>
                    <a:lnTo>
                      <a:pt x="1171" y="1936"/>
                    </a:lnTo>
                    <a:lnTo>
                      <a:pt x="1109" y="1845"/>
                    </a:lnTo>
                    <a:lnTo>
                      <a:pt x="1104" y="1874"/>
                    </a:lnTo>
                    <a:lnTo>
                      <a:pt x="1109" y="1902"/>
                    </a:lnTo>
                    <a:lnTo>
                      <a:pt x="1123" y="1907"/>
                    </a:lnTo>
                    <a:lnTo>
                      <a:pt x="1152" y="1955"/>
                    </a:lnTo>
                    <a:lnTo>
                      <a:pt x="1166" y="1964"/>
                    </a:lnTo>
                    <a:close/>
                    <a:moveTo>
                      <a:pt x="1104" y="3354"/>
                    </a:moveTo>
                    <a:lnTo>
                      <a:pt x="1089" y="3349"/>
                    </a:lnTo>
                    <a:lnTo>
                      <a:pt x="1095" y="3368"/>
                    </a:lnTo>
                    <a:lnTo>
                      <a:pt x="1104" y="3354"/>
                    </a:lnTo>
                    <a:close/>
                    <a:moveTo>
                      <a:pt x="1104" y="3080"/>
                    </a:moveTo>
                    <a:lnTo>
                      <a:pt x="1137" y="3086"/>
                    </a:lnTo>
                    <a:lnTo>
                      <a:pt x="1123" y="3038"/>
                    </a:lnTo>
                    <a:lnTo>
                      <a:pt x="1095" y="3044"/>
                    </a:lnTo>
                    <a:lnTo>
                      <a:pt x="1089" y="3072"/>
                    </a:lnTo>
                    <a:lnTo>
                      <a:pt x="1104" y="3080"/>
                    </a:lnTo>
                    <a:close/>
                    <a:moveTo>
                      <a:pt x="1152" y="3995"/>
                    </a:moveTo>
                    <a:lnTo>
                      <a:pt x="1152" y="3981"/>
                    </a:lnTo>
                    <a:lnTo>
                      <a:pt x="1132" y="3967"/>
                    </a:lnTo>
                    <a:lnTo>
                      <a:pt x="1104" y="3972"/>
                    </a:lnTo>
                    <a:lnTo>
                      <a:pt x="1084" y="3992"/>
                    </a:lnTo>
                    <a:lnTo>
                      <a:pt x="1098" y="3998"/>
                    </a:lnTo>
                    <a:lnTo>
                      <a:pt x="1098" y="4026"/>
                    </a:lnTo>
                    <a:lnTo>
                      <a:pt x="1146" y="3998"/>
                    </a:lnTo>
                    <a:lnTo>
                      <a:pt x="1152" y="3995"/>
                    </a:lnTo>
                    <a:close/>
                    <a:moveTo>
                      <a:pt x="1092" y="3890"/>
                    </a:moveTo>
                    <a:lnTo>
                      <a:pt x="1087" y="3904"/>
                    </a:lnTo>
                    <a:lnTo>
                      <a:pt x="1092" y="3938"/>
                    </a:lnTo>
                    <a:lnTo>
                      <a:pt x="1121" y="3876"/>
                    </a:lnTo>
                    <a:lnTo>
                      <a:pt x="1101" y="3871"/>
                    </a:lnTo>
                    <a:lnTo>
                      <a:pt x="1087" y="3876"/>
                    </a:lnTo>
                    <a:lnTo>
                      <a:pt x="1092" y="3890"/>
                    </a:lnTo>
                    <a:close/>
                    <a:moveTo>
                      <a:pt x="1092" y="2530"/>
                    </a:moveTo>
                    <a:lnTo>
                      <a:pt x="1106" y="2536"/>
                    </a:lnTo>
                    <a:lnTo>
                      <a:pt x="1112" y="2517"/>
                    </a:lnTo>
                    <a:lnTo>
                      <a:pt x="1084" y="2523"/>
                    </a:lnTo>
                    <a:lnTo>
                      <a:pt x="1092" y="2530"/>
                    </a:lnTo>
                    <a:close/>
                    <a:moveTo>
                      <a:pt x="1098" y="2444"/>
                    </a:moveTo>
                    <a:lnTo>
                      <a:pt x="1126" y="2430"/>
                    </a:lnTo>
                    <a:lnTo>
                      <a:pt x="1146" y="2401"/>
                    </a:lnTo>
                    <a:lnTo>
                      <a:pt x="1104" y="2407"/>
                    </a:lnTo>
                    <a:lnTo>
                      <a:pt x="1084" y="2435"/>
                    </a:lnTo>
                    <a:lnTo>
                      <a:pt x="1098" y="2444"/>
                    </a:lnTo>
                    <a:close/>
                    <a:moveTo>
                      <a:pt x="1104" y="1716"/>
                    </a:moveTo>
                    <a:lnTo>
                      <a:pt x="1089" y="1710"/>
                    </a:lnTo>
                    <a:lnTo>
                      <a:pt x="1084" y="1724"/>
                    </a:lnTo>
                    <a:lnTo>
                      <a:pt x="1098" y="1730"/>
                    </a:lnTo>
                    <a:lnTo>
                      <a:pt x="1104" y="1716"/>
                    </a:lnTo>
                    <a:close/>
                    <a:moveTo>
                      <a:pt x="1118" y="3665"/>
                    </a:moveTo>
                    <a:lnTo>
                      <a:pt x="1075" y="3698"/>
                    </a:lnTo>
                    <a:lnTo>
                      <a:pt x="1132" y="3718"/>
                    </a:lnTo>
                    <a:lnTo>
                      <a:pt x="1146" y="3665"/>
                    </a:lnTo>
                    <a:lnTo>
                      <a:pt x="1118" y="3665"/>
                    </a:lnTo>
                    <a:close/>
                    <a:moveTo>
                      <a:pt x="1070" y="2773"/>
                    </a:moveTo>
                    <a:lnTo>
                      <a:pt x="1089" y="2778"/>
                    </a:lnTo>
                    <a:lnTo>
                      <a:pt x="1084" y="2759"/>
                    </a:lnTo>
                    <a:lnTo>
                      <a:pt x="1070" y="2759"/>
                    </a:lnTo>
                    <a:lnTo>
                      <a:pt x="1070" y="2773"/>
                    </a:lnTo>
                    <a:close/>
                    <a:moveTo>
                      <a:pt x="1084" y="1481"/>
                    </a:moveTo>
                    <a:lnTo>
                      <a:pt x="1070" y="1487"/>
                    </a:lnTo>
                    <a:lnTo>
                      <a:pt x="1070" y="1501"/>
                    </a:lnTo>
                    <a:lnTo>
                      <a:pt x="1084" y="1495"/>
                    </a:lnTo>
                    <a:lnTo>
                      <a:pt x="1089" y="1476"/>
                    </a:lnTo>
                    <a:lnTo>
                      <a:pt x="1084" y="1481"/>
                    </a:lnTo>
                    <a:close/>
                    <a:moveTo>
                      <a:pt x="1078" y="2266"/>
                    </a:moveTo>
                    <a:lnTo>
                      <a:pt x="1092" y="2266"/>
                    </a:lnTo>
                    <a:lnTo>
                      <a:pt x="1073" y="2246"/>
                    </a:lnTo>
                    <a:lnTo>
                      <a:pt x="1067" y="2260"/>
                    </a:lnTo>
                    <a:lnTo>
                      <a:pt x="1078" y="2266"/>
                    </a:lnTo>
                    <a:close/>
                    <a:moveTo>
                      <a:pt x="1056" y="2702"/>
                    </a:moveTo>
                    <a:lnTo>
                      <a:pt x="1084" y="2722"/>
                    </a:lnTo>
                    <a:lnTo>
                      <a:pt x="1112" y="2716"/>
                    </a:lnTo>
                    <a:lnTo>
                      <a:pt x="1126" y="2688"/>
                    </a:lnTo>
                    <a:lnTo>
                      <a:pt x="1092" y="2702"/>
                    </a:lnTo>
                    <a:lnTo>
                      <a:pt x="1050" y="2688"/>
                    </a:lnTo>
                    <a:lnTo>
                      <a:pt x="1056" y="2702"/>
                    </a:lnTo>
                    <a:close/>
                    <a:moveTo>
                      <a:pt x="1042" y="3219"/>
                    </a:moveTo>
                    <a:lnTo>
                      <a:pt x="1027" y="3213"/>
                    </a:lnTo>
                    <a:lnTo>
                      <a:pt x="1027" y="3227"/>
                    </a:lnTo>
                    <a:lnTo>
                      <a:pt x="1042" y="3233"/>
                    </a:lnTo>
                    <a:lnTo>
                      <a:pt x="1042" y="3219"/>
                    </a:lnTo>
                    <a:close/>
                    <a:moveTo>
                      <a:pt x="1073" y="2410"/>
                    </a:moveTo>
                    <a:lnTo>
                      <a:pt x="1030" y="2418"/>
                    </a:lnTo>
                    <a:lnTo>
                      <a:pt x="1025" y="2446"/>
                    </a:lnTo>
                    <a:lnTo>
                      <a:pt x="1078" y="2441"/>
                    </a:lnTo>
                    <a:lnTo>
                      <a:pt x="1078" y="2424"/>
                    </a:lnTo>
                    <a:lnTo>
                      <a:pt x="1073" y="2410"/>
                    </a:lnTo>
                    <a:close/>
                    <a:moveTo>
                      <a:pt x="1022" y="680"/>
                    </a:moveTo>
                    <a:lnTo>
                      <a:pt x="1016" y="674"/>
                    </a:lnTo>
                    <a:lnTo>
                      <a:pt x="1008" y="688"/>
                    </a:lnTo>
                    <a:lnTo>
                      <a:pt x="1022" y="680"/>
                    </a:lnTo>
                    <a:close/>
                    <a:moveTo>
                      <a:pt x="1008" y="2506"/>
                    </a:moveTo>
                    <a:lnTo>
                      <a:pt x="1022" y="2492"/>
                    </a:lnTo>
                    <a:lnTo>
                      <a:pt x="1002" y="2483"/>
                    </a:lnTo>
                    <a:lnTo>
                      <a:pt x="1008" y="2506"/>
                    </a:lnTo>
                    <a:close/>
                    <a:moveTo>
                      <a:pt x="1030" y="2387"/>
                    </a:moveTo>
                    <a:lnTo>
                      <a:pt x="1010" y="2373"/>
                    </a:lnTo>
                    <a:lnTo>
                      <a:pt x="1005" y="2401"/>
                    </a:lnTo>
                    <a:lnTo>
                      <a:pt x="1030" y="2387"/>
                    </a:lnTo>
                    <a:close/>
                    <a:moveTo>
                      <a:pt x="1050" y="1620"/>
                    </a:moveTo>
                    <a:lnTo>
                      <a:pt x="996" y="1577"/>
                    </a:lnTo>
                    <a:lnTo>
                      <a:pt x="996" y="1620"/>
                    </a:lnTo>
                    <a:lnTo>
                      <a:pt x="1044" y="1648"/>
                    </a:lnTo>
                    <a:lnTo>
                      <a:pt x="1101" y="1642"/>
                    </a:lnTo>
                    <a:lnTo>
                      <a:pt x="1121" y="1662"/>
                    </a:lnTo>
                    <a:lnTo>
                      <a:pt x="1135" y="1656"/>
                    </a:lnTo>
                    <a:lnTo>
                      <a:pt x="1106" y="1608"/>
                    </a:lnTo>
                    <a:lnTo>
                      <a:pt x="1067" y="1580"/>
                    </a:lnTo>
                    <a:lnTo>
                      <a:pt x="1073" y="1594"/>
                    </a:lnTo>
                    <a:lnTo>
                      <a:pt x="1067" y="1622"/>
                    </a:lnTo>
                    <a:lnTo>
                      <a:pt x="1050" y="1622"/>
                    </a:lnTo>
                    <a:lnTo>
                      <a:pt x="1050" y="1620"/>
                    </a:lnTo>
                    <a:close/>
                    <a:moveTo>
                      <a:pt x="1002" y="1936"/>
                    </a:moveTo>
                    <a:lnTo>
                      <a:pt x="1016" y="1930"/>
                    </a:lnTo>
                    <a:lnTo>
                      <a:pt x="1008" y="1888"/>
                    </a:lnTo>
                    <a:lnTo>
                      <a:pt x="988" y="1930"/>
                    </a:lnTo>
                    <a:lnTo>
                      <a:pt x="1002" y="1936"/>
                    </a:lnTo>
                    <a:close/>
                    <a:moveTo>
                      <a:pt x="994" y="2353"/>
                    </a:moveTo>
                    <a:lnTo>
                      <a:pt x="1008" y="2353"/>
                    </a:lnTo>
                    <a:lnTo>
                      <a:pt x="1022" y="2305"/>
                    </a:lnTo>
                    <a:lnTo>
                      <a:pt x="1002" y="2286"/>
                    </a:lnTo>
                    <a:lnTo>
                      <a:pt x="979" y="2348"/>
                    </a:lnTo>
                    <a:lnTo>
                      <a:pt x="994" y="2353"/>
                    </a:lnTo>
                    <a:close/>
                    <a:moveTo>
                      <a:pt x="940" y="1941"/>
                    </a:moveTo>
                    <a:lnTo>
                      <a:pt x="946" y="1936"/>
                    </a:lnTo>
                    <a:lnTo>
                      <a:pt x="940" y="1922"/>
                    </a:lnTo>
                    <a:lnTo>
                      <a:pt x="940" y="1941"/>
                    </a:lnTo>
                    <a:close/>
                    <a:moveTo>
                      <a:pt x="946" y="2181"/>
                    </a:moveTo>
                    <a:lnTo>
                      <a:pt x="940" y="2167"/>
                    </a:lnTo>
                    <a:lnTo>
                      <a:pt x="926" y="2173"/>
                    </a:lnTo>
                    <a:lnTo>
                      <a:pt x="926" y="2187"/>
                    </a:lnTo>
                    <a:lnTo>
                      <a:pt x="946" y="2181"/>
                    </a:lnTo>
                    <a:close/>
                    <a:moveTo>
                      <a:pt x="926" y="1854"/>
                    </a:moveTo>
                    <a:lnTo>
                      <a:pt x="912" y="1896"/>
                    </a:lnTo>
                    <a:lnTo>
                      <a:pt x="926" y="1896"/>
                    </a:lnTo>
                    <a:lnTo>
                      <a:pt x="946" y="1876"/>
                    </a:lnTo>
                    <a:lnTo>
                      <a:pt x="940" y="1857"/>
                    </a:lnTo>
                    <a:lnTo>
                      <a:pt x="926" y="1857"/>
                    </a:lnTo>
                    <a:lnTo>
                      <a:pt x="926" y="1854"/>
                    </a:lnTo>
                    <a:close/>
                    <a:moveTo>
                      <a:pt x="920" y="1826"/>
                    </a:moveTo>
                    <a:lnTo>
                      <a:pt x="926" y="1812"/>
                    </a:lnTo>
                    <a:lnTo>
                      <a:pt x="920" y="1792"/>
                    </a:lnTo>
                    <a:lnTo>
                      <a:pt x="900" y="1826"/>
                    </a:lnTo>
                    <a:lnTo>
                      <a:pt x="909" y="1831"/>
                    </a:lnTo>
                    <a:lnTo>
                      <a:pt x="920" y="1826"/>
                    </a:lnTo>
                    <a:close/>
                    <a:moveTo>
                      <a:pt x="892" y="2018"/>
                    </a:moveTo>
                    <a:lnTo>
                      <a:pt x="906" y="2037"/>
                    </a:lnTo>
                    <a:lnTo>
                      <a:pt x="934" y="2032"/>
                    </a:lnTo>
                    <a:lnTo>
                      <a:pt x="920" y="2003"/>
                    </a:lnTo>
                    <a:lnTo>
                      <a:pt x="906" y="1998"/>
                    </a:lnTo>
                    <a:lnTo>
                      <a:pt x="892" y="2003"/>
                    </a:lnTo>
                    <a:lnTo>
                      <a:pt x="892" y="2018"/>
                    </a:lnTo>
                    <a:close/>
                    <a:moveTo>
                      <a:pt x="883" y="1428"/>
                    </a:moveTo>
                    <a:lnTo>
                      <a:pt x="917" y="1447"/>
                    </a:lnTo>
                    <a:lnTo>
                      <a:pt x="999" y="1462"/>
                    </a:lnTo>
                    <a:lnTo>
                      <a:pt x="991" y="1433"/>
                    </a:lnTo>
                    <a:lnTo>
                      <a:pt x="948" y="1433"/>
                    </a:lnTo>
                    <a:lnTo>
                      <a:pt x="929" y="1405"/>
                    </a:lnTo>
                    <a:lnTo>
                      <a:pt x="872" y="1411"/>
                    </a:lnTo>
                    <a:lnTo>
                      <a:pt x="883" y="1428"/>
                    </a:lnTo>
                    <a:close/>
                    <a:moveTo>
                      <a:pt x="883" y="1783"/>
                    </a:moveTo>
                    <a:lnTo>
                      <a:pt x="912" y="1764"/>
                    </a:lnTo>
                    <a:lnTo>
                      <a:pt x="912" y="1749"/>
                    </a:lnTo>
                    <a:lnTo>
                      <a:pt x="898" y="1744"/>
                    </a:lnTo>
                    <a:lnTo>
                      <a:pt x="869" y="1772"/>
                    </a:lnTo>
                    <a:lnTo>
                      <a:pt x="869" y="1786"/>
                    </a:lnTo>
                    <a:lnTo>
                      <a:pt x="883" y="1786"/>
                    </a:lnTo>
                    <a:lnTo>
                      <a:pt x="883" y="1783"/>
                    </a:lnTo>
                    <a:close/>
                    <a:moveTo>
                      <a:pt x="878" y="1964"/>
                    </a:moveTo>
                    <a:lnTo>
                      <a:pt x="864" y="1964"/>
                    </a:lnTo>
                    <a:lnTo>
                      <a:pt x="864" y="1978"/>
                    </a:lnTo>
                    <a:lnTo>
                      <a:pt x="878" y="1978"/>
                    </a:lnTo>
                    <a:lnTo>
                      <a:pt x="878" y="1964"/>
                    </a:lnTo>
                    <a:close/>
                    <a:moveTo>
                      <a:pt x="858" y="1817"/>
                    </a:moveTo>
                    <a:lnTo>
                      <a:pt x="872" y="1831"/>
                    </a:lnTo>
                    <a:lnTo>
                      <a:pt x="872" y="1803"/>
                    </a:lnTo>
                    <a:lnTo>
                      <a:pt x="858" y="1797"/>
                    </a:lnTo>
                    <a:lnTo>
                      <a:pt x="858" y="1817"/>
                    </a:lnTo>
                    <a:close/>
                    <a:moveTo>
                      <a:pt x="858" y="1710"/>
                    </a:moveTo>
                    <a:lnTo>
                      <a:pt x="867" y="1724"/>
                    </a:lnTo>
                    <a:lnTo>
                      <a:pt x="909" y="1724"/>
                    </a:lnTo>
                    <a:lnTo>
                      <a:pt x="889" y="1704"/>
                    </a:lnTo>
                    <a:lnTo>
                      <a:pt x="861" y="1699"/>
                    </a:lnTo>
                    <a:lnTo>
                      <a:pt x="861" y="1710"/>
                    </a:lnTo>
                    <a:lnTo>
                      <a:pt x="858" y="1710"/>
                    </a:lnTo>
                    <a:close/>
                    <a:moveTo>
                      <a:pt x="878" y="1112"/>
                    </a:moveTo>
                    <a:lnTo>
                      <a:pt x="850" y="1112"/>
                    </a:lnTo>
                    <a:lnTo>
                      <a:pt x="850" y="1126"/>
                    </a:lnTo>
                    <a:lnTo>
                      <a:pt x="864" y="1140"/>
                    </a:lnTo>
                    <a:lnTo>
                      <a:pt x="878" y="1126"/>
                    </a:lnTo>
                    <a:lnTo>
                      <a:pt x="878" y="1112"/>
                    </a:lnTo>
                    <a:close/>
                    <a:moveTo>
                      <a:pt x="835" y="632"/>
                    </a:moveTo>
                    <a:lnTo>
                      <a:pt x="855" y="638"/>
                    </a:lnTo>
                    <a:lnTo>
                      <a:pt x="835" y="618"/>
                    </a:lnTo>
                    <a:lnTo>
                      <a:pt x="835" y="632"/>
                    </a:lnTo>
                    <a:close/>
                    <a:moveTo>
                      <a:pt x="821" y="494"/>
                    </a:moveTo>
                    <a:lnTo>
                      <a:pt x="827" y="508"/>
                    </a:lnTo>
                    <a:lnTo>
                      <a:pt x="855" y="502"/>
                    </a:lnTo>
                    <a:lnTo>
                      <a:pt x="855" y="488"/>
                    </a:lnTo>
                    <a:lnTo>
                      <a:pt x="827" y="482"/>
                    </a:lnTo>
                    <a:lnTo>
                      <a:pt x="821" y="494"/>
                    </a:lnTo>
                    <a:close/>
                    <a:moveTo>
                      <a:pt x="850" y="1304"/>
                    </a:moveTo>
                    <a:lnTo>
                      <a:pt x="855" y="1261"/>
                    </a:lnTo>
                    <a:lnTo>
                      <a:pt x="841" y="1241"/>
                    </a:lnTo>
                    <a:lnTo>
                      <a:pt x="813" y="1236"/>
                    </a:lnTo>
                    <a:lnTo>
                      <a:pt x="819" y="1250"/>
                    </a:lnTo>
                    <a:lnTo>
                      <a:pt x="819" y="1318"/>
                    </a:lnTo>
                    <a:lnTo>
                      <a:pt x="850" y="1304"/>
                    </a:lnTo>
                    <a:close/>
                    <a:moveTo>
                      <a:pt x="802" y="465"/>
                    </a:moveTo>
                    <a:lnTo>
                      <a:pt x="816" y="471"/>
                    </a:lnTo>
                    <a:lnTo>
                      <a:pt x="816" y="451"/>
                    </a:lnTo>
                    <a:lnTo>
                      <a:pt x="802" y="451"/>
                    </a:lnTo>
                    <a:lnTo>
                      <a:pt x="802" y="465"/>
                    </a:lnTo>
                    <a:close/>
                    <a:moveTo>
                      <a:pt x="796" y="2367"/>
                    </a:moveTo>
                    <a:lnTo>
                      <a:pt x="810" y="2373"/>
                    </a:lnTo>
                    <a:lnTo>
                      <a:pt x="816" y="2367"/>
                    </a:lnTo>
                    <a:lnTo>
                      <a:pt x="796" y="2353"/>
                    </a:lnTo>
                    <a:lnTo>
                      <a:pt x="796" y="2367"/>
                    </a:lnTo>
                    <a:close/>
                    <a:moveTo>
                      <a:pt x="796" y="547"/>
                    </a:moveTo>
                    <a:lnTo>
                      <a:pt x="824" y="547"/>
                    </a:lnTo>
                    <a:lnTo>
                      <a:pt x="796" y="533"/>
                    </a:lnTo>
                    <a:lnTo>
                      <a:pt x="796" y="547"/>
                    </a:lnTo>
                    <a:close/>
                    <a:moveTo>
                      <a:pt x="830" y="1400"/>
                    </a:moveTo>
                    <a:lnTo>
                      <a:pt x="802" y="1385"/>
                    </a:lnTo>
                    <a:lnTo>
                      <a:pt x="788" y="1391"/>
                    </a:lnTo>
                    <a:lnTo>
                      <a:pt x="821" y="1419"/>
                    </a:lnTo>
                    <a:lnTo>
                      <a:pt x="827" y="1414"/>
                    </a:lnTo>
                    <a:lnTo>
                      <a:pt x="827" y="1400"/>
                    </a:lnTo>
                    <a:lnTo>
                      <a:pt x="830" y="1400"/>
                    </a:lnTo>
                    <a:close/>
                    <a:moveTo>
                      <a:pt x="762" y="1662"/>
                    </a:moveTo>
                    <a:lnTo>
                      <a:pt x="762" y="1676"/>
                    </a:lnTo>
                    <a:lnTo>
                      <a:pt x="790" y="1682"/>
                    </a:lnTo>
                    <a:lnTo>
                      <a:pt x="782" y="1654"/>
                    </a:lnTo>
                    <a:lnTo>
                      <a:pt x="754" y="1648"/>
                    </a:lnTo>
                    <a:lnTo>
                      <a:pt x="762" y="1662"/>
                    </a:lnTo>
                    <a:close/>
                    <a:moveTo>
                      <a:pt x="768" y="590"/>
                    </a:moveTo>
                    <a:lnTo>
                      <a:pt x="762" y="576"/>
                    </a:lnTo>
                    <a:lnTo>
                      <a:pt x="748" y="581"/>
                    </a:lnTo>
                    <a:lnTo>
                      <a:pt x="748" y="595"/>
                    </a:lnTo>
                    <a:lnTo>
                      <a:pt x="768" y="590"/>
                    </a:lnTo>
                    <a:close/>
                    <a:moveTo>
                      <a:pt x="762" y="1352"/>
                    </a:moveTo>
                    <a:lnTo>
                      <a:pt x="754" y="1346"/>
                    </a:lnTo>
                    <a:lnTo>
                      <a:pt x="740" y="1352"/>
                    </a:lnTo>
                    <a:lnTo>
                      <a:pt x="759" y="1366"/>
                    </a:lnTo>
                    <a:lnTo>
                      <a:pt x="773" y="1360"/>
                    </a:lnTo>
                    <a:lnTo>
                      <a:pt x="762" y="1352"/>
                    </a:lnTo>
                    <a:close/>
                    <a:moveTo>
                      <a:pt x="754" y="1400"/>
                    </a:moveTo>
                    <a:lnTo>
                      <a:pt x="748" y="1385"/>
                    </a:lnTo>
                    <a:lnTo>
                      <a:pt x="720" y="1371"/>
                    </a:lnTo>
                    <a:lnTo>
                      <a:pt x="725" y="1400"/>
                    </a:lnTo>
                    <a:lnTo>
                      <a:pt x="745" y="1414"/>
                    </a:lnTo>
                    <a:lnTo>
                      <a:pt x="754" y="1400"/>
                    </a:lnTo>
                    <a:close/>
                    <a:moveTo>
                      <a:pt x="734" y="1515"/>
                    </a:moveTo>
                    <a:lnTo>
                      <a:pt x="740" y="1467"/>
                    </a:lnTo>
                    <a:lnTo>
                      <a:pt x="711" y="1495"/>
                    </a:lnTo>
                    <a:lnTo>
                      <a:pt x="717" y="1524"/>
                    </a:lnTo>
                    <a:lnTo>
                      <a:pt x="737" y="1529"/>
                    </a:lnTo>
                    <a:lnTo>
                      <a:pt x="734" y="1515"/>
                    </a:lnTo>
                    <a:close/>
                    <a:moveTo>
                      <a:pt x="692" y="542"/>
                    </a:moveTo>
                    <a:lnTo>
                      <a:pt x="677" y="542"/>
                    </a:lnTo>
                    <a:lnTo>
                      <a:pt x="677" y="556"/>
                    </a:lnTo>
                    <a:lnTo>
                      <a:pt x="692" y="556"/>
                    </a:lnTo>
                    <a:lnTo>
                      <a:pt x="692" y="542"/>
                    </a:lnTo>
                    <a:close/>
                    <a:moveTo>
                      <a:pt x="692" y="384"/>
                    </a:moveTo>
                    <a:lnTo>
                      <a:pt x="697" y="378"/>
                    </a:lnTo>
                    <a:lnTo>
                      <a:pt x="677" y="358"/>
                    </a:lnTo>
                    <a:lnTo>
                      <a:pt x="669" y="392"/>
                    </a:lnTo>
                    <a:lnTo>
                      <a:pt x="692" y="384"/>
                    </a:lnTo>
                    <a:close/>
                    <a:moveTo>
                      <a:pt x="686" y="1098"/>
                    </a:moveTo>
                    <a:lnTo>
                      <a:pt x="680" y="1092"/>
                    </a:lnTo>
                    <a:lnTo>
                      <a:pt x="666" y="1106"/>
                    </a:lnTo>
                    <a:lnTo>
                      <a:pt x="694" y="1112"/>
                    </a:lnTo>
                    <a:lnTo>
                      <a:pt x="686" y="1098"/>
                    </a:lnTo>
                    <a:close/>
                    <a:moveTo>
                      <a:pt x="644" y="1179"/>
                    </a:moveTo>
                    <a:lnTo>
                      <a:pt x="692" y="1194"/>
                    </a:lnTo>
                    <a:lnTo>
                      <a:pt x="683" y="1179"/>
                    </a:lnTo>
                    <a:lnTo>
                      <a:pt x="649" y="1160"/>
                    </a:lnTo>
                    <a:lnTo>
                      <a:pt x="635" y="1168"/>
                    </a:lnTo>
                    <a:lnTo>
                      <a:pt x="644" y="1179"/>
                    </a:lnTo>
                    <a:close/>
                    <a:moveTo>
                      <a:pt x="638" y="1408"/>
                    </a:moveTo>
                    <a:lnTo>
                      <a:pt x="652" y="1414"/>
                    </a:lnTo>
                    <a:lnTo>
                      <a:pt x="680" y="1400"/>
                    </a:lnTo>
                    <a:lnTo>
                      <a:pt x="638" y="1385"/>
                    </a:lnTo>
                    <a:lnTo>
                      <a:pt x="629" y="1400"/>
                    </a:lnTo>
                    <a:lnTo>
                      <a:pt x="638" y="1408"/>
                    </a:lnTo>
                    <a:close/>
                    <a:moveTo>
                      <a:pt x="596" y="1577"/>
                    </a:moveTo>
                    <a:lnTo>
                      <a:pt x="610" y="1583"/>
                    </a:lnTo>
                    <a:lnTo>
                      <a:pt x="624" y="1563"/>
                    </a:lnTo>
                    <a:lnTo>
                      <a:pt x="596" y="1563"/>
                    </a:lnTo>
                    <a:lnTo>
                      <a:pt x="596" y="1577"/>
                    </a:lnTo>
                    <a:close/>
                    <a:moveTo>
                      <a:pt x="644" y="1309"/>
                    </a:moveTo>
                    <a:lnTo>
                      <a:pt x="677" y="1315"/>
                    </a:lnTo>
                    <a:lnTo>
                      <a:pt x="677" y="1284"/>
                    </a:lnTo>
                    <a:lnTo>
                      <a:pt x="635" y="1270"/>
                    </a:lnTo>
                    <a:lnTo>
                      <a:pt x="607" y="1275"/>
                    </a:lnTo>
                    <a:lnTo>
                      <a:pt x="573" y="1343"/>
                    </a:lnTo>
                    <a:lnTo>
                      <a:pt x="627" y="1349"/>
                    </a:lnTo>
                    <a:lnTo>
                      <a:pt x="655" y="1335"/>
                    </a:lnTo>
                    <a:lnTo>
                      <a:pt x="627" y="1306"/>
                    </a:lnTo>
                    <a:lnTo>
                      <a:pt x="644" y="1306"/>
                    </a:lnTo>
                    <a:lnTo>
                      <a:pt x="644" y="1309"/>
                    </a:lnTo>
                    <a:close/>
                    <a:moveTo>
                      <a:pt x="590" y="1160"/>
                    </a:moveTo>
                    <a:lnTo>
                      <a:pt x="596" y="1154"/>
                    </a:lnTo>
                    <a:lnTo>
                      <a:pt x="567" y="1140"/>
                    </a:lnTo>
                    <a:lnTo>
                      <a:pt x="576" y="1160"/>
                    </a:lnTo>
                    <a:lnTo>
                      <a:pt x="548" y="1194"/>
                    </a:lnTo>
                    <a:lnTo>
                      <a:pt x="548" y="1208"/>
                    </a:lnTo>
                    <a:lnTo>
                      <a:pt x="562" y="1213"/>
                    </a:lnTo>
                    <a:lnTo>
                      <a:pt x="590" y="1160"/>
                    </a:lnTo>
                    <a:close/>
                    <a:moveTo>
                      <a:pt x="542" y="973"/>
                    </a:moveTo>
                    <a:lnTo>
                      <a:pt x="556" y="954"/>
                    </a:lnTo>
                    <a:lnTo>
                      <a:pt x="542" y="948"/>
                    </a:lnTo>
                    <a:lnTo>
                      <a:pt x="528" y="968"/>
                    </a:lnTo>
                    <a:lnTo>
                      <a:pt x="542" y="973"/>
                    </a:lnTo>
                    <a:close/>
                    <a:moveTo>
                      <a:pt x="542" y="1016"/>
                    </a:moveTo>
                    <a:lnTo>
                      <a:pt x="522" y="1002"/>
                    </a:lnTo>
                    <a:lnTo>
                      <a:pt x="522" y="1016"/>
                    </a:lnTo>
                    <a:lnTo>
                      <a:pt x="536" y="1030"/>
                    </a:lnTo>
                    <a:lnTo>
                      <a:pt x="542" y="1016"/>
                    </a:lnTo>
                    <a:close/>
                    <a:moveTo>
                      <a:pt x="522" y="776"/>
                    </a:moveTo>
                    <a:lnTo>
                      <a:pt x="531" y="762"/>
                    </a:lnTo>
                    <a:lnTo>
                      <a:pt x="511" y="756"/>
                    </a:lnTo>
                    <a:lnTo>
                      <a:pt x="511" y="770"/>
                    </a:lnTo>
                    <a:lnTo>
                      <a:pt x="522" y="776"/>
                    </a:lnTo>
                    <a:close/>
                    <a:moveTo>
                      <a:pt x="508" y="547"/>
                    </a:moveTo>
                    <a:lnTo>
                      <a:pt x="522" y="519"/>
                    </a:lnTo>
                    <a:lnTo>
                      <a:pt x="517" y="505"/>
                    </a:lnTo>
                    <a:lnTo>
                      <a:pt x="502" y="505"/>
                    </a:lnTo>
                    <a:lnTo>
                      <a:pt x="488" y="533"/>
                    </a:lnTo>
                    <a:lnTo>
                      <a:pt x="494" y="547"/>
                    </a:lnTo>
                    <a:lnTo>
                      <a:pt x="508" y="547"/>
                    </a:lnTo>
                    <a:close/>
                    <a:moveTo>
                      <a:pt x="486" y="460"/>
                    </a:moveTo>
                    <a:lnTo>
                      <a:pt x="486" y="446"/>
                    </a:lnTo>
                    <a:lnTo>
                      <a:pt x="471" y="440"/>
                    </a:lnTo>
                    <a:lnTo>
                      <a:pt x="457" y="468"/>
                    </a:lnTo>
                    <a:lnTo>
                      <a:pt x="471" y="488"/>
                    </a:lnTo>
                    <a:lnTo>
                      <a:pt x="486" y="460"/>
                    </a:lnTo>
                    <a:close/>
                    <a:moveTo>
                      <a:pt x="460" y="801"/>
                    </a:moveTo>
                    <a:lnTo>
                      <a:pt x="466" y="815"/>
                    </a:lnTo>
                    <a:lnTo>
                      <a:pt x="500" y="821"/>
                    </a:lnTo>
                    <a:lnTo>
                      <a:pt x="466" y="787"/>
                    </a:lnTo>
                    <a:lnTo>
                      <a:pt x="452" y="793"/>
                    </a:lnTo>
                    <a:lnTo>
                      <a:pt x="460" y="801"/>
                    </a:lnTo>
                    <a:close/>
                    <a:moveTo>
                      <a:pt x="446" y="178"/>
                    </a:moveTo>
                    <a:lnTo>
                      <a:pt x="446" y="206"/>
                    </a:lnTo>
                    <a:lnTo>
                      <a:pt x="460" y="234"/>
                    </a:lnTo>
                    <a:lnTo>
                      <a:pt x="488" y="240"/>
                    </a:lnTo>
                    <a:lnTo>
                      <a:pt x="488" y="220"/>
                    </a:lnTo>
                    <a:lnTo>
                      <a:pt x="455" y="172"/>
                    </a:lnTo>
                    <a:lnTo>
                      <a:pt x="446" y="178"/>
                    </a:lnTo>
                    <a:close/>
                    <a:moveTo>
                      <a:pt x="446" y="886"/>
                    </a:moveTo>
                    <a:lnTo>
                      <a:pt x="452" y="886"/>
                    </a:lnTo>
                    <a:lnTo>
                      <a:pt x="452" y="858"/>
                    </a:lnTo>
                    <a:lnTo>
                      <a:pt x="432" y="877"/>
                    </a:lnTo>
                    <a:lnTo>
                      <a:pt x="446" y="886"/>
                    </a:lnTo>
                    <a:close/>
                    <a:moveTo>
                      <a:pt x="384" y="316"/>
                    </a:moveTo>
                    <a:lnTo>
                      <a:pt x="418" y="330"/>
                    </a:lnTo>
                    <a:lnTo>
                      <a:pt x="412" y="316"/>
                    </a:lnTo>
                    <a:lnTo>
                      <a:pt x="384" y="302"/>
                    </a:lnTo>
                    <a:lnTo>
                      <a:pt x="384" y="316"/>
                    </a:lnTo>
                    <a:close/>
                    <a:moveTo>
                      <a:pt x="322" y="542"/>
                    </a:moveTo>
                    <a:lnTo>
                      <a:pt x="316" y="536"/>
                    </a:lnTo>
                    <a:lnTo>
                      <a:pt x="311" y="550"/>
                    </a:lnTo>
                    <a:lnTo>
                      <a:pt x="322" y="542"/>
                    </a:lnTo>
                    <a:close/>
                    <a:moveTo>
                      <a:pt x="232" y="528"/>
                    </a:moveTo>
                    <a:lnTo>
                      <a:pt x="240" y="522"/>
                    </a:lnTo>
                    <a:lnTo>
                      <a:pt x="226" y="516"/>
                    </a:lnTo>
                    <a:lnTo>
                      <a:pt x="217" y="536"/>
                    </a:lnTo>
                    <a:lnTo>
                      <a:pt x="232" y="528"/>
                    </a:lnTo>
                    <a:close/>
                    <a:moveTo>
                      <a:pt x="2712" y="20"/>
                    </a:moveTo>
                    <a:lnTo>
                      <a:pt x="2766" y="39"/>
                    </a:lnTo>
                    <a:lnTo>
                      <a:pt x="2800" y="101"/>
                    </a:lnTo>
                    <a:lnTo>
                      <a:pt x="2766" y="211"/>
                    </a:lnTo>
                    <a:lnTo>
                      <a:pt x="2690" y="465"/>
                    </a:lnTo>
                    <a:lnTo>
                      <a:pt x="2656" y="533"/>
                    </a:lnTo>
                    <a:lnTo>
                      <a:pt x="2650" y="587"/>
                    </a:lnTo>
                    <a:lnTo>
                      <a:pt x="2602" y="688"/>
                    </a:lnTo>
                    <a:lnTo>
                      <a:pt x="2602" y="731"/>
                    </a:lnTo>
                    <a:lnTo>
                      <a:pt x="2554" y="855"/>
                    </a:lnTo>
                    <a:lnTo>
                      <a:pt x="2486" y="1081"/>
                    </a:lnTo>
                    <a:lnTo>
                      <a:pt x="2453" y="1075"/>
                    </a:lnTo>
                    <a:lnTo>
                      <a:pt x="2467" y="1137"/>
                    </a:lnTo>
                    <a:lnTo>
                      <a:pt x="2410" y="1281"/>
                    </a:lnTo>
                    <a:lnTo>
                      <a:pt x="2320" y="1541"/>
                    </a:lnTo>
                    <a:lnTo>
                      <a:pt x="2218" y="1828"/>
                    </a:lnTo>
                    <a:lnTo>
                      <a:pt x="2151" y="2097"/>
                    </a:lnTo>
                    <a:lnTo>
                      <a:pt x="2117" y="2150"/>
                    </a:lnTo>
                    <a:lnTo>
                      <a:pt x="2097" y="2232"/>
                    </a:lnTo>
                    <a:lnTo>
                      <a:pt x="2007" y="2480"/>
                    </a:lnTo>
                    <a:lnTo>
                      <a:pt x="1978" y="2589"/>
                    </a:lnTo>
                    <a:lnTo>
                      <a:pt x="1964" y="2595"/>
                    </a:lnTo>
                    <a:lnTo>
                      <a:pt x="1936" y="2699"/>
                    </a:lnTo>
                    <a:lnTo>
                      <a:pt x="1868" y="2877"/>
                    </a:lnTo>
                    <a:lnTo>
                      <a:pt x="1854" y="2945"/>
                    </a:lnTo>
                    <a:lnTo>
                      <a:pt x="1849" y="3083"/>
                    </a:lnTo>
                    <a:lnTo>
                      <a:pt x="1843" y="3097"/>
                    </a:lnTo>
                    <a:lnTo>
                      <a:pt x="1843" y="3529"/>
                    </a:lnTo>
                    <a:lnTo>
                      <a:pt x="1849" y="3543"/>
                    </a:lnTo>
                    <a:lnTo>
                      <a:pt x="1843" y="3586"/>
                    </a:lnTo>
                    <a:lnTo>
                      <a:pt x="1843" y="3820"/>
                    </a:lnTo>
                    <a:lnTo>
                      <a:pt x="1849" y="3834"/>
                    </a:lnTo>
                    <a:lnTo>
                      <a:pt x="1854" y="3978"/>
                    </a:lnTo>
                    <a:lnTo>
                      <a:pt x="1849" y="3992"/>
                    </a:lnTo>
                    <a:lnTo>
                      <a:pt x="1849" y="4054"/>
                    </a:lnTo>
                    <a:lnTo>
                      <a:pt x="1843" y="4068"/>
                    </a:lnTo>
                    <a:lnTo>
                      <a:pt x="1843" y="4328"/>
                    </a:lnTo>
                    <a:lnTo>
                      <a:pt x="1849" y="4342"/>
                    </a:lnTo>
                    <a:lnTo>
                      <a:pt x="1849" y="4410"/>
                    </a:lnTo>
                    <a:lnTo>
                      <a:pt x="1835" y="4500"/>
                    </a:lnTo>
                    <a:lnTo>
                      <a:pt x="1849" y="4610"/>
                    </a:lnTo>
                    <a:lnTo>
                      <a:pt x="1843" y="4624"/>
                    </a:lnTo>
                    <a:lnTo>
                      <a:pt x="1843" y="4700"/>
                    </a:lnTo>
                    <a:lnTo>
                      <a:pt x="1857" y="4728"/>
                    </a:lnTo>
                    <a:lnTo>
                      <a:pt x="1837" y="4785"/>
                    </a:lnTo>
                    <a:lnTo>
                      <a:pt x="1843" y="4901"/>
                    </a:lnTo>
                    <a:lnTo>
                      <a:pt x="1829" y="4934"/>
                    </a:lnTo>
                    <a:lnTo>
                      <a:pt x="1767" y="4982"/>
                    </a:lnTo>
                    <a:lnTo>
                      <a:pt x="1637" y="4988"/>
                    </a:lnTo>
                    <a:lnTo>
                      <a:pt x="1623" y="4994"/>
                    </a:lnTo>
                    <a:lnTo>
                      <a:pt x="1595" y="4988"/>
                    </a:lnTo>
                    <a:lnTo>
                      <a:pt x="1470" y="4988"/>
                    </a:lnTo>
                    <a:lnTo>
                      <a:pt x="1456" y="4994"/>
                    </a:lnTo>
                    <a:lnTo>
                      <a:pt x="1279" y="4994"/>
                    </a:lnTo>
                    <a:lnTo>
                      <a:pt x="1264" y="4988"/>
                    </a:lnTo>
                    <a:lnTo>
                      <a:pt x="1025" y="4988"/>
                    </a:lnTo>
                    <a:lnTo>
                      <a:pt x="982" y="4968"/>
                    </a:lnTo>
                    <a:lnTo>
                      <a:pt x="948" y="4926"/>
                    </a:lnTo>
                    <a:lnTo>
                      <a:pt x="920" y="4864"/>
                    </a:lnTo>
                    <a:lnTo>
                      <a:pt x="920" y="4624"/>
                    </a:lnTo>
                    <a:lnTo>
                      <a:pt x="926" y="4610"/>
                    </a:lnTo>
                    <a:lnTo>
                      <a:pt x="926" y="4542"/>
                    </a:lnTo>
                    <a:lnTo>
                      <a:pt x="931" y="4528"/>
                    </a:lnTo>
                    <a:lnTo>
                      <a:pt x="931" y="4438"/>
                    </a:lnTo>
                    <a:lnTo>
                      <a:pt x="917" y="4370"/>
                    </a:lnTo>
                    <a:lnTo>
                      <a:pt x="937" y="4280"/>
                    </a:lnTo>
                    <a:lnTo>
                      <a:pt x="931" y="4122"/>
                    </a:lnTo>
                    <a:lnTo>
                      <a:pt x="926" y="4108"/>
                    </a:lnTo>
                    <a:lnTo>
                      <a:pt x="926" y="4054"/>
                    </a:lnTo>
                    <a:lnTo>
                      <a:pt x="920" y="4040"/>
                    </a:lnTo>
                    <a:lnTo>
                      <a:pt x="920" y="3916"/>
                    </a:lnTo>
                    <a:lnTo>
                      <a:pt x="926" y="3902"/>
                    </a:lnTo>
                    <a:lnTo>
                      <a:pt x="926" y="3786"/>
                    </a:lnTo>
                    <a:lnTo>
                      <a:pt x="931" y="3772"/>
                    </a:lnTo>
                    <a:lnTo>
                      <a:pt x="931" y="3676"/>
                    </a:lnTo>
                    <a:lnTo>
                      <a:pt x="926" y="3662"/>
                    </a:lnTo>
                    <a:lnTo>
                      <a:pt x="926" y="3540"/>
                    </a:lnTo>
                    <a:lnTo>
                      <a:pt x="940" y="3473"/>
                    </a:lnTo>
                    <a:lnTo>
                      <a:pt x="926" y="3391"/>
                    </a:lnTo>
                    <a:lnTo>
                      <a:pt x="940" y="3337"/>
                    </a:lnTo>
                    <a:lnTo>
                      <a:pt x="926" y="3295"/>
                    </a:lnTo>
                    <a:lnTo>
                      <a:pt x="926" y="3075"/>
                    </a:lnTo>
                    <a:lnTo>
                      <a:pt x="920" y="3061"/>
                    </a:lnTo>
                    <a:lnTo>
                      <a:pt x="926" y="2951"/>
                    </a:lnTo>
                    <a:lnTo>
                      <a:pt x="830" y="2663"/>
                    </a:lnTo>
                    <a:lnTo>
                      <a:pt x="810" y="2581"/>
                    </a:lnTo>
                    <a:lnTo>
                      <a:pt x="762" y="2478"/>
                    </a:lnTo>
                    <a:lnTo>
                      <a:pt x="762" y="2449"/>
                    </a:lnTo>
                    <a:lnTo>
                      <a:pt x="728" y="2387"/>
                    </a:lnTo>
                    <a:lnTo>
                      <a:pt x="728" y="2331"/>
                    </a:lnTo>
                    <a:lnTo>
                      <a:pt x="686" y="2229"/>
                    </a:lnTo>
                    <a:lnTo>
                      <a:pt x="658" y="2113"/>
                    </a:lnTo>
                    <a:lnTo>
                      <a:pt x="553" y="1812"/>
                    </a:lnTo>
                    <a:lnTo>
                      <a:pt x="519" y="1735"/>
                    </a:lnTo>
                    <a:lnTo>
                      <a:pt x="505" y="1673"/>
                    </a:lnTo>
                    <a:lnTo>
                      <a:pt x="477" y="1611"/>
                    </a:lnTo>
                    <a:lnTo>
                      <a:pt x="477" y="1577"/>
                    </a:lnTo>
                    <a:lnTo>
                      <a:pt x="401" y="1323"/>
                    </a:lnTo>
                    <a:lnTo>
                      <a:pt x="344" y="1171"/>
                    </a:lnTo>
                    <a:lnTo>
                      <a:pt x="243" y="883"/>
                    </a:lnTo>
                    <a:lnTo>
                      <a:pt x="167" y="663"/>
                    </a:lnTo>
                    <a:lnTo>
                      <a:pt x="167" y="615"/>
                    </a:lnTo>
                    <a:lnTo>
                      <a:pt x="147" y="573"/>
                    </a:lnTo>
                    <a:lnTo>
                      <a:pt x="147" y="544"/>
                    </a:lnTo>
                    <a:lnTo>
                      <a:pt x="90" y="386"/>
                    </a:lnTo>
                    <a:lnTo>
                      <a:pt x="57" y="338"/>
                    </a:lnTo>
                    <a:lnTo>
                      <a:pt x="28" y="276"/>
                    </a:lnTo>
                    <a:lnTo>
                      <a:pt x="0" y="104"/>
                    </a:lnTo>
                    <a:lnTo>
                      <a:pt x="14" y="56"/>
                    </a:lnTo>
                    <a:lnTo>
                      <a:pt x="48" y="22"/>
                    </a:lnTo>
                    <a:lnTo>
                      <a:pt x="192" y="8"/>
                    </a:lnTo>
                    <a:lnTo>
                      <a:pt x="198" y="14"/>
                    </a:lnTo>
                    <a:lnTo>
                      <a:pt x="542" y="14"/>
                    </a:lnTo>
                    <a:lnTo>
                      <a:pt x="556" y="20"/>
                    </a:lnTo>
                    <a:lnTo>
                      <a:pt x="680" y="0"/>
                    </a:lnTo>
                    <a:lnTo>
                      <a:pt x="723" y="14"/>
                    </a:lnTo>
                    <a:lnTo>
                      <a:pt x="819" y="8"/>
                    </a:lnTo>
                    <a:lnTo>
                      <a:pt x="915" y="56"/>
                    </a:lnTo>
                    <a:lnTo>
                      <a:pt x="920" y="124"/>
                    </a:lnTo>
                    <a:lnTo>
                      <a:pt x="954" y="178"/>
                    </a:lnTo>
                    <a:lnTo>
                      <a:pt x="968" y="274"/>
                    </a:lnTo>
                    <a:lnTo>
                      <a:pt x="1016" y="398"/>
                    </a:lnTo>
                    <a:lnTo>
                      <a:pt x="1030" y="480"/>
                    </a:lnTo>
                    <a:lnTo>
                      <a:pt x="1098" y="719"/>
                    </a:lnTo>
                    <a:lnTo>
                      <a:pt x="1160" y="959"/>
                    </a:lnTo>
                    <a:lnTo>
                      <a:pt x="1194" y="1041"/>
                    </a:lnTo>
                    <a:lnTo>
                      <a:pt x="1194" y="1069"/>
                    </a:lnTo>
                    <a:lnTo>
                      <a:pt x="1214" y="1098"/>
                    </a:lnTo>
                    <a:lnTo>
                      <a:pt x="1214" y="1140"/>
                    </a:lnTo>
                    <a:lnTo>
                      <a:pt x="1248" y="1216"/>
                    </a:lnTo>
                    <a:lnTo>
                      <a:pt x="1248" y="1258"/>
                    </a:lnTo>
                    <a:lnTo>
                      <a:pt x="1276" y="1335"/>
                    </a:lnTo>
                    <a:lnTo>
                      <a:pt x="1304" y="1450"/>
                    </a:lnTo>
                    <a:lnTo>
                      <a:pt x="1346" y="1566"/>
                    </a:lnTo>
                    <a:lnTo>
                      <a:pt x="1338" y="1608"/>
                    </a:lnTo>
                    <a:lnTo>
                      <a:pt x="1391" y="1718"/>
                    </a:lnTo>
                    <a:lnTo>
                      <a:pt x="1411" y="1724"/>
                    </a:lnTo>
                    <a:lnTo>
                      <a:pt x="1431" y="1704"/>
                    </a:lnTo>
                    <a:lnTo>
                      <a:pt x="1451" y="1662"/>
                    </a:lnTo>
                    <a:lnTo>
                      <a:pt x="1485" y="1524"/>
                    </a:lnTo>
                    <a:lnTo>
                      <a:pt x="1547" y="1289"/>
                    </a:lnTo>
                    <a:lnTo>
                      <a:pt x="1614" y="1050"/>
                    </a:lnTo>
                    <a:lnTo>
                      <a:pt x="1677" y="824"/>
                    </a:lnTo>
                    <a:lnTo>
                      <a:pt x="1730" y="584"/>
                    </a:lnTo>
                    <a:lnTo>
                      <a:pt x="1772" y="468"/>
                    </a:lnTo>
                    <a:lnTo>
                      <a:pt x="1815" y="310"/>
                    </a:lnTo>
                    <a:lnTo>
                      <a:pt x="1843" y="268"/>
                    </a:lnTo>
                    <a:lnTo>
                      <a:pt x="1851" y="178"/>
                    </a:lnTo>
                    <a:lnTo>
                      <a:pt x="1880" y="101"/>
                    </a:lnTo>
                    <a:lnTo>
                      <a:pt x="1908" y="53"/>
                    </a:lnTo>
                    <a:lnTo>
                      <a:pt x="1922" y="73"/>
                    </a:lnTo>
                    <a:lnTo>
                      <a:pt x="1950" y="87"/>
                    </a:lnTo>
                    <a:lnTo>
                      <a:pt x="1970" y="87"/>
                    </a:lnTo>
                    <a:lnTo>
                      <a:pt x="1990" y="73"/>
                    </a:lnTo>
                    <a:lnTo>
                      <a:pt x="1984" y="59"/>
                    </a:lnTo>
                    <a:lnTo>
                      <a:pt x="1956" y="53"/>
                    </a:lnTo>
                    <a:lnTo>
                      <a:pt x="1942" y="39"/>
                    </a:lnTo>
                    <a:lnTo>
                      <a:pt x="1984" y="11"/>
                    </a:lnTo>
                    <a:lnTo>
                      <a:pt x="2038" y="5"/>
                    </a:lnTo>
                    <a:lnTo>
                      <a:pt x="2176" y="25"/>
                    </a:lnTo>
                    <a:lnTo>
                      <a:pt x="2204" y="11"/>
                    </a:lnTo>
                    <a:lnTo>
                      <a:pt x="2520" y="11"/>
                    </a:lnTo>
                    <a:lnTo>
                      <a:pt x="2534" y="5"/>
                    </a:lnTo>
                    <a:lnTo>
                      <a:pt x="2692" y="5"/>
                    </a:lnTo>
                    <a:lnTo>
                      <a:pt x="2712" y="20"/>
                    </a:lnTo>
                    <a:close/>
                  </a:path>
                </a:pathLst>
              </a:custGeom>
              <a:solidFill>
                <a:srgbClr val="F15B2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grpSp>
          <p:nvGrpSpPr>
            <p:cNvPr id="24" name="Group 23">
              <a:extLst>
                <a:ext uri="{FF2B5EF4-FFF2-40B4-BE49-F238E27FC236}">
                  <a16:creationId xmlns:a16="http://schemas.microsoft.com/office/drawing/2014/main" id="{989E4E1E-84B2-6343-81E3-9823169116AD}"/>
                </a:ext>
              </a:extLst>
            </p:cNvPr>
            <p:cNvGrpSpPr/>
            <p:nvPr userDrawn="1"/>
          </p:nvGrpSpPr>
          <p:grpSpPr>
            <a:xfrm>
              <a:off x="1670348" y="326086"/>
              <a:ext cx="719983" cy="365307"/>
              <a:chOff x="2338303" y="265115"/>
              <a:chExt cx="1759803" cy="892894"/>
            </a:xfrm>
            <a:solidFill>
              <a:srgbClr val="EDEDED"/>
            </a:solidFill>
          </p:grpSpPr>
          <p:sp>
            <p:nvSpPr>
              <p:cNvPr id="25" name="Freeform 18">
                <a:extLst>
                  <a:ext uri="{FF2B5EF4-FFF2-40B4-BE49-F238E27FC236}">
                    <a16:creationId xmlns:a16="http://schemas.microsoft.com/office/drawing/2014/main" id="{F1BA8348-EC07-DD48-B07A-F4560C634510}"/>
                  </a:ext>
                </a:extLst>
              </p:cNvPr>
              <p:cNvSpPr>
                <a:spLocks noChangeArrowheads="1"/>
              </p:cNvSpPr>
              <p:nvPr userDrawn="1"/>
            </p:nvSpPr>
            <p:spPr bwMode="auto">
              <a:xfrm>
                <a:off x="3653100" y="265115"/>
                <a:ext cx="445006" cy="892894"/>
              </a:xfrm>
              <a:custGeom>
                <a:avLst/>
                <a:gdLst>
                  <a:gd name="T0" fmla="*/ 767 w 1364"/>
                  <a:gd name="T1" fmla="*/ 2715 h 2733"/>
                  <a:gd name="T2" fmla="*/ 14 w 1364"/>
                  <a:gd name="T3" fmla="*/ 1733 h 2733"/>
                  <a:gd name="T4" fmla="*/ 115 w 1364"/>
                  <a:gd name="T5" fmla="*/ 277 h 2733"/>
                  <a:gd name="T6" fmla="*/ 1309 w 1364"/>
                  <a:gd name="T7" fmla="*/ 500 h 2733"/>
                  <a:gd name="T8" fmla="*/ 858 w 1364"/>
                  <a:gd name="T9" fmla="*/ 793 h 2733"/>
                  <a:gd name="T10" fmla="*/ 496 w 1364"/>
                  <a:gd name="T11" fmla="*/ 1205 h 2733"/>
                  <a:gd name="T12" fmla="*/ 570 w 1364"/>
                  <a:gd name="T13" fmla="*/ 2258 h 2733"/>
                  <a:gd name="T14" fmla="*/ 889 w 1364"/>
                  <a:gd name="T15" fmla="*/ 1939 h 2733"/>
                  <a:gd name="T16" fmla="*/ 979 w 1364"/>
                  <a:gd name="T17" fmla="*/ 1329 h 2733"/>
                  <a:gd name="T18" fmla="*/ 1346 w 1364"/>
                  <a:gd name="T19" fmla="*/ 1899 h 2733"/>
                  <a:gd name="T20" fmla="*/ 104 w 1364"/>
                  <a:gd name="T21" fmla="*/ 1242 h 2733"/>
                  <a:gd name="T22" fmla="*/ 98 w 1364"/>
                  <a:gd name="T23" fmla="*/ 1738 h 2733"/>
                  <a:gd name="T24" fmla="*/ 129 w 1364"/>
                  <a:gd name="T25" fmla="*/ 1829 h 2733"/>
                  <a:gd name="T26" fmla="*/ 172 w 1364"/>
                  <a:gd name="T27" fmla="*/ 452 h 2733"/>
                  <a:gd name="T28" fmla="*/ 135 w 1364"/>
                  <a:gd name="T29" fmla="*/ 683 h 2733"/>
                  <a:gd name="T30" fmla="*/ 152 w 1364"/>
                  <a:gd name="T31" fmla="*/ 590 h 2733"/>
                  <a:gd name="T32" fmla="*/ 155 w 1364"/>
                  <a:gd name="T33" fmla="*/ 1764 h 2733"/>
                  <a:gd name="T34" fmla="*/ 192 w 1364"/>
                  <a:gd name="T35" fmla="*/ 1050 h 2733"/>
                  <a:gd name="T36" fmla="*/ 180 w 1364"/>
                  <a:gd name="T37" fmla="*/ 1264 h 2733"/>
                  <a:gd name="T38" fmla="*/ 200 w 1364"/>
                  <a:gd name="T39" fmla="*/ 1978 h 2733"/>
                  <a:gd name="T40" fmla="*/ 197 w 1364"/>
                  <a:gd name="T41" fmla="*/ 1767 h 2733"/>
                  <a:gd name="T42" fmla="*/ 217 w 1364"/>
                  <a:gd name="T43" fmla="*/ 1501 h 2733"/>
                  <a:gd name="T44" fmla="*/ 237 w 1364"/>
                  <a:gd name="T45" fmla="*/ 768 h 2733"/>
                  <a:gd name="T46" fmla="*/ 268 w 1364"/>
                  <a:gd name="T47" fmla="*/ 1484 h 2733"/>
                  <a:gd name="T48" fmla="*/ 273 w 1364"/>
                  <a:gd name="T49" fmla="*/ 734 h 2733"/>
                  <a:gd name="T50" fmla="*/ 293 w 1364"/>
                  <a:gd name="T51" fmla="*/ 694 h 2733"/>
                  <a:gd name="T52" fmla="*/ 273 w 1364"/>
                  <a:gd name="T53" fmla="*/ 2032 h 2733"/>
                  <a:gd name="T54" fmla="*/ 279 w 1364"/>
                  <a:gd name="T55" fmla="*/ 1767 h 2733"/>
                  <a:gd name="T56" fmla="*/ 293 w 1364"/>
                  <a:gd name="T57" fmla="*/ 564 h 2733"/>
                  <a:gd name="T58" fmla="*/ 316 w 1364"/>
                  <a:gd name="T59" fmla="*/ 813 h 2733"/>
                  <a:gd name="T60" fmla="*/ 313 w 1364"/>
                  <a:gd name="T61" fmla="*/ 748 h 2733"/>
                  <a:gd name="T62" fmla="*/ 324 w 1364"/>
                  <a:gd name="T63" fmla="*/ 2049 h 2733"/>
                  <a:gd name="T64" fmla="*/ 333 w 1364"/>
                  <a:gd name="T65" fmla="*/ 1795 h 2733"/>
                  <a:gd name="T66" fmla="*/ 341 w 1364"/>
                  <a:gd name="T67" fmla="*/ 480 h 2733"/>
                  <a:gd name="T68" fmla="*/ 341 w 1364"/>
                  <a:gd name="T69" fmla="*/ 2040 h 2733"/>
                  <a:gd name="T70" fmla="*/ 369 w 1364"/>
                  <a:gd name="T71" fmla="*/ 1482 h 2733"/>
                  <a:gd name="T72" fmla="*/ 372 w 1364"/>
                  <a:gd name="T73" fmla="*/ 135 h 2733"/>
                  <a:gd name="T74" fmla="*/ 369 w 1364"/>
                  <a:gd name="T75" fmla="*/ 835 h 2733"/>
                  <a:gd name="T76" fmla="*/ 392 w 1364"/>
                  <a:gd name="T77" fmla="*/ 1391 h 2733"/>
                  <a:gd name="T78" fmla="*/ 412 w 1364"/>
                  <a:gd name="T79" fmla="*/ 2385 h 2733"/>
                  <a:gd name="T80" fmla="*/ 403 w 1364"/>
                  <a:gd name="T81" fmla="*/ 1160 h 2733"/>
                  <a:gd name="T82" fmla="*/ 420 w 1364"/>
                  <a:gd name="T83" fmla="*/ 2424 h 2733"/>
                  <a:gd name="T84" fmla="*/ 443 w 1364"/>
                  <a:gd name="T85" fmla="*/ 861 h 2733"/>
                  <a:gd name="T86" fmla="*/ 477 w 1364"/>
                  <a:gd name="T87" fmla="*/ 1165 h 2733"/>
                  <a:gd name="T88" fmla="*/ 516 w 1364"/>
                  <a:gd name="T89" fmla="*/ 2466 h 2733"/>
                  <a:gd name="T90" fmla="*/ 558 w 1364"/>
                  <a:gd name="T91" fmla="*/ 2277 h 2733"/>
                  <a:gd name="T92" fmla="*/ 626 w 1364"/>
                  <a:gd name="T93" fmla="*/ 299 h 2733"/>
                  <a:gd name="T94" fmla="*/ 728 w 1364"/>
                  <a:gd name="T95" fmla="*/ 37 h 2733"/>
                  <a:gd name="T96" fmla="*/ 733 w 1364"/>
                  <a:gd name="T97" fmla="*/ 2610 h 2733"/>
                  <a:gd name="T98" fmla="*/ 795 w 1364"/>
                  <a:gd name="T99" fmla="*/ 2630 h 2733"/>
                  <a:gd name="T100" fmla="*/ 866 w 1364"/>
                  <a:gd name="T101" fmla="*/ 1405 h 2733"/>
                  <a:gd name="T102" fmla="*/ 917 w 1364"/>
                  <a:gd name="T103" fmla="*/ 1459 h 2733"/>
                  <a:gd name="T104" fmla="*/ 939 w 1364"/>
                  <a:gd name="T105" fmla="*/ 2393 h 2733"/>
                  <a:gd name="T106" fmla="*/ 976 w 1364"/>
                  <a:gd name="T107" fmla="*/ 1721 h 2733"/>
                  <a:gd name="T108" fmla="*/ 970 w 1364"/>
                  <a:gd name="T109" fmla="*/ 1558 h 2733"/>
                  <a:gd name="T110" fmla="*/ 990 w 1364"/>
                  <a:gd name="T111" fmla="*/ 2402 h 2733"/>
                  <a:gd name="T112" fmla="*/ 1038 w 1364"/>
                  <a:gd name="T113" fmla="*/ 2210 h 2733"/>
                  <a:gd name="T114" fmla="*/ 1114 w 1364"/>
                  <a:gd name="T115" fmla="*/ 1679 h 2733"/>
                  <a:gd name="T116" fmla="*/ 1137 w 1364"/>
                  <a:gd name="T117" fmla="*/ 2306 h 2733"/>
                  <a:gd name="T118" fmla="*/ 1168 w 1364"/>
                  <a:gd name="T119" fmla="*/ 2074 h 2733"/>
                  <a:gd name="T120" fmla="*/ 1191 w 1364"/>
                  <a:gd name="T121" fmla="*/ 1925 h 2733"/>
                  <a:gd name="T122" fmla="*/ 1270 w 1364"/>
                  <a:gd name="T123" fmla="*/ 2238 h 27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64" h="2733">
                    <a:moveTo>
                      <a:pt x="1360" y="2512"/>
                    </a:moveTo>
                    <a:cubicBezTo>
                      <a:pt x="1357" y="2531"/>
                      <a:pt x="1357" y="2548"/>
                      <a:pt x="1360" y="2565"/>
                    </a:cubicBezTo>
                    <a:cubicBezTo>
                      <a:pt x="1363" y="2582"/>
                      <a:pt x="1363" y="2599"/>
                      <a:pt x="1363" y="2619"/>
                    </a:cubicBezTo>
                    <a:cubicBezTo>
                      <a:pt x="1363" y="2644"/>
                      <a:pt x="1354" y="2664"/>
                      <a:pt x="1335" y="2672"/>
                    </a:cubicBezTo>
                    <a:cubicBezTo>
                      <a:pt x="1315" y="2681"/>
                      <a:pt x="1292" y="2687"/>
                      <a:pt x="1270" y="2687"/>
                    </a:cubicBezTo>
                    <a:cubicBezTo>
                      <a:pt x="1250" y="2689"/>
                      <a:pt x="1224" y="2689"/>
                      <a:pt x="1191" y="2692"/>
                    </a:cubicBezTo>
                    <a:cubicBezTo>
                      <a:pt x="1157" y="2692"/>
                      <a:pt x="1134" y="2684"/>
                      <a:pt x="1120" y="2664"/>
                    </a:cubicBezTo>
                    <a:cubicBezTo>
                      <a:pt x="1112" y="2653"/>
                      <a:pt x="1106" y="2641"/>
                      <a:pt x="1100" y="2630"/>
                    </a:cubicBezTo>
                    <a:cubicBezTo>
                      <a:pt x="1095" y="2622"/>
                      <a:pt x="1089" y="2610"/>
                      <a:pt x="1083" y="2596"/>
                    </a:cubicBezTo>
                    <a:cubicBezTo>
                      <a:pt x="1081" y="2588"/>
                      <a:pt x="1078" y="2576"/>
                      <a:pt x="1072" y="2565"/>
                    </a:cubicBezTo>
                    <a:cubicBezTo>
                      <a:pt x="1066" y="2554"/>
                      <a:pt x="1058" y="2551"/>
                      <a:pt x="1047" y="2557"/>
                    </a:cubicBezTo>
                    <a:cubicBezTo>
                      <a:pt x="1035" y="2560"/>
                      <a:pt x="1027" y="2568"/>
                      <a:pt x="1021" y="2582"/>
                    </a:cubicBezTo>
                    <a:cubicBezTo>
                      <a:pt x="1016" y="2591"/>
                      <a:pt x="1010" y="2596"/>
                      <a:pt x="1004" y="2599"/>
                    </a:cubicBezTo>
                    <a:cubicBezTo>
                      <a:pt x="999" y="2602"/>
                      <a:pt x="990" y="2608"/>
                      <a:pt x="985" y="2613"/>
                    </a:cubicBezTo>
                    <a:cubicBezTo>
                      <a:pt x="973" y="2622"/>
                      <a:pt x="962" y="2633"/>
                      <a:pt x="951" y="2641"/>
                    </a:cubicBezTo>
                    <a:cubicBezTo>
                      <a:pt x="942" y="2650"/>
                      <a:pt x="928" y="2653"/>
                      <a:pt x="911" y="2647"/>
                    </a:cubicBezTo>
                    <a:cubicBezTo>
                      <a:pt x="906" y="2653"/>
                      <a:pt x="906" y="2656"/>
                      <a:pt x="908" y="2658"/>
                    </a:cubicBezTo>
                    <a:cubicBezTo>
                      <a:pt x="911" y="2661"/>
                      <a:pt x="911" y="2664"/>
                      <a:pt x="906" y="2670"/>
                    </a:cubicBezTo>
                    <a:cubicBezTo>
                      <a:pt x="897" y="2670"/>
                      <a:pt x="891" y="2670"/>
                      <a:pt x="886" y="2672"/>
                    </a:cubicBezTo>
                    <a:cubicBezTo>
                      <a:pt x="880" y="2675"/>
                      <a:pt x="872" y="2678"/>
                      <a:pt x="866" y="2684"/>
                    </a:cubicBezTo>
                    <a:cubicBezTo>
                      <a:pt x="858" y="2689"/>
                      <a:pt x="843" y="2692"/>
                      <a:pt x="829" y="2692"/>
                    </a:cubicBezTo>
                    <a:cubicBezTo>
                      <a:pt x="815" y="2692"/>
                      <a:pt x="804" y="2698"/>
                      <a:pt x="801" y="2709"/>
                    </a:cubicBezTo>
                    <a:cubicBezTo>
                      <a:pt x="798" y="2709"/>
                      <a:pt x="787" y="2712"/>
                      <a:pt x="767" y="2715"/>
                    </a:cubicBezTo>
                    <a:cubicBezTo>
                      <a:pt x="748" y="2718"/>
                      <a:pt x="733" y="2720"/>
                      <a:pt x="728" y="2723"/>
                    </a:cubicBezTo>
                    <a:cubicBezTo>
                      <a:pt x="711" y="2726"/>
                      <a:pt x="694" y="2726"/>
                      <a:pt x="677" y="2729"/>
                    </a:cubicBezTo>
                    <a:cubicBezTo>
                      <a:pt x="660" y="2729"/>
                      <a:pt x="643" y="2732"/>
                      <a:pt x="626" y="2732"/>
                    </a:cubicBezTo>
                    <a:cubicBezTo>
                      <a:pt x="567" y="2726"/>
                      <a:pt x="508" y="2718"/>
                      <a:pt x="446" y="2706"/>
                    </a:cubicBezTo>
                    <a:cubicBezTo>
                      <a:pt x="383" y="2695"/>
                      <a:pt x="327" y="2672"/>
                      <a:pt x="279" y="2636"/>
                    </a:cubicBezTo>
                    <a:cubicBezTo>
                      <a:pt x="234" y="2602"/>
                      <a:pt x="194" y="2562"/>
                      <a:pt x="155" y="2514"/>
                    </a:cubicBezTo>
                    <a:cubicBezTo>
                      <a:pt x="132" y="2489"/>
                      <a:pt x="115" y="2461"/>
                      <a:pt x="101" y="2435"/>
                    </a:cubicBezTo>
                    <a:cubicBezTo>
                      <a:pt x="87" y="2410"/>
                      <a:pt x="76" y="2379"/>
                      <a:pt x="62" y="2348"/>
                    </a:cubicBezTo>
                    <a:cubicBezTo>
                      <a:pt x="56" y="2337"/>
                      <a:pt x="53" y="2323"/>
                      <a:pt x="48" y="2308"/>
                    </a:cubicBezTo>
                    <a:cubicBezTo>
                      <a:pt x="42" y="2294"/>
                      <a:pt x="39" y="2280"/>
                      <a:pt x="36" y="2269"/>
                    </a:cubicBezTo>
                    <a:cubicBezTo>
                      <a:pt x="31" y="2252"/>
                      <a:pt x="28" y="2235"/>
                      <a:pt x="28" y="2221"/>
                    </a:cubicBezTo>
                    <a:cubicBezTo>
                      <a:pt x="28" y="2207"/>
                      <a:pt x="25" y="2193"/>
                      <a:pt x="17" y="2181"/>
                    </a:cubicBezTo>
                    <a:cubicBezTo>
                      <a:pt x="22" y="2170"/>
                      <a:pt x="22" y="2159"/>
                      <a:pt x="19" y="2148"/>
                    </a:cubicBezTo>
                    <a:cubicBezTo>
                      <a:pt x="17" y="2139"/>
                      <a:pt x="17" y="2128"/>
                      <a:pt x="17" y="2114"/>
                    </a:cubicBezTo>
                    <a:cubicBezTo>
                      <a:pt x="14" y="2105"/>
                      <a:pt x="11" y="2100"/>
                      <a:pt x="8" y="2091"/>
                    </a:cubicBezTo>
                    <a:cubicBezTo>
                      <a:pt x="5" y="2083"/>
                      <a:pt x="5" y="2077"/>
                      <a:pt x="5" y="2074"/>
                    </a:cubicBezTo>
                    <a:cubicBezTo>
                      <a:pt x="5" y="2066"/>
                      <a:pt x="8" y="2054"/>
                      <a:pt x="11" y="2046"/>
                    </a:cubicBezTo>
                    <a:cubicBezTo>
                      <a:pt x="14" y="2037"/>
                      <a:pt x="14" y="2026"/>
                      <a:pt x="14" y="2018"/>
                    </a:cubicBezTo>
                    <a:cubicBezTo>
                      <a:pt x="14" y="2001"/>
                      <a:pt x="14" y="1984"/>
                      <a:pt x="11" y="1970"/>
                    </a:cubicBezTo>
                    <a:cubicBezTo>
                      <a:pt x="11" y="1953"/>
                      <a:pt x="8" y="1936"/>
                      <a:pt x="8" y="1916"/>
                    </a:cubicBezTo>
                    <a:cubicBezTo>
                      <a:pt x="8" y="1905"/>
                      <a:pt x="8" y="1891"/>
                      <a:pt x="11" y="1874"/>
                    </a:cubicBezTo>
                    <a:cubicBezTo>
                      <a:pt x="14" y="1857"/>
                      <a:pt x="11" y="1843"/>
                      <a:pt x="2" y="1831"/>
                    </a:cubicBezTo>
                    <a:cubicBezTo>
                      <a:pt x="11" y="1800"/>
                      <a:pt x="17" y="1767"/>
                      <a:pt x="14" y="1733"/>
                    </a:cubicBezTo>
                    <a:lnTo>
                      <a:pt x="5" y="1631"/>
                    </a:lnTo>
                    <a:cubicBezTo>
                      <a:pt x="2" y="1617"/>
                      <a:pt x="2" y="1603"/>
                      <a:pt x="2" y="1586"/>
                    </a:cubicBezTo>
                    <a:cubicBezTo>
                      <a:pt x="2" y="1569"/>
                      <a:pt x="5" y="1558"/>
                      <a:pt x="11" y="1541"/>
                    </a:cubicBezTo>
                    <a:cubicBezTo>
                      <a:pt x="14" y="1532"/>
                      <a:pt x="14" y="1524"/>
                      <a:pt x="11" y="1518"/>
                    </a:cubicBezTo>
                    <a:cubicBezTo>
                      <a:pt x="8" y="1513"/>
                      <a:pt x="8" y="1505"/>
                      <a:pt x="8" y="1496"/>
                    </a:cubicBezTo>
                    <a:cubicBezTo>
                      <a:pt x="8" y="1488"/>
                      <a:pt x="8" y="1479"/>
                      <a:pt x="11" y="1470"/>
                    </a:cubicBezTo>
                    <a:cubicBezTo>
                      <a:pt x="11" y="1462"/>
                      <a:pt x="14" y="1453"/>
                      <a:pt x="17" y="1445"/>
                    </a:cubicBezTo>
                    <a:cubicBezTo>
                      <a:pt x="17" y="1425"/>
                      <a:pt x="17" y="1408"/>
                      <a:pt x="14" y="1391"/>
                    </a:cubicBezTo>
                    <a:cubicBezTo>
                      <a:pt x="14" y="1374"/>
                      <a:pt x="11" y="1357"/>
                      <a:pt x="8" y="1338"/>
                    </a:cubicBezTo>
                    <a:cubicBezTo>
                      <a:pt x="8" y="1318"/>
                      <a:pt x="8" y="1298"/>
                      <a:pt x="11" y="1281"/>
                    </a:cubicBezTo>
                    <a:cubicBezTo>
                      <a:pt x="14" y="1264"/>
                      <a:pt x="11" y="1245"/>
                      <a:pt x="8" y="1225"/>
                    </a:cubicBezTo>
                    <a:cubicBezTo>
                      <a:pt x="2" y="1211"/>
                      <a:pt x="2" y="1194"/>
                      <a:pt x="8" y="1177"/>
                    </a:cubicBezTo>
                    <a:cubicBezTo>
                      <a:pt x="14" y="1160"/>
                      <a:pt x="14" y="1140"/>
                      <a:pt x="11" y="1123"/>
                    </a:cubicBezTo>
                    <a:cubicBezTo>
                      <a:pt x="11" y="1103"/>
                      <a:pt x="11" y="1086"/>
                      <a:pt x="8" y="1070"/>
                    </a:cubicBezTo>
                    <a:cubicBezTo>
                      <a:pt x="8" y="1053"/>
                      <a:pt x="8" y="1036"/>
                      <a:pt x="14" y="1016"/>
                    </a:cubicBezTo>
                    <a:cubicBezTo>
                      <a:pt x="2" y="988"/>
                      <a:pt x="0" y="957"/>
                      <a:pt x="11" y="926"/>
                    </a:cubicBezTo>
                    <a:cubicBezTo>
                      <a:pt x="19" y="895"/>
                      <a:pt x="19" y="866"/>
                      <a:pt x="2" y="835"/>
                    </a:cubicBezTo>
                    <a:cubicBezTo>
                      <a:pt x="11" y="810"/>
                      <a:pt x="17" y="779"/>
                      <a:pt x="14" y="748"/>
                    </a:cubicBezTo>
                    <a:cubicBezTo>
                      <a:pt x="11" y="717"/>
                      <a:pt x="8" y="686"/>
                      <a:pt x="5" y="658"/>
                    </a:cubicBezTo>
                    <a:cubicBezTo>
                      <a:pt x="5" y="626"/>
                      <a:pt x="8" y="595"/>
                      <a:pt x="14" y="562"/>
                    </a:cubicBezTo>
                    <a:cubicBezTo>
                      <a:pt x="19" y="531"/>
                      <a:pt x="25" y="500"/>
                      <a:pt x="31" y="471"/>
                    </a:cubicBezTo>
                    <a:cubicBezTo>
                      <a:pt x="42" y="437"/>
                      <a:pt x="56" y="404"/>
                      <a:pt x="67" y="370"/>
                    </a:cubicBezTo>
                    <a:cubicBezTo>
                      <a:pt x="79" y="336"/>
                      <a:pt x="96" y="305"/>
                      <a:pt x="115" y="277"/>
                    </a:cubicBezTo>
                    <a:cubicBezTo>
                      <a:pt x="127" y="265"/>
                      <a:pt x="138" y="251"/>
                      <a:pt x="149" y="237"/>
                    </a:cubicBezTo>
                    <a:cubicBezTo>
                      <a:pt x="160" y="223"/>
                      <a:pt x="172" y="209"/>
                      <a:pt x="183" y="192"/>
                    </a:cubicBezTo>
                    <a:cubicBezTo>
                      <a:pt x="192" y="183"/>
                      <a:pt x="197" y="178"/>
                      <a:pt x="200" y="178"/>
                    </a:cubicBezTo>
                    <a:cubicBezTo>
                      <a:pt x="203" y="178"/>
                      <a:pt x="207" y="175"/>
                      <a:pt x="214" y="169"/>
                    </a:cubicBezTo>
                    <a:cubicBezTo>
                      <a:pt x="222" y="161"/>
                      <a:pt x="231" y="152"/>
                      <a:pt x="242" y="147"/>
                    </a:cubicBezTo>
                    <a:cubicBezTo>
                      <a:pt x="251" y="138"/>
                      <a:pt x="259" y="130"/>
                      <a:pt x="259" y="121"/>
                    </a:cubicBezTo>
                    <a:cubicBezTo>
                      <a:pt x="268" y="121"/>
                      <a:pt x="276" y="116"/>
                      <a:pt x="293" y="107"/>
                    </a:cubicBezTo>
                    <a:cubicBezTo>
                      <a:pt x="302" y="99"/>
                      <a:pt x="312" y="93"/>
                      <a:pt x="321" y="87"/>
                    </a:cubicBezTo>
                    <a:cubicBezTo>
                      <a:pt x="329" y="82"/>
                      <a:pt x="341" y="76"/>
                      <a:pt x="355" y="73"/>
                    </a:cubicBezTo>
                    <a:cubicBezTo>
                      <a:pt x="381" y="54"/>
                      <a:pt x="411" y="40"/>
                      <a:pt x="451" y="31"/>
                    </a:cubicBezTo>
                    <a:cubicBezTo>
                      <a:pt x="490" y="23"/>
                      <a:pt x="525" y="17"/>
                      <a:pt x="558" y="11"/>
                    </a:cubicBezTo>
                    <a:cubicBezTo>
                      <a:pt x="570" y="8"/>
                      <a:pt x="584" y="6"/>
                      <a:pt x="601" y="3"/>
                    </a:cubicBezTo>
                    <a:cubicBezTo>
                      <a:pt x="618" y="0"/>
                      <a:pt x="632" y="3"/>
                      <a:pt x="643" y="6"/>
                    </a:cubicBezTo>
                    <a:cubicBezTo>
                      <a:pt x="657" y="8"/>
                      <a:pt x="674" y="8"/>
                      <a:pt x="691" y="6"/>
                    </a:cubicBezTo>
                    <a:cubicBezTo>
                      <a:pt x="708" y="3"/>
                      <a:pt x="725" y="3"/>
                      <a:pt x="739" y="6"/>
                    </a:cubicBezTo>
                    <a:cubicBezTo>
                      <a:pt x="807" y="11"/>
                      <a:pt x="872" y="23"/>
                      <a:pt x="928" y="42"/>
                    </a:cubicBezTo>
                    <a:cubicBezTo>
                      <a:pt x="982" y="62"/>
                      <a:pt x="1032" y="87"/>
                      <a:pt x="1083" y="121"/>
                    </a:cubicBezTo>
                    <a:cubicBezTo>
                      <a:pt x="1133" y="155"/>
                      <a:pt x="1174" y="198"/>
                      <a:pt x="1202" y="246"/>
                    </a:cubicBezTo>
                    <a:cubicBezTo>
                      <a:pt x="1213" y="265"/>
                      <a:pt x="1227" y="285"/>
                      <a:pt x="1239" y="305"/>
                    </a:cubicBezTo>
                    <a:cubicBezTo>
                      <a:pt x="1250" y="325"/>
                      <a:pt x="1261" y="347"/>
                      <a:pt x="1272" y="370"/>
                    </a:cubicBezTo>
                    <a:cubicBezTo>
                      <a:pt x="1278" y="384"/>
                      <a:pt x="1281" y="398"/>
                      <a:pt x="1287" y="412"/>
                    </a:cubicBezTo>
                    <a:cubicBezTo>
                      <a:pt x="1292" y="426"/>
                      <a:pt x="1298" y="437"/>
                      <a:pt x="1303" y="452"/>
                    </a:cubicBezTo>
                    <a:cubicBezTo>
                      <a:pt x="1298" y="468"/>
                      <a:pt x="1300" y="486"/>
                      <a:pt x="1309" y="500"/>
                    </a:cubicBezTo>
                    <a:cubicBezTo>
                      <a:pt x="1317" y="515"/>
                      <a:pt x="1320" y="531"/>
                      <a:pt x="1318" y="547"/>
                    </a:cubicBezTo>
                    <a:cubicBezTo>
                      <a:pt x="1318" y="576"/>
                      <a:pt x="1320" y="601"/>
                      <a:pt x="1326" y="624"/>
                    </a:cubicBezTo>
                    <a:cubicBezTo>
                      <a:pt x="1332" y="649"/>
                      <a:pt x="1335" y="674"/>
                      <a:pt x="1332" y="700"/>
                    </a:cubicBezTo>
                    <a:cubicBezTo>
                      <a:pt x="1329" y="714"/>
                      <a:pt x="1329" y="728"/>
                      <a:pt x="1332" y="742"/>
                    </a:cubicBezTo>
                    <a:cubicBezTo>
                      <a:pt x="1335" y="756"/>
                      <a:pt x="1332" y="768"/>
                      <a:pt x="1329" y="782"/>
                    </a:cubicBezTo>
                    <a:cubicBezTo>
                      <a:pt x="1335" y="799"/>
                      <a:pt x="1335" y="813"/>
                      <a:pt x="1335" y="824"/>
                    </a:cubicBezTo>
                    <a:cubicBezTo>
                      <a:pt x="1335" y="835"/>
                      <a:pt x="1332" y="849"/>
                      <a:pt x="1332" y="866"/>
                    </a:cubicBezTo>
                    <a:cubicBezTo>
                      <a:pt x="1329" y="889"/>
                      <a:pt x="1329" y="912"/>
                      <a:pt x="1335" y="937"/>
                    </a:cubicBezTo>
                    <a:cubicBezTo>
                      <a:pt x="1337" y="962"/>
                      <a:pt x="1329" y="982"/>
                      <a:pt x="1306" y="996"/>
                    </a:cubicBezTo>
                    <a:cubicBezTo>
                      <a:pt x="1289" y="1010"/>
                      <a:pt x="1270" y="1013"/>
                      <a:pt x="1244" y="1007"/>
                    </a:cubicBezTo>
                    <a:cubicBezTo>
                      <a:pt x="1233" y="1002"/>
                      <a:pt x="1222" y="1002"/>
                      <a:pt x="1210" y="1005"/>
                    </a:cubicBezTo>
                    <a:cubicBezTo>
                      <a:pt x="1202" y="1007"/>
                      <a:pt x="1191" y="1010"/>
                      <a:pt x="1176" y="1010"/>
                    </a:cubicBezTo>
                    <a:cubicBezTo>
                      <a:pt x="1168" y="1010"/>
                      <a:pt x="1160" y="1010"/>
                      <a:pt x="1148" y="1013"/>
                    </a:cubicBezTo>
                    <a:cubicBezTo>
                      <a:pt x="1137" y="1013"/>
                      <a:pt x="1128" y="1013"/>
                      <a:pt x="1123" y="1007"/>
                    </a:cubicBezTo>
                    <a:cubicBezTo>
                      <a:pt x="1112" y="1002"/>
                      <a:pt x="1100" y="1002"/>
                      <a:pt x="1089" y="1005"/>
                    </a:cubicBezTo>
                    <a:cubicBezTo>
                      <a:pt x="1078" y="1007"/>
                      <a:pt x="1066" y="1007"/>
                      <a:pt x="1055" y="1002"/>
                    </a:cubicBezTo>
                    <a:cubicBezTo>
                      <a:pt x="1030" y="1013"/>
                      <a:pt x="1007" y="1016"/>
                      <a:pt x="982" y="1007"/>
                    </a:cubicBezTo>
                    <a:cubicBezTo>
                      <a:pt x="956" y="999"/>
                      <a:pt x="934" y="999"/>
                      <a:pt x="908" y="1005"/>
                    </a:cubicBezTo>
                    <a:cubicBezTo>
                      <a:pt x="883" y="996"/>
                      <a:pt x="866" y="979"/>
                      <a:pt x="863" y="954"/>
                    </a:cubicBezTo>
                    <a:cubicBezTo>
                      <a:pt x="860" y="928"/>
                      <a:pt x="858" y="903"/>
                      <a:pt x="860" y="880"/>
                    </a:cubicBezTo>
                    <a:cubicBezTo>
                      <a:pt x="863" y="866"/>
                      <a:pt x="863" y="852"/>
                      <a:pt x="860" y="835"/>
                    </a:cubicBezTo>
                    <a:cubicBezTo>
                      <a:pt x="855" y="827"/>
                      <a:pt x="855" y="818"/>
                      <a:pt x="855" y="816"/>
                    </a:cubicBezTo>
                    <a:cubicBezTo>
                      <a:pt x="855" y="813"/>
                      <a:pt x="858" y="804"/>
                      <a:pt x="858" y="793"/>
                    </a:cubicBezTo>
                    <a:cubicBezTo>
                      <a:pt x="858" y="785"/>
                      <a:pt x="858" y="779"/>
                      <a:pt x="860" y="773"/>
                    </a:cubicBezTo>
                    <a:cubicBezTo>
                      <a:pt x="860" y="768"/>
                      <a:pt x="860" y="759"/>
                      <a:pt x="858" y="751"/>
                    </a:cubicBezTo>
                    <a:cubicBezTo>
                      <a:pt x="855" y="739"/>
                      <a:pt x="855" y="728"/>
                      <a:pt x="855" y="717"/>
                    </a:cubicBezTo>
                    <a:cubicBezTo>
                      <a:pt x="855" y="708"/>
                      <a:pt x="855" y="697"/>
                      <a:pt x="852" y="683"/>
                    </a:cubicBezTo>
                    <a:cubicBezTo>
                      <a:pt x="849" y="663"/>
                      <a:pt x="849" y="646"/>
                      <a:pt x="849" y="629"/>
                    </a:cubicBezTo>
                    <a:cubicBezTo>
                      <a:pt x="849" y="612"/>
                      <a:pt x="846" y="595"/>
                      <a:pt x="841" y="576"/>
                    </a:cubicBezTo>
                    <a:cubicBezTo>
                      <a:pt x="835" y="567"/>
                      <a:pt x="832" y="559"/>
                      <a:pt x="829" y="550"/>
                    </a:cubicBezTo>
                    <a:cubicBezTo>
                      <a:pt x="827" y="542"/>
                      <a:pt x="824" y="533"/>
                      <a:pt x="818" y="525"/>
                    </a:cubicBezTo>
                    <a:cubicBezTo>
                      <a:pt x="812" y="516"/>
                      <a:pt x="810" y="508"/>
                      <a:pt x="804" y="508"/>
                    </a:cubicBezTo>
                    <a:cubicBezTo>
                      <a:pt x="801" y="505"/>
                      <a:pt x="795" y="500"/>
                      <a:pt x="787" y="494"/>
                    </a:cubicBezTo>
                    <a:cubicBezTo>
                      <a:pt x="770" y="471"/>
                      <a:pt x="748" y="457"/>
                      <a:pt x="716" y="452"/>
                    </a:cubicBezTo>
                    <a:cubicBezTo>
                      <a:pt x="688" y="446"/>
                      <a:pt x="660" y="446"/>
                      <a:pt x="632" y="449"/>
                    </a:cubicBezTo>
                    <a:cubicBezTo>
                      <a:pt x="595" y="457"/>
                      <a:pt x="567" y="471"/>
                      <a:pt x="550" y="494"/>
                    </a:cubicBezTo>
                    <a:cubicBezTo>
                      <a:pt x="533" y="516"/>
                      <a:pt x="519" y="542"/>
                      <a:pt x="508" y="570"/>
                    </a:cubicBezTo>
                    <a:cubicBezTo>
                      <a:pt x="499" y="598"/>
                      <a:pt x="494" y="629"/>
                      <a:pt x="494" y="663"/>
                    </a:cubicBezTo>
                    <a:lnTo>
                      <a:pt x="494" y="753"/>
                    </a:lnTo>
                    <a:cubicBezTo>
                      <a:pt x="494" y="770"/>
                      <a:pt x="494" y="787"/>
                      <a:pt x="491" y="801"/>
                    </a:cubicBezTo>
                    <a:cubicBezTo>
                      <a:pt x="491" y="816"/>
                      <a:pt x="491" y="832"/>
                      <a:pt x="494" y="849"/>
                    </a:cubicBezTo>
                    <a:cubicBezTo>
                      <a:pt x="499" y="864"/>
                      <a:pt x="496" y="878"/>
                      <a:pt x="491" y="889"/>
                    </a:cubicBezTo>
                    <a:cubicBezTo>
                      <a:pt x="494" y="903"/>
                      <a:pt x="494" y="917"/>
                      <a:pt x="491" y="934"/>
                    </a:cubicBezTo>
                    <a:cubicBezTo>
                      <a:pt x="485" y="971"/>
                      <a:pt x="485" y="1007"/>
                      <a:pt x="488" y="1044"/>
                    </a:cubicBezTo>
                    <a:cubicBezTo>
                      <a:pt x="491" y="1081"/>
                      <a:pt x="494" y="1120"/>
                      <a:pt x="494" y="1154"/>
                    </a:cubicBezTo>
                    <a:cubicBezTo>
                      <a:pt x="494" y="1171"/>
                      <a:pt x="494" y="1188"/>
                      <a:pt x="496" y="1205"/>
                    </a:cubicBezTo>
                    <a:cubicBezTo>
                      <a:pt x="496" y="1222"/>
                      <a:pt x="499" y="1242"/>
                      <a:pt x="499" y="1259"/>
                    </a:cubicBezTo>
                    <a:cubicBezTo>
                      <a:pt x="496" y="1276"/>
                      <a:pt x="494" y="1290"/>
                      <a:pt x="491" y="1304"/>
                    </a:cubicBezTo>
                    <a:cubicBezTo>
                      <a:pt x="488" y="1318"/>
                      <a:pt x="491" y="1335"/>
                      <a:pt x="494" y="1352"/>
                    </a:cubicBezTo>
                    <a:cubicBezTo>
                      <a:pt x="499" y="1366"/>
                      <a:pt x="499" y="1383"/>
                      <a:pt x="494" y="1400"/>
                    </a:cubicBezTo>
                    <a:cubicBezTo>
                      <a:pt x="488" y="1417"/>
                      <a:pt x="491" y="1434"/>
                      <a:pt x="496" y="1445"/>
                    </a:cubicBezTo>
                    <a:cubicBezTo>
                      <a:pt x="499" y="1451"/>
                      <a:pt x="499" y="1453"/>
                      <a:pt x="494" y="1459"/>
                    </a:cubicBezTo>
                    <a:cubicBezTo>
                      <a:pt x="491" y="1465"/>
                      <a:pt x="488" y="1467"/>
                      <a:pt x="488" y="1473"/>
                    </a:cubicBezTo>
                    <a:cubicBezTo>
                      <a:pt x="485" y="1482"/>
                      <a:pt x="485" y="1484"/>
                      <a:pt x="491" y="1487"/>
                    </a:cubicBezTo>
                    <a:cubicBezTo>
                      <a:pt x="494" y="1490"/>
                      <a:pt x="496" y="1493"/>
                      <a:pt x="496" y="1498"/>
                    </a:cubicBezTo>
                    <a:cubicBezTo>
                      <a:pt x="491" y="1518"/>
                      <a:pt x="491" y="1532"/>
                      <a:pt x="494" y="1546"/>
                    </a:cubicBezTo>
                    <a:cubicBezTo>
                      <a:pt x="496" y="1558"/>
                      <a:pt x="496" y="1575"/>
                      <a:pt x="496" y="1592"/>
                    </a:cubicBezTo>
                    <a:cubicBezTo>
                      <a:pt x="494" y="1611"/>
                      <a:pt x="494" y="1631"/>
                      <a:pt x="494" y="1648"/>
                    </a:cubicBezTo>
                    <a:lnTo>
                      <a:pt x="494" y="1704"/>
                    </a:lnTo>
                    <a:cubicBezTo>
                      <a:pt x="494" y="1744"/>
                      <a:pt x="494" y="1784"/>
                      <a:pt x="491" y="1820"/>
                    </a:cubicBezTo>
                    <a:cubicBezTo>
                      <a:pt x="488" y="1860"/>
                      <a:pt x="491" y="1899"/>
                      <a:pt x="494" y="1936"/>
                    </a:cubicBezTo>
                    <a:cubicBezTo>
                      <a:pt x="494" y="1942"/>
                      <a:pt x="493" y="1948"/>
                      <a:pt x="496" y="1956"/>
                    </a:cubicBezTo>
                    <a:cubicBezTo>
                      <a:pt x="498" y="1965"/>
                      <a:pt x="499" y="1970"/>
                      <a:pt x="496" y="1975"/>
                    </a:cubicBezTo>
                    <a:cubicBezTo>
                      <a:pt x="492" y="1983"/>
                      <a:pt x="489" y="1988"/>
                      <a:pt x="488" y="1987"/>
                    </a:cubicBezTo>
                    <a:cubicBezTo>
                      <a:pt x="488" y="1990"/>
                      <a:pt x="489" y="1994"/>
                      <a:pt x="491" y="2001"/>
                    </a:cubicBezTo>
                    <a:cubicBezTo>
                      <a:pt x="496" y="2018"/>
                      <a:pt x="496" y="2035"/>
                      <a:pt x="494" y="2052"/>
                    </a:cubicBezTo>
                    <a:cubicBezTo>
                      <a:pt x="491" y="2069"/>
                      <a:pt x="491" y="2085"/>
                      <a:pt x="494" y="2102"/>
                    </a:cubicBezTo>
                    <a:cubicBezTo>
                      <a:pt x="499" y="2131"/>
                      <a:pt x="508" y="2159"/>
                      <a:pt x="516" y="2187"/>
                    </a:cubicBezTo>
                    <a:cubicBezTo>
                      <a:pt x="527" y="2215"/>
                      <a:pt x="544" y="2238"/>
                      <a:pt x="570" y="2258"/>
                    </a:cubicBezTo>
                    <a:cubicBezTo>
                      <a:pt x="581" y="2269"/>
                      <a:pt x="595" y="2277"/>
                      <a:pt x="606" y="2277"/>
                    </a:cubicBezTo>
                    <a:cubicBezTo>
                      <a:pt x="618" y="2277"/>
                      <a:pt x="632" y="2283"/>
                      <a:pt x="643" y="2286"/>
                    </a:cubicBezTo>
                    <a:cubicBezTo>
                      <a:pt x="663" y="2291"/>
                      <a:pt x="677" y="2291"/>
                      <a:pt x="688" y="2289"/>
                    </a:cubicBezTo>
                    <a:cubicBezTo>
                      <a:pt x="697" y="2286"/>
                      <a:pt x="711" y="2283"/>
                      <a:pt x="725" y="2277"/>
                    </a:cubicBezTo>
                    <a:cubicBezTo>
                      <a:pt x="733" y="2277"/>
                      <a:pt x="739" y="2277"/>
                      <a:pt x="745" y="2280"/>
                    </a:cubicBezTo>
                    <a:cubicBezTo>
                      <a:pt x="750" y="2280"/>
                      <a:pt x="759" y="2280"/>
                      <a:pt x="764" y="2275"/>
                    </a:cubicBezTo>
                    <a:lnTo>
                      <a:pt x="781" y="2266"/>
                    </a:lnTo>
                    <a:cubicBezTo>
                      <a:pt x="787" y="2263"/>
                      <a:pt x="795" y="2263"/>
                      <a:pt x="801" y="2263"/>
                    </a:cubicBezTo>
                    <a:cubicBezTo>
                      <a:pt x="812" y="2260"/>
                      <a:pt x="818" y="2258"/>
                      <a:pt x="818" y="2255"/>
                    </a:cubicBezTo>
                    <a:cubicBezTo>
                      <a:pt x="818" y="2252"/>
                      <a:pt x="821" y="2246"/>
                      <a:pt x="827" y="2238"/>
                    </a:cubicBezTo>
                    <a:cubicBezTo>
                      <a:pt x="835" y="2221"/>
                      <a:pt x="843" y="2207"/>
                      <a:pt x="860" y="2198"/>
                    </a:cubicBezTo>
                    <a:cubicBezTo>
                      <a:pt x="855" y="2176"/>
                      <a:pt x="859" y="2156"/>
                      <a:pt x="877" y="2139"/>
                    </a:cubicBezTo>
                    <a:cubicBezTo>
                      <a:pt x="885" y="2131"/>
                      <a:pt x="889" y="2125"/>
                      <a:pt x="886" y="2122"/>
                    </a:cubicBezTo>
                    <a:cubicBezTo>
                      <a:pt x="880" y="2117"/>
                      <a:pt x="880" y="2108"/>
                      <a:pt x="883" y="2097"/>
                    </a:cubicBezTo>
                    <a:cubicBezTo>
                      <a:pt x="883" y="2088"/>
                      <a:pt x="883" y="2078"/>
                      <a:pt x="886" y="2069"/>
                    </a:cubicBezTo>
                    <a:cubicBezTo>
                      <a:pt x="889" y="2061"/>
                      <a:pt x="889" y="2052"/>
                      <a:pt x="889" y="2040"/>
                    </a:cubicBezTo>
                    <a:cubicBezTo>
                      <a:pt x="894" y="2032"/>
                      <a:pt x="900" y="2029"/>
                      <a:pt x="908" y="2032"/>
                    </a:cubicBezTo>
                    <a:cubicBezTo>
                      <a:pt x="917" y="2032"/>
                      <a:pt x="922" y="2032"/>
                      <a:pt x="928" y="2026"/>
                    </a:cubicBezTo>
                    <a:cubicBezTo>
                      <a:pt x="925" y="2015"/>
                      <a:pt x="919" y="2009"/>
                      <a:pt x="911" y="2009"/>
                    </a:cubicBezTo>
                    <a:cubicBezTo>
                      <a:pt x="902" y="2009"/>
                      <a:pt x="894" y="2012"/>
                      <a:pt x="889" y="2015"/>
                    </a:cubicBezTo>
                    <a:cubicBezTo>
                      <a:pt x="889" y="2006"/>
                      <a:pt x="886" y="1995"/>
                      <a:pt x="880" y="1975"/>
                    </a:cubicBezTo>
                    <a:cubicBezTo>
                      <a:pt x="880" y="1967"/>
                      <a:pt x="883" y="1961"/>
                      <a:pt x="886" y="1958"/>
                    </a:cubicBezTo>
                    <a:cubicBezTo>
                      <a:pt x="889" y="1956"/>
                      <a:pt x="889" y="1947"/>
                      <a:pt x="889" y="1939"/>
                    </a:cubicBezTo>
                    <a:cubicBezTo>
                      <a:pt x="883" y="1927"/>
                      <a:pt x="883" y="1916"/>
                      <a:pt x="886" y="1905"/>
                    </a:cubicBezTo>
                    <a:cubicBezTo>
                      <a:pt x="889" y="1894"/>
                      <a:pt x="889" y="1882"/>
                      <a:pt x="889" y="1871"/>
                    </a:cubicBezTo>
                    <a:cubicBezTo>
                      <a:pt x="886" y="1857"/>
                      <a:pt x="886" y="1840"/>
                      <a:pt x="886" y="1826"/>
                    </a:cubicBezTo>
                    <a:cubicBezTo>
                      <a:pt x="886" y="1809"/>
                      <a:pt x="886" y="1795"/>
                      <a:pt x="883" y="1781"/>
                    </a:cubicBezTo>
                    <a:cubicBezTo>
                      <a:pt x="883" y="1761"/>
                      <a:pt x="880" y="1747"/>
                      <a:pt x="875" y="1736"/>
                    </a:cubicBezTo>
                    <a:cubicBezTo>
                      <a:pt x="869" y="1727"/>
                      <a:pt x="855" y="1721"/>
                      <a:pt x="835" y="1721"/>
                    </a:cubicBezTo>
                    <a:cubicBezTo>
                      <a:pt x="773" y="1721"/>
                      <a:pt x="714" y="1719"/>
                      <a:pt x="652" y="1710"/>
                    </a:cubicBezTo>
                    <a:cubicBezTo>
                      <a:pt x="646" y="1702"/>
                      <a:pt x="643" y="1696"/>
                      <a:pt x="637" y="1690"/>
                    </a:cubicBezTo>
                    <a:cubicBezTo>
                      <a:pt x="635" y="1685"/>
                      <a:pt x="629" y="1679"/>
                      <a:pt x="623" y="1673"/>
                    </a:cubicBezTo>
                    <a:lnTo>
                      <a:pt x="623" y="1623"/>
                    </a:lnTo>
                    <a:cubicBezTo>
                      <a:pt x="623" y="1603"/>
                      <a:pt x="623" y="1586"/>
                      <a:pt x="621" y="1569"/>
                    </a:cubicBezTo>
                    <a:cubicBezTo>
                      <a:pt x="621" y="1552"/>
                      <a:pt x="621" y="1538"/>
                      <a:pt x="626" y="1521"/>
                    </a:cubicBezTo>
                    <a:cubicBezTo>
                      <a:pt x="623" y="1504"/>
                      <a:pt x="621" y="1487"/>
                      <a:pt x="621" y="1473"/>
                    </a:cubicBezTo>
                    <a:cubicBezTo>
                      <a:pt x="621" y="1456"/>
                      <a:pt x="621" y="1439"/>
                      <a:pt x="623" y="1419"/>
                    </a:cubicBezTo>
                    <a:cubicBezTo>
                      <a:pt x="623" y="1400"/>
                      <a:pt x="623" y="1386"/>
                      <a:pt x="626" y="1371"/>
                    </a:cubicBezTo>
                    <a:cubicBezTo>
                      <a:pt x="629" y="1360"/>
                      <a:pt x="640" y="1346"/>
                      <a:pt x="660" y="1335"/>
                    </a:cubicBezTo>
                    <a:cubicBezTo>
                      <a:pt x="668" y="1329"/>
                      <a:pt x="677" y="1326"/>
                      <a:pt x="680" y="1326"/>
                    </a:cubicBezTo>
                    <a:cubicBezTo>
                      <a:pt x="683" y="1326"/>
                      <a:pt x="691" y="1326"/>
                      <a:pt x="700" y="1329"/>
                    </a:cubicBezTo>
                    <a:cubicBezTo>
                      <a:pt x="711" y="1321"/>
                      <a:pt x="728" y="1321"/>
                      <a:pt x="748" y="1326"/>
                    </a:cubicBezTo>
                    <a:cubicBezTo>
                      <a:pt x="781" y="1329"/>
                      <a:pt x="815" y="1329"/>
                      <a:pt x="849" y="1326"/>
                    </a:cubicBezTo>
                    <a:cubicBezTo>
                      <a:pt x="863" y="1324"/>
                      <a:pt x="877" y="1324"/>
                      <a:pt x="891" y="1329"/>
                    </a:cubicBezTo>
                    <a:cubicBezTo>
                      <a:pt x="906" y="1332"/>
                      <a:pt x="920" y="1335"/>
                      <a:pt x="934" y="1332"/>
                    </a:cubicBezTo>
                    <a:cubicBezTo>
                      <a:pt x="948" y="1332"/>
                      <a:pt x="962" y="1332"/>
                      <a:pt x="979" y="1329"/>
                    </a:cubicBezTo>
                    <a:cubicBezTo>
                      <a:pt x="993" y="1329"/>
                      <a:pt x="1010" y="1326"/>
                      <a:pt x="1027" y="1324"/>
                    </a:cubicBezTo>
                    <a:cubicBezTo>
                      <a:pt x="1044" y="1324"/>
                      <a:pt x="1058" y="1324"/>
                      <a:pt x="1072" y="1326"/>
                    </a:cubicBezTo>
                    <a:cubicBezTo>
                      <a:pt x="1086" y="1329"/>
                      <a:pt x="1100" y="1329"/>
                      <a:pt x="1117" y="1326"/>
                    </a:cubicBezTo>
                    <a:cubicBezTo>
                      <a:pt x="1126" y="1324"/>
                      <a:pt x="1131" y="1324"/>
                      <a:pt x="1140" y="1324"/>
                    </a:cubicBezTo>
                    <a:cubicBezTo>
                      <a:pt x="1148" y="1324"/>
                      <a:pt x="1154" y="1326"/>
                      <a:pt x="1160" y="1332"/>
                    </a:cubicBezTo>
                    <a:cubicBezTo>
                      <a:pt x="1168" y="1338"/>
                      <a:pt x="1179" y="1338"/>
                      <a:pt x="1191" y="1332"/>
                    </a:cubicBezTo>
                    <a:cubicBezTo>
                      <a:pt x="1202" y="1326"/>
                      <a:pt x="1213" y="1324"/>
                      <a:pt x="1222" y="1324"/>
                    </a:cubicBezTo>
                    <a:cubicBezTo>
                      <a:pt x="1236" y="1324"/>
                      <a:pt x="1253" y="1324"/>
                      <a:pt x="1270" y="1326"/>
                    </a:cubicBezTo>
                    <a:cubicBezTo>
                      <a:pt x="1287" y="1326"/>
                      <a:pt x="1303" y="1329"/>
                      <a:pt x="1315" y="1332"/>
                    </a:cubicBezTo>
                    <a:cubicBezTo>
                      <a:pt x="1326" y="1343"/>
                      <a:pt x="1334" y="1355"/>
                      <a:pt x="1337" y="1366"/>
                    </a:cubicBezTo>
                    <a:cubicBezTo>
                      <a:pt x="1339" y="1377"/>
                      <a:pt x="1340" y="1391"/>
                      <a:pt x="1340" y="1408"/>
                    </a:cubicBezTo>
                    <a:cubicBezTo>
                      <a:pt x="1346" y="1442"/>
                      <a:pt x="1343" y="1470"/>
                      <a:pt x="1337" y="1493"/>
                    </a:cubicBezTo>
                    <a:cubicBezTo>
                      <a:pt x="1335" y="1504"/>
                      <a:pt x="1337" y="1513"/>
                      <a:pt x="1343" y="1518"/>
                    </a:cubicBezTo>
                    <a:cubicBezTo>
                      <a:pt x="1349" y="1524"/>
                      <a:pt x="1346" y="1531"/>
                      <a:pt x="1335" y="1541"/>
                    </a:cubicBezTo>
                    <a:cubicBezTo>
                      <a:pt x="1329" y="1547"/>
                      <a:pt x="1329" y="1549"/>
                      <a:pt x="1329" y="1555"/>
                    </a:cubicBezTo>
                    <a:cubicBezTo>
                      <a:pt x="1329" y="1558"/>
                      <a:pt x="1332" y="1561"/>
                      <a:pt x="1337" y="1561"/>
                    </a:cubicBezTo>
                    <a:cubicBezTo>
                      <a:pt x="1343" y="1566"/>
                      <a:pt x="1346" y="1572"/>
                      <a:pt x="1346" y="1580"/>
                    </a:cubicBezTo>
                    <a:lnTo>
                      <a:pt x="1346" y="1600"/>
                    </a:lnTo>
                    <a:cubicBezTo>
                      <a:pt x="1349" y="1620"/>
                      <a:pt x="1349" y="1637"/>
                      <a:pt x="1349" y="1654"/>
                    </a:cubicBezTo>
                    <a:cubicBezTo>
                      <a:pt x="1349" y="1671"/>
                      <a:pt x="1346" y="1688"/>
                      <a:pt x="1346" y="1704"/>
                    </a:cubicBezTo>
                    <a:lnTo>
                      <a:pt x="1346" y="1812"/>
                    </a:lnTo>
                    <a:cubicBezTo>
                      <a:pt x="1346" y="1826"/>
                      <a:pt x="1346" y="1843"/>
                      <a:pt x="1343" y="1857"/>
                    </a:cubicBezTo>
                    <a:cubicBezTo>
                      <a:pt x="1343" y="1874"/>
                      <a:pt x="1343" y="1888"/>
                      <a:pt x="1346" y="1899"/>
                    </a:cubicBezTo>
                    <a:cubicBezTo>
                      <a:pt x="1351" y="1913"/>
                      <a:pt x="1351" y="1928"/>
                      <a:pt x="1346" y="1939"/>
                    </a:cubicBezTo>
                    <a:cubicBezTo>
                      <a:pt x="1340" y="1951"/>
                      <a:pt x="1340" y="1961"/>
                      <a:pt x="1343" y="1973"/>
                    </a:cubicBezTo>
                    <a:cubicBezTo>
                      <a:pt x="1346" y="1990"/>
                      <a:pt x="1346" y="2006"/>
                      <a:pt x="1349" y="2021"/>
                    </a:cubicBezTo>
                    <a:cubicBezTo>
                      <a:pt x="1349" y="2035"/>
                      <a:pt x="1349" y="2049"/>
                      <a:pt x="1343" y="2066"/>
                    </a:cubicBezTo>
                    <a:cubicBezTo>
                      <a:pt x="1354" y="2097"/>
                      <a:pt x="1356" y="2131"/>
                      <a:pt x="1351" y="2167"/>
                    </a:cubicBezTo>
                    <a:cubicBezTo>
                      <a:pt x="1345" y="2204"/>
                      <a:pt x="1340" y="2238"/>
                      <a:pt x="1337" y="2272"/>
                    </a:cubicBezTo>
                    <a:lnTo>
                      <a:pt x="1337" y="2317"/>
                    </a:lnTo>
                    <a:cubicBezTo>
                      <a:pt x="1337" y="2334"/>
                      <a:pt x="1340" y="2348"/>
                      <a:pt x="1346" y="2362"/>
                    </a:cubicBezTo>
                    <a:cubicBezTo>
                      <a:pt x="1351" y="2373"/>
                      <a:pt x="1349" y="2385"/>
                      <a:pt x="1343" y="2396"/>
                    </a:cubicBezTo>
                    <a:cubicBezTo>
                      <a:pt x="1337" y="2407"/>
                      <a:pt x="1337" y="2418"/>
                      <a:pt x="1346" y="2430"/>
                    </a:cubicBezTo>
                    <a:cubicBezTo>
                      <a:pt x="1354" y="2438"/>
                      <a:pt x="1354" y="2452"/>
                      <a:pt x="1351" y="2472"/>
                    </a:cubicBezTo>
                    <a:cubicBezTo>
                      <a:pt x="1360" y="2483"/>
                      <a:pt x="1360" y="2497"/>
                      <a:pt x="1360" y="2512"/>
                    </a:cubicBezTo>
                    <a:close/>
                    <a:moveTo>
                      <a:pt x="33" y="1168"/>
                    </a:moveTo>
                    <a:cubicBezTo>
                      <a:pt x="42" y="1174"/>
                      <a:pt x="48" y="1168"/>
                      <a:pt x="50" y="1157"/>
                    </a:cubicBezTo>
                    <a:cubicBezTo>
                      <a:pt x="50" y="1146"/>
                      <a:pt x="48" y="1140"/>
                      <a:pt x="36" y="1140"/>
                    </a:cubicBezTo>
                    <a:cubicBezTo>
                      <a:pt x="31" y="1146"/>
                      <a:pt x="31" y="1149"/>
                      <a:pt x="33" y="1154"/>
                    </a:cubicBezTo>
                    <a:cubicBezTo>
                      <a:pt x="36" y="1157"/>
                      <a:pt x="36" y="1163"/>
                      <a:pt x="33" y="1168"/>
                    </a:cubicBezTo>
                    <a:close/>
                    <a:moveTo>
                      <a:pt x="93" y="858"/>
                    </a:moveTo>
                    <a:cubicBezTo>
                      <a:pt x="87" y="866"/>
                      <a:pt x="93" y="869"/>
                      <a:pt x="104" y="869"/>
                    </a:cubicBezTo>
                    <a:cubicBezTo>
                      <a:pt x="104" y="864"/>
                      <a:pt x="104" y="861"/>
                      <a:pt x="107" y="861"/>
                    </a:cubicBezTo>
                    <a:cubicBezTo>
                      <a:pt x="107" y="858"/>
                      <a:pt x="101" y="858"/>
                      <a:pt x="93" y="858"/>
                    </a:cubicBezTo>
                    <a:close/>
                    <a:moveTo>
                      <a:pt x="121" y="1259"/>
                    </a:moveTo>
                    <a:cubicBezTo>
                      <a:pt x="118" y="1242"/>
                      <a:pt x="112" y="1237"/>
                      <a:pt x="104" y="1242"/>
                    </a:cubicBezTo>
                    <a:cubicBezTo>
                      <a:pt x="95" y="1248"/>
                      <a:pt x="96" y="1256"/>
                      <a:pt x="104" y="1267"/>
                    </a:cubicBezTo>
                    <a:cubicBezTo>
                      <a:pt x="110" y="1270"/>
                      <a:pt x="113" y="1270"/>
                      <a:pt x="113" y="1264"/>
                    </a:cubicBezTo>
                    <a:cubicBezTo>
                      <a:pt x="113" y="1261"/>
                      <a:pt x="115" y="1259"/>
                      <a:pt x="121" y="1259"/>
                    </a:cubicBezTo>
                    <a:close/>
                    <a:moveTo>
                      <a:pt x="144" y="734"/>
                    </a:moveTo>
                    <a:cubicBezTo>
                      <a:pt x="135" y="739"/>
                      <a:pt x="127" y="734"/>
                      <a:pt x="118" y="722"/>
                    </a:cubicBezTo>
                    <a:cubicBezTo>
                      <a:pt x="110" y="711"/>
                      <a:pt x="104" y="708"/>
                      <a:pt x="96" y="714"/>
                    </a:cubicBezTo>
                    <a:cubicBezTo>
                      <a:pt x="101" y="734"/>
                      <a:pt x="110" y="745"/>
                      <a:pt x="124" y="751"/>
                    </a:cubicBezTo>
                    <a:cubicBezTo>
                      <a:pt x="129" y="756"/>
                      <a:pt x="132" y="756"/>
                      <a:pt x="138" y="748"/>
                    </a:cubicBezTo>
                    <a:cubicBezTo>
                      <a:pt x="144" y="745"/>
                      <a:pt x="146" y="739"/>
                      <a:pt x="144" y="734"/>
                    </a:cubicBezTo>
                    <a:close/>
                    <a:moveTo>
                      <a:pt x="104" y="1775"/>
                    </a:moveTo>
                    <a:cubicBezTo>
                      <a:pt x="104" y="1772"/>
                      <a:pt x="104" y="1769"/>
                      <a:pt x="107" y="1767"/>
                    </a:cubicBezTo>
                    <a:cubicBezTo>
                      <a:pt x="101" y="1767"/>
                      <a:pt x="98" y="1767"/>
                      <a:pt x="98" y="1764"/>
                    </a:cubicBezTo>
                    <a:cubicBezTo>
                      <a:pt x="98" y="1767"/>
                      <a:pt x="98" y="1767"/>
                      <a:pt x="96" y="1767"/>
                    </a:cubicBezTo>
                    <a:cubicBezTo>
                      <a:pt x="96" y="1767"/>
                      <a:pt x="93" y="1767"/>
                      <a:pt x="93" y="1769"/>
                    </a:cubicBezTo>
                    <a:lnTo>
                      <a:pt x="104" y="1775"/>
                    </a:lnTo>
                    <a:close/>
                    <a:moveTo>
                      <a:pt x="98" y="689"/>
                    </a:moveTo>
                    <a:cubicBezTo>
                      <a:pt x="107" y="689"/>
                      <a:pt x="107" y="686"/>
                      <a:pt x="104" y="683"/>
                    </a:cubicBezTo>
                    <a:cubicBezTo>
                      <a:pt x="101" y="680"/>
                      <a:pt x="98" y="683"/>
                      <a:pt x="98" y="689"/>
                    </a:cubicBezTo>
                    <a:close/>
                    <a:moveTo>
                      <a:pt x="98" y="1738"/>
                    </a:moveTo>
                    <a:cubicBezTo>
                      <a:pt x="110" y="1747"/>
                      <a:pt x="118" y="1747"/>
                      <a:pt x="118" y="1747"/>
                    </a:cubicBezTo>
                    <a:cubicBezTo>
                      <a:pt x="118" y="1744"/>
                      <a:pt x="117" y="1742"/>
                      <a:pt x="115" y="1736"/>
                    </a:cubicBezTo>
                    <a:cubicBezTo>
                      <a:pt x="112" y="1731"/>
                      <a:pt x="110" y="1727"/>
                      <a:pt x="104" y="1727"/>
                    </a:cubicBezTo>
                    <a:cubicBezTo>
                      <a:pt x="101" y="1724"/>
                      <a:pt x="98" y="1727"/>
                      <a:pt x="98" y="1738"/>
                    </a:cubicBezTo>
                    <a:close/>
                    <a:moveTo>
                      <a:pt x="104" y="531"/>
                    </a:moveTo>
                    <a:cubicBezTo>
                      <a:pt x="101" y="539"/>
                      <a:pt x="104" y="542"/>
                      <a:pt x="107" y="539"/>
                    </a:cubicBezTo>
                    <a:cubicBezTo>
                      <a:pt x="113" y="531"/>
                      <a:pt x="110" y="531"/>
                      <a:pt x="104" y="531"/>
                    </a:cubicBezTo>
                    <a:close/>
                    <a:moveTo>
                      <a:pt x="104" y="1307"/>
                    </a:moveTo>
                    <a:cubicBezTo>
                      <a:pt x="113" y="1307"/>
                      <a:pt x="121" y="1304"/>
                      <a:pt x="127" y="1295"/>
                    </a:cubicBezTo>
                    <a:cubicBezTo>
                      <a:pt x="121" y="1292"/>
                      <a:pt x="115" y="1292"/>
                      <a:pt x="110" y="1292"/>
                    </a:cubicBezTo>
                    <a:cubicBezTo>
                      <a:pt x="101" y="1295"/>
                      <a:pt x="101" y="1298"/>
                      <a:pt x="104" y="1307"/>
                    </a:cubicBezTo>
                    <a:close/>
                    <a:moveTo>
                      <a:pt x="104" y="945"/>
                    </a:moveTo>
                    <a:cubicBezTo>
                      <a:pt x="113" y="945"/>
                      <a:pt x="113" y="943"/>
                      <a:pt x="110" y="940"/>
                    </a:cubicBezTo>
                    <a:cubicBezTo>
                      <a:pt x="104" y="937"/>
                      <a:pt x="104" y="937"/>
                      <a:pt x="104" y="945"/>
                    </a:cubicBezTo>
                    <a:close/>
                    <a:moveTo>
                      <a:pt x="118" y="1134"/>
                    </a:moveTo>
                    <a:cubicBezTo>
                      <a:pt x="118" y="1126"/>
                      <a:pt x="115" y="1126"/>
                      <a:pt x="107" y="1126"/>
                    </a:cubicBezTo>
                    <a:cubicBezTo>
                      <a:pt x="104" y="1132"/>
                      <a:pt x="104" y="1134"/>
                      <a:pt x="107" y="1137"/>
                    </a:cubicBezTo>
                    <a:cubicBezTo>
                      <a:pt x="110" y="1140"/>
                      <a:pt x="113" y="1140"/>
                      <a:pt x="118" y="1134"/>
                    </a:cubicBezTo>
                    <a:close/>
                    <a:moveTo>
                      <a:pt x="110" y="926"/>
                    </a:moveTo>
                    <a:cubicBezTo>
                      <a:pt x="118" y="923"/>
                      <a:pt x="124" y="917"/>
                      <a:pt x="127" y="912"/>
                    </a:cubicBezTo>
                    <a:cubicBezTo>
                      <a:pt x="129" y="903"/>
                      <a:pt x="127" y="900"/>
                      <a:pt x="118" y="897"/>
                    </a:cubicBezTo>
                    <a:cubicBezTo>
                      <a:pt x="115" y="903"/>
                      <a:pt x="113" y="906"/>
                      <a:pt x="110" y="912"/>
                    </a:cubicBezTo>
                    <a:cubicBezTo>
                      <a:pt x="104" y="917"/>
                      <a:pt x="107" y="923"/>
                      <a:pt x="110" y="926"/>
                    </a:cubicBezTo>
                    <a:close/>
                    <a:moveTo>
                      <a:pt x="129" y="1829"/>
                    </a:moveTo>
                    <a:cubicBezTo>
                      <a:pt x="124" y="1829"/>
                      <a:pt x="121" y="1829"/>
                      <a:pt x="115" y="1826"/>
                    </a:cubicBezTo>
                    <a:cubicBezTo>
                      <a:pt x="110" y="1826"/>
                      <a:pt x="110" y="1829"/>
                      <a:pt x="113" y="1840"/>
                    </a:cubicBezTo>
                    <a:cubicBezTo>
                      <a:pt x="118" y="1840"/>
                      <a:pt x="124" y="1834"/>
                      <a:pt x="129" y="1829"/>
                    </a:cubicBezTo>
                    <a:close/>
                    <a:moveTo>
                      <a:pt x="146" y="1129"/>
                    </a:moveTo>
                    <a:cubicBezTo>
                      <a:pt x="152" y="1118"/>
                      <a:pt x="149" y="1109"/>
                      <a:pt x="138" y="1103"/>
                    </a:cubicBezTo>
                    <a:cubicBezTo>
                      <a:pt x="129" y="1098"/>
                      <a:pt x="118" y="1095"/>
                      <a:pt x="110" y="1095"/>
                    </a:cubicBezTo>
                    <a:cubicBezTo>
                      <a:pt x="110" y="1103"/>
                      <a:pt x="112" y="1106"/>
                      <a:pt x="118" y="1106"/>
                    </a:cubicBezTo>
                    <a:cubicBezTo>
                      <a:pt x="123" y="1106"/>
                      <a:pt x="129" y="1109"/>
                      <a:pt x="135" y="1115"/>
                    </a:cubicBezTo>
                    <a:lnTo>
                      <a:pt x="135" y="1126"/>
                    </a:lnTo>
                    <a:cubicBezTo>
                      <a:pt x="135" y="1126"/>
                      <a:pt x="141" y="1129"/>
                      <a:pt x="146" y="1129"/>
                    </a:cubicBezTo>
                    <a:close/>
                    <a:moveTo>
                      <a:pt x="115" y="1894"/>
                    </a:moveTo>
                    <a:cubicBezTo>
                      <a:pt x="124" y="1896"/>
                      <a:pt x="129" y="1894"/>
                      <a:pt x="129" y="1882"/>
                    </a:cubicBezTo>
                    <a:cubicBezTo>
                      <a:pt x="115" y="1877"/>
                      <a:pt x="110" y="1879"/>
                      <a:pt x="115" y="1894"/>
                    </a:cubicBezTo>
                    <a:close/>
                    <a:moveTo>
                      <a:pt x="115" y="1995"/>
                    </a:moveTo>
                    <a:cubicBezTo>
                      <a:pt x="124" y="1995"/>
                      <a:pt x="124" y="1992"/>
                      <a:pt x="121" y="1990"/>
                    </a:cubicBezTo>
                    <a:cubicBezTo>
                      <a:pt x="115" y="1987"/>
                      <a:pt x="115" y="1990"/>
                      <a:pt x="115" y="1995"/>
                    </a:cubicBezTo>
                    <a:close/>
                    <a:moveTo>
                      <a:pt x="124" y="1335"/>
                    </a:moveTo>
                    <a:cubicBezTo>
                      <a:pt x="118" y="1340"/>
                      <a:pt x="118" y="1343"/>
                      <a:pt x="121" y="1346"/>
                    </a:cubicBezTo>
                    <a:cubicBezTo>
                      <a:pt x="124" y="1349"/>
                      <a:pt x="124" y="1352"/>
                      <a:pt x="124" y="1357"/>
                    </a:cubicBezTo>
                    <a:cubicBezTo>
                      <a:pt x="132" y="1357"/>
                      <a:pt x="135" y="1355"/>
                      <a:pt x="132" y="1346"/>
                    </a:cubicBezTo>
                    <a:cubicBezTo>
                      <a:pt x="132" y="1340"/>
                      <a:pt x="129" y="1335"/>
                      <a:pt x="124" y="1335"/>
                    </a:cubicBezTo>
                    <a:close/>
                    <a:moveTo>
                      <a:pt x="172" y="452"/>
                    </a:moveTo>
                    <a:cubicBezTo>
                      <a:pt x="163" y="446"/>
                      <a:pt x="155" y="443"/>
                      <a:pt x="144" y="437"/>
                    </a:cubicBezTo>
                    <a:cubicBezTo>
                      <a:pt x="132" y="432"/>
                      <a:pt x="124" y="437"/>
                      <a:pt x="121" y="449"/>
                    </a:cubicBezTo>
                    <a:cubicBezTo>
                      <a:pt x="124" y="457"/>
                      <a:pt x="129" y="463"/>
                      <a:pt x="144" y="460"/>
                    </a:cubicBezTo>
                    <a:cubicBezTo>
                      <a:pt x="155" y="457"/>
                      <a:pt x="166" y="454"/>
                      <a:pt x="172" y="452"/>
                    </a:cubicBezTo>
                    <a:close/>
                    <a:moveTo>
                      <a:pt x="135" y="954"/>
                    </a:moveTo>
                    <a:cubicBezTo>
                      <a:pt x="135" y="943"/>
                      <a:pt x="132" y="937"/>
                      <a:pt x="129" y="943"/>
                    </a:cubicBezTo>
                    <a:cubicBezTo>
                      <a:pt x="127" y="948"/>
                      <a:pt x="124" y="951"/>
                      <a:pt x="121" y="954"/>
                    </a:cubicBezTo>
                    <a:lnTo>
                      <a:pt x="135" y="954"/>
                    </a:lnTo>
                    <a:close/>
                    <a:moveTo>
                      <a:pt x="135" y="1019"/>
                    </a:moveTo>
                    <a:cubicBezTo>
                      <a:pt x="127" y="1019"/>
                      <a:pt x="121" y="1022"/>
                      <a:pt x="121" y="1027"/>
                    </a:cubicBezTo>
                    <a:cubicBezTo>
                      <a:pt x="124" y="1030"/>
                      <a:pt x="127" y="1030"/>
                      <a:pt x="129" y="1030"/>
                    </a:cubicBezTo>
                    <a:cubicBezTo>
                      <a:pt x="135" y="1027"/>
                      <a:pt x="135" y="1024"/>
                      <a:pt x="135" y="1019"/>
                    </a:cubicBezTo>
                    <a:close/>
                    <a:moveTo>
                      <a:pt x="124" y="979"/>
                    </a:moveTo>
                    <a:cubicBezTo>
                      <a:pt x="132" y="979"/>
                      <a:pt x="132" y="976"/>
                      <a:pt x="129" y="974"/>
                    </a:cubicBezTo>
                    <a:cubicBezTo>
                      <a:pt x="127" y="968"/>
                      <a:pt x="124" y="971"/>
                      <a:pt x="124" y="979"/>
                    </a:cubicBezTo>
                    <a:close/>
                    <a:moveTo>
                      <a:pt x="124" y="1391"/>
                    </a:moveTo>
                    <a:cubicBezTo>
                      <a:pt x="129" y="1411"/>
                      <a:pt x="132" y="1417"/>
                      <a:pt x="138" y="1408"/>
                    </a:cubicBezTo>
                    <a:cubicBezTo>
                      <a:pt x="144" y="1400"/>
                      <a:pt x="152" y="1391"/>
                      <a:pt x="163" y="1380"/>
                    </a:cubicBezTo>
                    <a:cubicBezTo>
                      <a:pt x="155" y="1377"/>
                      <a:pt x="146" y="1377"/>
                      <a:pt x="146" y="1377"/>
                    </a:cubicBezTo>
                    <a:cubicBezTo>
                      <a:pt x="144" y="1377"/>
                      <a:pt x="141" y="1380"/>
                      <a:pt x="138" y="1383"/>
                    </a:cubicBezTo>
                    <a:cubicBezTo>
                      <a:pt x="135" y="1386"/>
                      <a:pt x="132" y="1388"/>
                      <a:pt x="132" y="1391"/>
                    </a:cubicBezTo>
                    <a:cubicBezTo>
                      <a:pt x="132" y="1394"/>
                      <a:pt x="129" y="1394"/>
                      <a:pt x="124" y="1391"/>
                    </a:cubicBezTo>
                    <a:close/>
                    <a:moveTo>
                      <a:pt x="149" y="1157"/>
                    </a:moveTo>
                    <a:cubicBezTo>
                      <a:pt x="152" y="1146"/>
                      <a:pt x="149" y="1140"/>
                      <a:pt x="138" y="1143"/>
                    </a:cubicBezTo>
                    <a:cubicBezTo>
                      <a:pt x="129" y="1146"/>
                      <a:pt x="124" y="1151"/>
                      <a:pt x="127" y="1157"/>
                    </a:cubicBezTo>
                    <a:lnTo>
                      <a:pt x="149" y="1157"/>
                    </a:lnTo>
                    <a:close/>
                    <a:moveTo>
                      <a:pt x="135" y="683"/>
                    </a:moveTo>
                    <a:cubicBezTo>
                      <a:pt x="149" y="674"/>
                      <a:pt x="158" y="672"/>
                      <a:pt x="155" y="669"/>
                    </a:cubicBezTo>
                    <a:cubicBezTo>
                      <a:pt x="155" y="666"/>
                      <a:pt x="149" y="666"/>
                      <a:pt x="146" y="666"/>
                    </a:cubicBezTo>
                    <a:cubicBezTo>
                      <a:pt x="141" y="666"/>
                      <a:pt x="137" y="666"/>
                      <a:pt x="132" y="669"/>
                    </a:cubicBezTo>
                    <a:cubicBezTo>
                      <a:pt x="126" y="672"/>
                      <a:pt x="129" y="674"/>
                      <a:pt x="135" y="683"/>
                    </a:cubicBezTo>
                    <a:close/>
                    <a:moveTo>
                      <a:pt x="141" y="869"/>
                    </a:moveTo>
                    <a:cubicBezTo>
                      <a:pt x="144" y="861"/>
                      <a:pt x="141" y="858"/>
                      <a:pt x="132" y="858"/>
                    </a:cubicBezTo>
                    <a:cubicBezTo>
                      <a:pt x="129" y="861"/>
                      <a:pt x="132" y="864"/>
                      <a:pt x="135" y="869"/>
                    </a:cubicBezTo>
                    <a:lnTo>
                      <a:pt x="141" y="869"/>
                    </a:lnTo>
                    <a:close/>
                    <a:moveTo>
                      <a:pt x="144" y="389"/>
                    </a:moveTo>
                    <a:cubicBezTo>
                      <a:pt x="144" y="381"/>
                      <a:pt x="144" y="381"/>
                      <a:pt x="141" y="381"/>
                    </a:cubicBezTo>
                    <a:cubicBezTo>
                      <a:pt x="138" y="384"/>
                      <a:pt x="135" y="384"/>
                      <a:pt x="132" y="381"/>
                    </a:cubicBezTo>
                    <a:cubicBezTo>
                      <a:pt x="132" y="389"/>
                      <a:pt x="132" y="392"/>
                      <a:pt x="135" y="389"/>
                    </a:cubicBezTo>
                    <a:cubicBezTo>
                      <a:pt x="138" y="392"/>
                      <a:pt x="141" y="389"/>
                      <a:pt x="144" y="389"/>
                    </a:cubicBezTo>
                    <a:close/>
                    <a:moveTo>
                      <a:pt x="149" y="539"/>
                    </a:moveTo>
                    <a:cubicBezTo>
                      <a:pt x="144" y="533"/>
                      <a:pt x="141" y="533"/>
                      <a:pt x="135" y="539"/>
                    </a:cubicBezTo>
                    <a:cubicBezTo>
                      <a:pt x="132" y="545"/>
                      <a:pt x="132" y="547"/>
                      <a:pt x="138" y="553"/>
                    </a:cubicBezTo>
                    <a:cubicBezTo>
                      <a:pt x="146" y="556"/>
                      <a:pt x="149" y="550"/>
                      <a:pt x="149" y="539"/>
                    </a:cubicBezTo>
                    <a:close/>
                    <a:moveTo>
                      <a:pt x="146" y="610"/>
                    </a:moveTo>
                    <a:cubicBezTo>
                      <a:pt x="155" y="610"/>
                      <a:pt x="160" y="610"/>
                      <a:pt x="169" y="612"/>
                    </a:cubicBezTo>
                    <a:cubicBezTo>
                      <a:pt x="177" y="615"/>
                      <a:pt x="183" y="612"/>
                      <a:pt x="183" y="601"/>
                    </a:cubicBezTo>
                    <a:cubicBezTo>
                      <a:pt x="177" y="601"/>
                      <a:pt x="175" y="601"/>
                      <a:pt x="169" y="604"/>
                    </a:cubicBezTo>
                    <a:cubicBezTo>
                      <a:pt x="163" y="604"/>
                      <a:pt x="160" y="604"/>
                      <a:pt x="155" y="601"/>
                    </a:cubicBezTo>
                    <a:cubicBezTo>
                      <a:pt x="152" y="598"/>
                      <a:pt x="152" y="596"/>
                      <a:pt x="152" y="590"/>
                    </a:cubicBezTo>
                    <a:cubicBezTo>
                      <a:pt x="152" y="585"/>
                      <a:pt x="149" y="584"/>
                      <a:pt x="141" y="587"/>
                    </a:cubicBezTo>
                    <a:cubicBezTo>
                      <a:pt x="138" y="595"/>
                      <a:pt x="141" y="601"/>
                      <a:pt x="146" y="610"/>
                    </a:cubicBezTo>
                    <a:close/>
                    <a:moveTo>
                      <a:pt x="169" y="768"/>
                    </a:moveTo>
                    <a:cubicBezTo>
                      <a:pt x="169" y="776"/>
                      <a:pt x="163" y="782"/>
                      <a:pt x="155" y="782"/>
                    </a:cubicBezTo>
                    <a:cubicBezTo>
                      <a:pt x="146" y="782"/>
                      <a:pt x="141" y="787"/>
                      <a:pt x="141" y="799"/>
                    </a:cubicBezTo>
                    <a:cubicBezTo>
                      <a:pt x="152" y="801"/>
                      <a:pt x="163" y="796"/>
                      <a:pt x="175" y="785"/>
                    </a:cubicBezTo>
                    <a:cubicBezTo>
                      <a:pt x="183" y="768"/>
                      <a:pt x="180" y="765"/>
                      <a:pt x="169" y="768"/>
                    </a:cubicBezTo>
                    <a:close/>
                    <a:moveTo>
                      <a:pt x="141" y="1473"/>
                    </a:moveTo>
                    <a:lnTo>
                      <a:pt x="152" y="1473"/>
                    </a:lnTo>
                    <a:cubicBezTo>
                      <a:pt x="152" y="1465"/>
                      <a:pt x="149" y="1462"/>
                      <a:pt x="141" y="1462"/>
                    </a:cubicBezTo>
                    <a:lnTo>
                      <a:pt x="141" y="1473"/>
                    </a:lnTo>
                    <a:close/>
                    <a:moveTo>
                      <a:pt x="158" y="988"/>
                    </a:moveTo>
                    <a:lnTo>
                      <a:pt x="149" y="996"/>
                    </a:lnTo>
                    <a:cubicBezTo>
                      <a:pt x="146" y="999"/>
                      <a:pt x="146" y="1005"/>
                      <a:pt x="152" y="1010"/>
                    </a:cubicBezTo>
                    <a:cubicBezTo>
                      <a:pt x="158" y="1013"/>
                      <a:pt x="160" y="1010"/>
                      <a:pt x="166" y="1005"/>
                    </a:cubicBezTo>
                    <a:cubicBezTo>
                      <a:pt x="169" y="999"/>
                      <a:pt x="169" y="993"/>
                      <a:pt x="158" y="988"/>
                    </a:cubicBezTo>
                    <a:close/>
                    <a:moveTo>
                      <a:pt x="172" y="1439"/>
                    </a:moveTo>
                    <a:cubicBezTo>
                      <a:pt x="160" y="1439"/>
                      <a:pt x="152" y="1445"/>
                      <a:pt x="149" y="1453"/>
                    </a:cubicBezTo>
                    <a:cubicBezTo>
                      <a:pt x="155" y="1456"/>
                      <a:pt x="158" y="1456"/>
                      <a:pt x="163" y="1451"/>
                    </a:cubicBezTo>
                    <a:cubicBezTo>
                      <a:pt x="169" y="1448"/>
                      <a:pt x="172" y="1442"/>
                      <a:pt x="172" y="1439"/>
                    </a:cubicBezTo>
                    <a:close/>
                    <a:moveTo>
                      <a:pt x="149" y="1784"/>
                    </a:moveTo>
                    <a:cubicBezTo>
                      <a:pt x="155" y="1784"/>
                      <a:pt x="158" y="1781"/>
                      <a:pt x="158" y="1775"/>
                    </a:cubicBezTo>
                    <a:cubicBezTo>
                      <a:pt x="158" y="1769"/>
                      <a:pt x="158" y="1767"/>
                      <a:pt x="155" y="1764"/>
                    </a:cubicBezTo>
                    <a:cubicBezTo>
                      <a:pt x="152" y="1761"/>
                      <a:pt x="149" y="1761"/>
                      <a:pt x="149" y="1761"/>
                    </a:cubicBezTo>
                    <a:cubicBezTo>
                      <a:pt x="152" y="1767"/>
                      <a:pt x="149" y="1772"/>
                      <a:pt x="149" y="1784"/>
                    </a:cubicBezTo>
                    <a:close/>
                    <a:moveTo>
                      <a:pt x="155" y="1022"/>
                    </a:moveTo>
                    <a:cubicBezTo>
                      <a:pt x="152" y="1024"/>
                      <a:pt x="152" y="1027"/>
                      <a:pt x="152" y="1033"/>
                    </a:cubicBezTo>
                    <a:cubicBezTo>
                      <a:pt x="152" y="1039"/>
                      <a:pt x="155" y="1039"/>
                      <a:pt x="160" y="1036"/>
                    </a:cubicBezTo>
                    <a:cubicBezTo>
                      <a:pt x="163" y="1033"/>
                      <a:pt x="163" y="1030"/>
                      <a:pt x="163" y="1024"/>
                    </a:cubicBezTo>
                    <a:cubicBezTo>
                      <a:pt x="163" y="1022"/>
                      <a:pt x="158" y="1019"/>
                      <a:pt x="155" y="1022"/>
                    </a:cubicBezTo>
                    <a:close/>
                    <a:moveTo>
                      <a:pt x="166" y="1298"/>
                    </a:moveTo>
                    <a:cubicBezTo>
                      <a:pt x="166" y="1304"/>
                      <a:pt x="166" y="1307"/>
                      <a:pt x="163" y="1307"/>
                    </a:cubicBezTo>
                    <a:cubicBezTo>
                      <a:pt x="160" y="1307"/>
                      <a:pt x="160" y="1307"/>
                      <a:pt x="160" y="1309"/>
                    </a:cubicBezTo>
                    <a:cubicBezTo>
                      <a:pt x="166" y="1312"/>
                      <a:pt x="169" y="1312"/>
                      <a:pt x="172" y="1307"/>
                    </a:cubicBezTo>
                    <a:cubicBezTo>
                      <a:pt x="172" y="1304"/>
                      <a:pt x="169" y="1301"/>
                      <a:pt x="166" y="1298"/>
                    </a:cubicBezTo>
                    <a:close/>
                    <a:moveTo>
                      <a:pt x="180" y="1795"/>
                    </a:moveTo>
                    <a:cubicBezTo>
                      <a:pt x="163" y="1795"/>
                      <a:pt x="158" y="1803"/>
                      <a:pt x="163" y="1817"/>
                    </a:cubicBezTo>
                    <a:cubicBezTo>
                      <a:pt x="175" y="1817"/>
                      <a:pt x="180" y="1809"/>
                      <a:pt x="180" y="1795"/>
                    </a:cubicBezTo>
                    <a:close/>
                    <a:moveTo>
                      <a:pt x="169" y="1335"/>
                    </a:moveTo>
                    <a:cubicBezTo>
                      <a:pt x="160" y="1340"/>
                      <a:pt x="160" y="1343"/>
                      <a:pt x="172" y="1349"/>
                    </a:cubicBezTo>
                    <a:cubicBezTo>
                      <a:pt x="172" y="1343"/>
                      <a:pt x="172" y="1338"/>
                      <a:pt x="169" y="1335"/>
                    </a:cubicBezTo>
                    <a:close/>
                    <a:moveTo>
                      <a:pt x="192" y="1050"/>
                    </a:moveTo>
                    <a:cubicBezTo>
                      <a:pt x="186" y="1044"/>
                      <a:pt x="182" y="1041"/>
                      <a:pt x="177" y="1041"/>
                    </a:cubicBezTo>
                    <a:cubicBezTo>
                      <a:pt x="171" y="1041"/>
                      <a:pt x="169" y="1044"/>
                      <a:pt x="169" y="1055"/>
                    </a:cubicBezTo>
                    <a:cubicBezTo>
                      <a:pt x="175" y="1055"/>
                      <a:pt x="177" y="1055"/>
                      <a:pt x="183" y="1058"/>
                    </a:cubicBezTo>
                    <a:cubicBezTo>
                      <a:pt x="186" y="1058"/>
                      <a:pt x="189" y="1055"/>
                      <a:pt x="192" y="1050"/>
                    </a:cubicBezTo>
                    <a:close/>
                    <a:moveTo>
                      <a:pt x="208" y="954"/>
                    </a:moveTo>
                    <a:cubicBezTo>
                      <a:pt x="208" y="948"/>
                      <a:pt x="203" y="943"/>
                      <a:pt x="194" y="931"/>
                    </a:cubicBezTo>
                    <a:cubicBezTo>
                      <a:pt x="186" y="923"/>
                      <a:pt x="177" y="917"/>
                      <a:pt x="177" y="917"/>
                    </a:cubicBezTo>
                    <a:cubicBezTo>
                      <a:pt x="169" y="928"/>
                      <a:pt x="172" y="940"/>
                      <a:pt x="180" y="945"/>
                    </a:cubicBezTo>
                    <a:cubicBezTo>
                      <a:pt x="186" y="954"/>
                      <a:pt x="197" y="954"/>
                      <a:pt x="208" y="954"/>
                    </a:cubicBezTo>
                    <a:close/>
                    <a:moveTo>
                      <a:pt x="208" y="658"/>
                    </a:moveTo>
                    <a:cubicBezTo>
                      <a:pt x="208" y="646"/>
                      <a:pt x="203" y="638"/>
                      <a:pt x="192" y="632"/>
                    </a:cubicBezTo>
                    <a:cubicBezTo>
                      <a:pt x="180" y="626"/>
                      <a:pt x="175" y="635"/>
                      <a:pt x="175" y="655"/>
                    </a:cubicBezTo>
                    <a:cubicBezTo>
                      <a:pt x="183" y="658"/>
                      <a:pt x="186" y="655"/>
                      <a:pt x="186" y="652"/>
                    </a:cubicBezTo>
                    <a:cubicBezTo>
                      <a:pt x="186" y="646"/>
                      <a:pt x="189" y="643"/>
                      <a:pt x="194" y="643"/>
                    </a:cubicBezTo>
                    <a:cubicBezTo>
                      <a:pt x="200" y="646"/>
                      <a:pt x="203" y="649"/>
                      <a:pt x="203" y="655"/>
                    </a:cubicBezTo>
                    <a:cubicBezTo>
                      <a:pt x="200" y="658"/>
                      <a:pt x="203" y="660"/>
                      <a:pt x="208" y="658"/>
                    </a:cubicBezTo>
                    <a:close/>
                    <a:moveTo>
                      <a:pt x="211" y="1165"/>
                    </a:moveTo>
                    <a:cubicBezTo>
                      <a:pt x="206" y="1160"/>
                      <a:pt x="200" y="1157"/>
                      <a:pt x="192" y="1151"/>
                    </a:cubicBezTo>
                    <a:cubicBezTo>
                      <a:pt x="183" y="1149"/>
                      <a:pt x="177" y="1143"/>
                      <a:pt x="172" y="1134"/>
                    </a:cubicBezTo>
                    <a:cubicBezTo>
                      <a:pt x="172" y="1151"/>
                      <a:pt x="177" y="1163"/>
                      <a:pt x="186" y="1171"/>
                    </a:cubicBezTo>
                    <a:cubicBezTo>
                      <a:pt x="189" y="1165"/>
                      <a:pt x="192" y="1163"/>
                      <a:pt x="197" y="1163"/>
                    </a:cubicBezTo>
                    <a:cubicBezTo>
                      <a:pt x="203" y="1165"/>
                      <a:pt x="208" y="1165"/>
                      <a:pt x="211" y="1165"/>
                    </a:cubicBezTo>
                    <a:close/>
                    <a:moveTo>
                      <a:pt x="211" y="1295"/>
                    </a:moveTo>
                    <a:cubicBezTo>
                      <a:pt x="222" y="1278"/>
                      <a:pt x="225" y="1264"/>
                      <a:pt x="225" y="1250"/>
                    </a:cubicBezTo>
                    <a:cubicBezTo>
                      <a:pt x="217" y="1247"/>
                      <a:pt x="214" y="1251"/>
                      <a:pt x="211" y="1256"/>
                    </a:cubicBezTo>
                    <a:cubicBezTo>
                      <a:pt x="208" y="1262"/>
                      <a:pt x="206" y="1264"/>
                      <a:pt x="200" y="1261"/>
                    </a:cubicBezTo>
                    <a:cubicBezTo>
                      <a:pt x="189" y="1259"/>
                      <a:pt x="180" y="1261"/>
                      <a:pt x="180" y="1264"/>
                    </a:cubicBezTo>
                    <a:cubicBezTo>
                      <a:pt x="180" y="1270"/>
                      <a:pt x="183" y="1273"/>
                      <a:pt x="197" y="1273"/>
                    </a:cubicBezTo>
                    <a:cubicBezTo>
                      <a:pt x="206" y="1273"/>
                      <a:pt x="208" y="1273"/>
                      <a:pt x="206" y="1276"/>
                    </a:cubicBezTo>
                    <a:cubicBezTo>
                      <a:pt x="206" y="1278"/>
                      <a:pt x="200" y="1281"/>
                      <a:pt x="197" y="1284"/>
                    </a:cubicBezTo>
                    <a:cubicBezTo>
                      <a:pt x="192" y="1287"/>
                      <a:pt x="186" y="1292"/>
                      <a:pt x="175" y="1298"/>
                    </a:cubicBezTo>
                    <a:cubicBezTo>
                      <a:pt x="186" y="1315"/>
                      <a:pt x="199" y="1312"/>
                      <a:pt x="211" y="1295"/>
                    </a:cubicBezTo>
                    <a:close/>
                    <a:moveTo>
                      <a:pt x="172" y="1871"/>
                    </a:moveTo>
                    <a:cubicBezTo>
                      <a:pt x="180" y="1871"/>
                      <a:pt x="186" y="1868"/>
                      <a:pt x="183" y="1863"/>
                    </a:cubicBezTo>
                    <a:cubicBezTo>
                      <a:pt x="177" y="1865"/>
                      <a:pt x="172" y="1868"/>
                      <a:pt x="172" y="1871"/>
                    </a:cubicBezTo>
                    <a:close/>
                    <a:moveTo>
                      <a:pt x="172" y="2004"/>
                    </a:moveTo>
                    <a:cubicBezTo>
                      <a:pt x="180" y="2004"/>
                      <a:pt x="180" y="2001"/>
                      <a:pt x="177" y="1998"/>
                    </a:cubicBezTo>
                    <a:cubicBezTo>
                      <a:pt x="175" y="1995"/>
                      <a:pt x="172" y="1995"/>
                      <a:pt x="172" y="2004"/>
                    </a:cubicBezTo>
                    <a:close/>
                    <a:moveTo>
                      <a:pt x="177" y="968"/>
                    </a:moveTo>
                    <a:cubicBezTo>
                      <a:pt x="177" y="976"/>
                      <a:pt x="183" y="982"/>
                      <a:pt x="194" y="982"/>
                    </a:cubicBezTo>
                    <a:cubicBezTo>
                      <a:pt x="194" y="971"/>
                      <a:pt x="189" y="968"/>
                      <a:pt x="177" y="968"/>
                    </a:cubicBezTo>
                    <a:close/>
                    <a:moveTo>
                      <a:pt x="183" y="1431"/>
                    </a:moveTo>
                    <a:cubicBezTo>
                      <a:pt x="177" y="1436"/>
                      <a:pt x="180" y="1442"/>
                      <a:pt x="186" y="1448"/>
                    </a:cubicBezTo>
                    <a:cubicBezTo>
                      <a:pt x="194" y="1453"/>
                      <a:pt x="200" y="1456"/>
                      <a:pt x="203" y="1453"/>
                    </a:cubicBezTo>
                    <a:cubicBezTo>
                      <a:pt x="203" y="1445"/>
                      <a:pt x="200" y="1442"/>
                      <a:pt x="194" y="1439"/>
                    </a:cubicBezTo>
                    <a:cubicBezTo>
                      <a:pt x="194" y="1439"/>
                      <a:pt x="189" y="1436"/>
                      <a:pt x="183" y="1431"/>
                    </a:cubicBezTo>
                    <a:close/>
                    <a:moveTo>
                      <a:pt x="186" y="1981"/>
                    </a:moveTo>
                    <a:cubicBezTo>
                      <a:pt x="186" y="1987"/>
                      <a:pt x="189" y="1990"/>
                      <a:pt x="192" y="1992"/>
                    </a:cubicBezTo>
                    <a:cubicBezTo>
                      <a:pt x="194" y="1995"/>
                      <a:pt x="200" y="1992"/>
                      <a:pt x="206" y="1990"/>
                    </a:cubicBezTo>
                    <a:cubicBezTo>
                      <a:pt x="206" y="1984"/>
                      <a:pt x="203" y="1981"/>
                      <a:pt x="200" y="1978"/>
                    </a:cubicBezTo>
                    <a:cubicBezTo>
                      <a:pt x="197" y="1975"/>
                      <a:pt x="192" y="1975"/>
                      <a:pt x="186" y="1981"/>
                    </a:cubicBezTo>
                    <a:close/>
                    <a:moveTo>
                      <a:pt x="203" y="897"/>
                    </a:moveTo>
                    <a:cubicBezTo>
                      <a:pt x="203" y="889"/>
                      <a:pt x="200" y="889"/>
                      <a:pt x="192" y="889"/>
                    </a:cubicBezTo>
                    <a:lnTo>
                      <a:pt x="192" y="897"/>
                    </a:lnTo>
                    <a:lnTo>
                      <a:pt x="203" y="897"/>
                    </a:lnTo>
                    <a:close/>
                    <a:moveTo>
                      <a:pt x="197" y="1942"/>
                    </a:moveTo>
                    <a:cubicBezTo>
                      <a:pt x="200" y="1936"/>
                      <a:pt x="200" y="1933"/>
                      <a:pt x="194" y="1933"/>
                    </a:cubicBezTo>
                    <a:cubicBezTo>
                      <a:pt x="192" y="1933"/>
                      <a:pt x="189" y="1936"/>
                      <a:pt x="189" y="1942"/>
                    </a:cubicBezTo>
                    <a:lnTo>
                      <a:pt x="197" y="1942"/>
                    </a:lnTo>
                    <a:close/>
                    <a:moveTo>
                      <a:pt x="197" y="1422"/>
                    </a:moveTo>
                    <a:cubicBezTo>
                      <a:pt x="208" y="1428"/>
                      <a:pt x="213" y="1423"/>
                      <a:pt x="208" y="1411"/>
                    </a:cubicBezTo>
                    <a:cubicBezTo>
                      <a:pt x="205" y="1406"/>
                      <a:pt x="203" y="1405"/>
                      <a:pt x="197" y="1408"/>
                    </a:cubicBezTo>
                    <a:cubicBezTo>
                      <a:pt x="194" y="1414"/>
                      <a:pt x="194" y="1419"/>
                      <a:pt x="197" y="1422"/>
                    </a:cubicBezTo>
                    <a:close/>
                    <a:moveTo>
                      <a:pt x="194" y="1118"/>
                    </a:moveTo>
                    <a:cubicBezTo>
                      <a:pt x="203" y="1118"/>
                      <a:pt x="206" y="1115"/>
                      <a:pt x="208" y="1112"/>
                    </a:cubicBezTo>
                    <a:cubicBezTo>
                      <a:pt x="208" y="1109"/>
                      <a:pt x="211" y="1103"/>
                      <a:pt x="217" y="1098"/>
                    </a:cubicBezTo>
                    <a:cubicBezTo>
                      <a:pt x="206" y="1095"/>
                      <a:pt x="200" y="1101"/>
                      <a:pt x="194" y="1118"/>
                    </a:cubicBezTo>
                    <a:close/>
                    <a:moveTo>
                      <a:pt x="208" y="759"/>
                    </a:moveTo>
                    <a:cubicBezTo>
                      <a:pt x="217" y="753"/>
                      <a:pt x="217" y="748"/>
                      <a:pt x="211" y="742"/>
                    </a:cubicBezTo>
                    <a:cubicBezTo>
                      <a:pt x="206" y="737"/>
                      <a:pt x="203" y="734"/>
                      <a:pt x="197" y="734"/>
                    </a:cubicBezTo>
                    <a:lnTo>
                      <a:pt x="197" y="751"/>
                    </a:lnTo>
                    <a:cubicBezTo>
                      <a:pt x="197" y="756"/>
                      <a:pt x="203" y="762"/>
                      <a:pt x="208" y="759"/>
                    </a:cubicBezTo>
                    <a:close/>
                    <a:moveTo>
                      <a:pt x="197" y="1767"/>
                    </a:moveTo>
                    <a:cubicBezTo>
                      <a:pt x="200" y="1769"/>
                      <a:pt x="203" y="1769"/>
                      <a:pt x="208" y="1769"/>
                    </a:cubicBezTo>
                    <a:cubicBezTo>
                      <a:pt x="208" y="1764"/>
                      <a:pt x="206" y="1761"/>
                      <a:pt x="203" y="1761"/>
                    </a:cubicBezTo>
                    <a:cubicBezTo>
                      <a:pt x="200" y="1761"/>
                      <a:pt x="197" y="1761"/>
                      <a:pt x="197" y="1767"/>
                    </a:cubicBezTo>
                    <a:close/>
                    <a:moveTo>
                      <a:pt x="208" y="714"/>
                    </a:moveTo>
                    <a:cubicBezTo>
                      <a:pt x="217" y="706"/>
                      <a:pt x="220" y="694"/>
                      <a:pt x="211" y="686"/>
                    </a:cubicBezTo>
                    <a:cubicBezTo>
                      <a:pt x="206" y="683"/>
                      <a:pt x="203" y="686"/>
                      <a:pt x="200" y="697"/>
                    </a:cubicBezTo>
                    <a:cubicBezTo>
                      <a:pt x="200" y="706"/>
                      <a:pt x="203" y="714"/>
                      <a:pt x="208" y="714"/>
                    </a:cubicBezTo>
                    <a:close/>
                    <a:moveTo>
                      <a:pt x="206" y="1346"/>
                    </a:moveTo>
                    <a:cubicBezTo>
                      <a:pt x="214" y="1340"/>
                      <a:pt x="223" y="1338"/>
                      <a:pt x="231" y="1335"/>
                    </a:cubicBezTo>
                    <a:cubicBezTo>
                      <a:pt x="240" y="1332"/>
                      <a:pt x="248" y="1329"/>
                      <a:pt x="256" y="1324"/>
                    </a:cubicBezTo>
                    <a:cubicBezTo>
                      <a:pt x="256" y="1315"/>
                      <a:pt x="251" y="1312"/>
                      <a:pt x="242" y="1312"/>
                    </a:cubicBezTo>
                    <a:lnTo>
                      <a:pt x="223" y="1312"/>
                    </a:lnTo>
                    <a:cubicBezTo>
                      <a:pt x="228" y="1321"/>
                      <a:pt x="225" y="1324"/>
                      <a:pt x="220" y="1321"/>
                    </a:cubicBezTo>
                    <a:cubicBezTo>
                      <a:pt x="211" y="1321"/>
                      <a:pt x="208" y="1321"/>
                      <a:pt x="206" y="1326"/>
                    </a:cubicBezTo>
                    <a:cubicBezTo>
                      <a:pt x="203" y="1332"/>
                      <a:pt x="203" y="1335"/>
                      <a:pt x="203" y="1338"/>
                    </a:cubicBezTo>
                    <a:cubicBezTo>
                      <a:pt x="206" y="1340"/>
                      <a:pt x="206" y="1343"/>
                      <a:pt x="206" y="1346"/>
                    </a:cubicBezTo>
                    <a:close/>
                    <a:moveTo>
                      <a:pt x="217" y="1501"/>
                    </a:moveTo>
                    <a:cubicBezTo>
                      <a:pt x="220" y="1498"/>
                      <a:pt x="220" y="1498"/>
                      <a:pt x="220" y="1496"/>
                    </a:cubicBezTo>
                    <a:cubicBezTo>
                      <a:pt x="220" y="1496"/>
                      <a:pt x="220" y="1493"/>
                      <a:pt x="223" y="1490"/>
                    </a:cubicBezTo>
                    <a:cubicBezTo>
                      <a:pt x="217" y="1490"/>
                      <a:pt x="214" y="1487"/>
                      <a:pt x="214" y="1484"/>
                    </a:cubicBezTo>
                    <a:cubicBezTo>
                      <a:pt x="214" y="1482"/>
                      <a:pt x="208" y="1479"/>
                      <a:pt x="206" y="1479"/>
                    </a:cubicBezTo>
                    <a:cubicBezTo>
                      <a:pt x="203" y="1484"/>
                      <a:pt x="203" y="1490"/>
                      <a:pt x="206" y="1496"/>
                    </a:cubicBezTo>
                    <a:cubicBezTo>
                      <a:pt x="208" y="1501"/>
                      <a:pt x="211" y="1501"/>
                      <a:pt x="217" y="1501"/>
                    </a:cubicBezTo>
                    <a:close/>
                    <a:moveTo>
                      <a:pt x="234" y="1216"/>
                    </a:moveTo>
                    <a:cubicBezTo>
                      <a:pt x="228" y="1216"/>
                      <a:pt x="225" y="1216"/>
                      <a:pt x="220" y="1213"/>
                    </a:cubicBezTo>
                    <a:cubicBezTo>
                      <a:pt x="214" y="1211"/>
                      <a:pt x="211" y="1211"/>
                      <a:pt x="206" y="1213"/>
                    </a:cubicBezTo>
                    <a:cubicBezTo>
                      <a:pt x="211" y="1225"/>
                      <a:pt x="217" y="1230"/>
                      <a:pt x="223" y="1230"/>
                    </a:cubicBezTo>
                    <a:cubicBezTo>
                      <a:pt x="228" y="1230"/>
                      <a:pt x="234" y="1225"/>
                      <a:pt x="234" y="1216"/>
                    </a:cubicBezTo>
                    <a:close/>
                    <a:moveTo>
                      <a:pt x="228" y="931"/>
                    </a:moveTo>
                    <a:cubicBezTo>
                      <a:pt x="234" y="926"/>
                      <a:pt x="234" y="920"/>
                      <a:pt x="231" y="914"/>
                    </a:cubicBezTo>
                    <a:cubicBezTo>
                      <a:pt x="228" y="909"/>
                      <a:pt x="223" y="903"/>
                      <a:pt x="217" y="900"/>
                    </a:cubicBezTo>
                    <a:cubicBezTo>
                      <a:pt x="220" y="906"/>
                      <a:pt x="220" y="912"/>
                      <a:pt x="220" y="917"/>
                    </a:cubicBezTo>
                    <a:cubicBezTo>
                      <a:pt x="220" y="923"/>
                      <a:pt x="223" y="928"/>
                      <a:pt x="228" y="931"/>
                    </a:cubicBezTo>
                    <a:close/>
                    <a:moveTo>
                      <a:pt x="220" y="838"/>
                    </a:moveTo>
                    <a:cubicBezTo>
                      <a:pt x="217" y="849"/>
                      <a:pt x="217" y="864"/>
                      <a:pt x="223" y="878"/>
                    </a:cubicBezTo>
                    <a:cubicBezTo>
                      <a:pt x="225" y="892"/>
                      <a:pt x="234" y="897"/>
                      <a:pt x="245" y="897"/>
                    </a:cubicBezTo>
                    <a:cubicBezTo>
                      <a:pt x="248" y="892"/>
                      <a:pt x="245" y="880"/>
                      <a:pt x="237" y="864"/>
                    </a:cubicBezTo>
                    <a:cubicBezTo>
                      <a:pt x="231" y="847"/>
                      <a:pt x="225" y="838"/>
                      <a:pt x="220" y="838"/>
                    </a:cubicBezTo>
                    <a:close/>
                    <a:moveTo>
                      <a:pt x="231" y="449"/>
                    </a:moveTo>
                    <a:cubicBezTo>
                      <a:pt x="225" y="457"/>
                      <a:pt x="223" y="466"/>
                      <a:pt x="223" y="474"/>
                    </a:cubicBezTo>
                    <a:cubicBezTo>
                      <a:pt x="223" y="483"/>
                      <a:pt x="225" y="488"/>
                      <a:pt x="240" y="488"/>
                    </a:cubicBezTo>
                    <a:cubicBezTo>
                      <a:pt x="237" y="480"/>
                      <a:pt x="240" y="471"/>
                      <a:pt x="248" y="466"/>
                    </a:cubicBezTo>
                    <a:cubicBezTo>
                      <a:pt x="254" y="460"/>
                      <a:pt x="248" y="454"/>
                      <a:pt x="231" y="449"/>
                    </a:cubicBezTo>
                    <a:close/>
                    <a:moveTo>
                      <a:pt x="228" y="745"/>
                    </a:moveTo>
                    <a:cubicBezTo>
                      <a:pt x="223" y="751"/>
                      <a:pt x="223" y="753"/>
                      <a:pt x="225" y="759"/>
                    </a:cubicBezTo>
                    <a:cubicBezTo>
                      <a:pt x="228" y="765"/>
                      <a:pt x="231" y="768"/>
                      <a:pt x="237" y="768"/>
                    </a:cubicBezTo>
                    <a:cubicBezTo>
                      <a:pt x="240" y="765"/>
                      <a:pt x="240" y="759"/>
                      <a:pt x="240" y="753"/>
                    </a:cubicBezTo>
                    <a:cubicBezTo>
                      <a:pt x="234" y="745"/>
                      <a:pt x="231" y="742"/>
                      <a:pt x="228" y="745"/>
                    </a:cubicBezTo>
                    <a:close/>
                    <a:moveTo>
                      <a:pt x="223" y="1036"/>
                    </a:moveTo>
                    <a:cubicBezTo>
                      <a:pt x="228" y="1041"/>
                      <a:pt x="231" y="1039"/>
                      <a:pt x="231" y="1033"/>
                    </a:cubicBezTo>
                    <a:cubicBezTo>
                      <a:pt x="231" y="1024"/>
                      <a:pt x="228" y="1024"/>
                      <a:pt x="223" y="1030"/>
                    </a:cubicBezTo>
                    <a:lnTo>
                      <a:pt x="223" y="1036"/>
                    </a:lnTo>
                    <a:close/>
                    <a:moveTo>
                      <a:pt x="259" y="1259"/>
                    </a:moveTo>
                    <a:cubicBezTo>
                      <a:pt x="242" y="1253"/>
                      <a:pt x="231" y="1256"/>
                      <a:pt x="225" y="1267"/>
                    </a:cubicBezTo>
                    <a:cubicBezTo>
                      <a:pt x="231" y="1276"/>
                      <a:pt x="237" y="1276"/>
                      <a:pt x="242" y="1273"/>
                    </a:cubicBezTo>
                    <a:cubicBezTo>
                      <a:pt x="254" y="1267"/>
                      <a:pt x="256" y="1264"/>
                      <a:pt x="259" y="1259"/>
                    </a:cubicBezTo>
                    <a:close/>
                    <a:moveTo>
                      <a:pt x="245" y="700"/>
                    </a:moveTo>
                    <a:cubicBezTo>
                      <a:pt x="248" y="691"/>
                      <a:pt x="245" y="683"/>
                      <a:pt x="237" y="683"/>
                    </a:cubicBezTo>
                    <a:cubicBezTo>
                      <a:pt x="228" y="680"/>
                      <a:pt x="228" y="686"/>
                      <a:pt x="228" y="697"/>
                    </a:cubicBezTo>
                    <a:cubicBezTo>
                      <a:pt x="234" y="700"/>
                      <a:pt x="240" y="700"/>
                      <a:pt x="245" y="700"/>
                    </a:cubicBezTo>
                    <a:close/>
                    <a:moveTo>
                      <a:pt x="240" y="581"/>
                    </a:moveTo>
                    <a:cubicBezTo>
                      <a:pt x="242" y="573"/>
                      <a:pt x="240" y="570"/>
                      <a:pt x="231" y="570"/>
                    </a:cubicBezTo>
                    <a:lnTo>
                      <a:pt x="231" y="581"/>
                    </a:lnTo>
                    <a:lnTo>
                      <a:pt x="240" y="581"/>
                    </a:lnTo>
                    <a:close/>
                    <a:moveTo>
                      <a:pt x="240" y="996"/>
                    </a:moveTo>
                    <a:lnTo>
                      <a:pt x="231" y="982"/>
                    </a:lnTo>
                    <a:cubicBezTo>
                      <a:pt x="231" y="991"/>
                      <a:pt x="234" y="996"/>
                      <a:pt x="240" y="996"/>
                    </a:cubicBezTo>
                    <a:close/>
                    <a:moveTo>
                      <a:pt x="256" y="1473"/>
                    </a:moveTo>
                    <a:cubicBezTo>
                      <a:pt x="262" y="1476"/>
                      <a:pt x="265" y="1479"/>
                      <a:pt x="268" y="1484"/>
                    </a:cubicBezTo>
                    <a:cubicBezTo>
                      <a:pt x="271" y="1490"/>
                      <a:pt x="273" y="1493"/>
                      <a:pt x="279" y="1493"/>
                    </a:cubicBezTo>
                    <a:cubicBezTo>
                      <a:pt x="287" y="1482"/>
                      <a:pt x="282" y="1470"/>
                      <a:pt x="265" y="1465"/>
                    </a:cubicBezTo>
                    <a:cubicBezTo>
                      <a:pt x="248" y="1456"/>
                      <a:pt x="237" y="1459"/>
                      <a:pt x="231" y="1473"/>
                    </a:cubicBezTo>
                    <a:lnTo>
                      <a:pt x="256" y="1473"/>
                    </a:lnTo>
                    <a:close/>
                    <a:moveTo>
                      <a:pt x="242" y="1896"/>
                    </a:moveTo>
                    <a:cubicBezTo>
                      <a:pt x="245" y="1891"/>
                      <a:pt x="248" y="1888"/>
                      <a:pt x="251" y="1888"/>
                    </a:cubicBezTo>
                    <a:cubicBezTo>
                      <a:pt x="254" y="1888"/>
                      <a:pt x="254" y="1885"/>
                      <a:pt x="251" y="1879"/>
                    </a:cubicBezTo>
                    <a:lnTo>
                      <a:pt x="240" y="1879"/>
                    </a:lnTo>
                    <a:cubicBezTo>
                      <a:pt x="234" y="1894"/>
                      <a:pt x="234" y="1896"/>
                      <a:pt x="242" y="1896"/>
                    </a:cubicBezTo>
                    <a:close/>
                    <a:moveTo>
                      <a:pt x="242" y="655"/>
                    </a:moveTo>
                    <a:cubicBezTo>
                      <a:pt x="247" y="655"/>
                      <a:pt x="248" y="652"/>
                      <a:pt x="248" y="643"/>
                    </a:cubicBezTo>
                    <a:cubicBezTo>
                      <a:pt x="248" y="635"/>
                      <a:pt x="242" y="635"/>
                      <a:pt x="240" y="635"/>
                    </a:cubicBezTo>
                    <a:cubicBezTo>
                      <a:pt x="240" y="638"/>
                      <a:pt x="240" y="641"/>
                      <a:pt x="237" y="649"/>
                    </a:cubicBezTo>
                    <a:cubicBezTo>
                      <a:pt x="234" y="655"/>
                      <a:pt x="236" y="655"/>
                      <a:pt x="242" y="655"/>
                    </a:cubicBezTo>
                    <a:close/>
                    <a:moveTo>
                      <a:pt x="254" y="327"/>
                    </a:moveTo>
                    <a:cubicBezTo>
                      <a:pt x="248" y="322"/>
                      <a:pt x="245" y="325"/>
                      <a:pt x="240" y="330"/>
                    </a:cubicBezTo>
                    <a:cubicBezTo>
                      <a:pt x="248" y="336"/>
                      <a:pt x="254" y="336"/>
                      <a:pt x="254" y="327"/>
                    </a:cubicBezTo>
                    <a:close/>
                    <a:moveTo>
                      <a:pt x="265" y="1442"/>
                    </a:moveTo>
                    <a:cubicBezTo>
                      <a:pt x="265" y="1434"/>
                      <a:pt x="262" y="1431"/>
                      <a:pt x="254" y="1428"/>
                    </a:cubicBezTo>
                    <a:cubicBezTo>
                      <a:pt x="245" y="1428"/>
                      <a:pt x="242" y="1431"/>
                      <a:pt x="240" y="1436"/>
                    </a:cubicBezTo>
                    <a:cubicBezTo>
                      <a:pt x="242" y="1442"/>
                      <a:pt x="245" y="1442"/>
                      <a:pt x="251" y="1439"/>
                    </a:cubicBezTo>
                    <a:cubicBezTo>
                      <a:pt x="254" y="1439"/>
                      <a:pt x="259" y="1439"/>
                      <a:pt x="265" y="1442"/>
                    </a:cubicBezTo>
                    <a:close/>
                    <a:moveTo>
                      <a:pt x="273" y="734"/>
                    </a:moveTo>
                    <a:cubicBezTo>
                      <a:pt x="282" y="722"/>
                      <a:pt x="279" y="714"/>
                      <a:pt x="268" y="714"/>
                    </a:cubicBezTo>
                    <a:cubicBezTo>
                      <a:pt x="256" y="714"/>
                      <a:pt x="248" y="717"/>
                      <a:pt x="240" y="722"/>
                    </a:cubicBezTo>
                    <a:cubicBezTo>
                      <a:pt x="245" y="728"/>
                      <a:pt x="251" y="731"/>
                      <a:pt x="256" y="731"/>
                    </a:cubicBezTo>
                    <a:cubicBezTo>
                      <a:pt x="265" y="731"/>
                      <a:pt x="271" y="731"/>
                      <a:pt x="273" y="734"/>
                    </a:cubicBezTo>
                    <a:close/>
                    <a:moveTo>
                      <a:pt x="271" y="1134"/>
                    </a:moveTo>
                    <a:cubicBezTo>
                      <a:pt x="265" y="1134"/>
                      <a:pt x="259" y="1132"/>
                      <a:pt x="251" y="1123"/>
                    </a:cubicBezTo>
                    <a:cubicBezTo>
                      <a:pt x="242" y="1115"/>
                      <a:pt x="240" y="1120"/>
                      <a:pt x="245" y="1137"/>
                    </a:cubicBezTo>
                    <a:cubicBezTo>
                      <a:pt x="248" y="1140"/>
                      <a:pt x="251" y="1140"/>
                      <a:pt x="259" y="1140"/>
                    </a:cubicBezTo>
                    <a:cubicBezTo>
                      <a:pt x="265" y="1143"/>
                      <a:pt x="268" y="1140"/>
                      <a:pt x="271" y="1134"/>
                    </a:cubicBezTo>
                    <a:close/>
                    <a:moveTo>
                      <a:pt x="254" y="1024"/>
                    </a:moveTo>
                    <a:cubicBezTo>
                      <a:pt x="262" y="1022"/>
                      <a:pt x="267" y="1019"/>
                      <a:pt x="273" y="1013"/>
                    </a:cubicBezTo>
                    <a:cubicBezTo>
                      <a:pt x="278" y="1007"/>
                      <a:pt x="282" y="1005"/>
                      <a:pt x="279" y="999"/>
                    </a:cubicBezTo>
                    <a:cubicBezTo>
                      <a:pt x="273" y="988"/>
                      <a:pt x="271" y="985"/>
                      <a:pt x="265" y="991"/>
                    </a:cubicBezTo>
                    <a:cubicBezTo>
                      <a:pt x="262" y="996"/>
                      <a:pt x="256" y="999"/>
                      <a:pt x="248" y="999"/>
                    </a:cubicBezTo>
                    <a:cubicBezTo>
                      <a:pt x="248" y="1005"/>
                      <a:pt x="248" y="1007"/>
                      <a:pt x="251" y="1013"/>
                    </a:cubicBezTo>
                    <a:cubicBezTo>
                      <a:pt x="251" y="1016"/>
                      <a:pt x="254" y="1022"/>
                      <a:pt x="254" y="1024"/>
                    </a:cubicBezTo>
                    <a:close/>
                    <a:moveTo>
                      <a:pt x="293" y="694"/>
                    </a:moveTo>
                    <a:cubicBezTo>
                      <a:pt x="287" y="689"/>
                      <a:pt x="279" y="686"/>
                      <a:pt x="271" y="686"/>
                    </a:cubicBezTo>
                    <a:cubicBezTo>
                      <a:pt x="259" y="686"/>
                      <a:pt x="256" y="691"/>
                      <a:pt x="256" y="703"/>
                    </a:cubicBezTo>
                    <a:cubicBezTo>
                      <a:pt x="273" y="700"/>
                      <a:pt x="287" y="703"/>
                      <a:pt x="296" y="711"/>
                    </a:cubicBezTo>
                    <a:cubicBezTo>
                      <a:pt x="304" y="720"/>
                      <a:pt x="316" y="714"/>
                      <a:pt x="324" y="691"/>
                    </a:cubicBezTo>
                    <a:cubicBezTo>
                      <a:pt x="316" y="689"/>
                      <a:pt x="307" y="691"/>
                      <a:pt x="307" y="700"/>
                    </a:cubicBezTo>
                    <a:cubicBezTo>
                      <a:pt x="304" y="708"/>
                      <a:pt x="302" y="706"/>
                      <a:pt x="293" y="694"/>
                    </a:cubicBezTo>
                    <a:close/>
                    <a:moveTo>
                      <a:pt x="256" y="1182"/>
                    </a:moveTo>
                    <a:cubicBezTo>
                      <a:pt x="265" y="1180"/>
                      <a:pt x="270" y="1180"/>
                      <a:pt x="273" y="1180"/>
                    </a:cubicBezTo>
                    <a:cubicBezTo>
                      <a:pt x="275" y="1180"/>
                      <a:pt x="279" y="1177"/>
                      <a:pt x="279" y="1163"/>
                    </a:cubicBezTo>
                    <a:cubicBezTo>
                      <a:pt x="268" y="1165"/>
                      <a:pt x="262" y="1171"/>
                      <a:pt x="256" y="1182"/>
                    </a:cubicBezTo>
                    <a:close/>
                    <a:moveTo>
                      <a:pt x="259" y="1990"/>
                    </a:moveTo>
                    <a:cubicBezTo>
                      <a:pt x="262" y="1990"/>
                      <a:pt x="262" y="1990"/>
                      <a:pt x="262" y="1987"/>
                    </a:cubicBezTo>
                    <a:cubicBezTo>
                      <a:pt x="262" y="1984"/>
                      <a:pt x="259" y="1984"/>
                      <a:pt x="254" y="1984"/>
                    </a:cubicBezTo>
                    <a:cubicBezTo>
                      <a:pt x="256" y="1987"/>
                      <a:pt x="256" y="1990"/>
                      <a:pt x="259" y="1990"/>
                    </a:cubicBezTo>
                    <a:close/>
                    <a:moveTo>
                      <a:pt x="271" y="432"/>
                    </a:moveTo>
                    <a:cubicBezTo>
                      <a:pt x="265" y="432"/>
                      <a:pt x="261" y="435"/>
                      <a:pt x="259" y="437"/>
                    </a:cubicBezTo>
                    <a:cubicBezTo>
                      <a:pt x="255" y="440"/>
                      <a:pt x="259" y="443"/>
                      <a:pt x="268" y="443"/>
                    </a:cubicBezTo>
                    <a:cubicBezTo>
                      <a:pt x="268" y="437"/>
                      <a:pt x="268" y="437"/>
                      <a:pt x="271" y="437"/>
                    </a:cubicBezTo>
                    <a:cubicBezTo>
                      <a:pt x="273" y="437"/>
                      <a:pt x="273" y="435"/>
                      <a:pt x="271" y="432"/>
                    </a:cubicBezTo>
                    <a:close/>
                    <a:moveTo>
                      <a:pt x="282" y="621"/>
                    </a:moveTo>
                    <a:cubicBezTo>
                      <a:pt x="279" y="615"/>
                      <a:pt x="276" y="612"/>
                      <a:pt x="268" y="612"/>
                    </a:cubicBezTo>
                    <a:cubicBezTo>
                      <a:pt x="262" y="612"/>
                      <a:pt x="259" y="618"/>
                      <a:pt x="262" y="626"/>
                    </a:cubicBezTo>
                    <a:cubicBezTo>
                      <a:pt x="276" y="626"/>
                      <a:pt x="282" y="626"/>
                      <a:pt x="282" y="621"/>
                    </a:cubicBezTo>
                    <a:close/>
                    <a:moveTo>
                      <a:pt x="271" y="1219"/>
                    </a:moveTo>
                    <a:cubicBezTo>
                      <a:pt x="265" y="1222"/>
                      <a:pt x="262" y="1225"/>
                      <a:pt x="262" y="1233"/>
                    </a:cubicBezTo>
                    <a:cubicBezTo>
                      <a:pt x="262" y="1239"/>
                      <a:pt x="265" y="1242"/>
                      <a:pt x="271" y="1242"/>
                    </a:cubicBezTo>
                    <a:cubicBezTo>
                      <a:pt x="276" y="1239"/>
                      <a:pt x="279" y="1233"/>
                      <a:pt x="279" y="1228"/>
                    </a:cubicBezTo>
                    <a:cubicBezTo>
                      <a:pt x="282" y="1219"/>
                      <a:pt x="279" y="1216"/>
                      <a:pt x="271" y="1219"/>
                    </a:cubicBezTo>
                    <a:close/>
                    <a:moveTo>
                      <a:pt x="273" y="2032"/>
                    </a:moveTo>
                    <a:cubicBezTo>
                      <a:pt x="273" y="2023"/>
                      <a:pt x="273" y="2018"/>
                      <a:pt x="271" y="2018"/>
                    </a:cubicBezTo>
                    <a:cubicBezTo>
                      <a:pt x="268" y="2018"/>
                      <a:pt x="265" y="2018"/>
                      <a:pt x="265" y="2021"/>
                    </a:cubicBezTo>
                    <a:lnTo>
                      <a:pt x="265" y="2029"/>
                    </a:lnTo>
                    <a:cubicBezTo>
                      <a:pt x="268" y="2035"/>
                      <a:pt x="271" y="2035"/>
                      <a:pt x="273" y="2032"/>
                    </a:cubicBezTo>
                    <a:close/>
                    <a:moveTo>
                      <a:pt x="271" y="285"/>
                    </a:moveTo>
                    <a:cubicBezTo>
                      <a:pt x="262" y="293"/>
                      <a:pt x="265" y="293"/>
                      <a:pt x="273" y="293"/>
                    </a:cubicBezTo>
                    <a:cubicBezTo>
                      <a:pt x="282" y="291"/>
                      <a:pt x="282" y="288"/>
                      <a:pt x="271" y="285"/>
                    </a:cubicBezTo>
                    <a:close/>
                    <a:moveTo>
                      <a:pt x="290" y="962"/>
                    </a:moveTo>
                    <a:cubicBezTo>
                      <a:pt x="307" y="957"/>
                      <a:pt x="321" y="959"/>
                      <a:pt x="335" y="965"/>
                    </a:cubicBezTo>
                    <a:cubicBezTo>
                      <a:pt x="338" y="957"/>
                      <a:pt x="338" y="951"/>
                      <a:pt x="333" y="943"/>
                    </a:cubicBezTo>
                    <a:cubicBezTo>
                      <a:pt x="330" y="934"/>
                      <a:pt x="324" y="928"/>
                      <a:pt x="319" y="926"/>
                    </a:cubicBezTo>
                    <a:cubicBezTo>
                      <a:pt x="310" y="934"/>
                      <a:pt x="304" y="935"/>
                      <a:pt x="296" y="926"/>
                    </a:cubicBezTo>
                    <a:cubicBezTo>
                      <a:pt x="287" y="918"/>
                      <a:pt x="279" y="917"/>
                      <a:pt x="271" y="917"/>
                    </a:cubicBezTo>
                    <a:cubicBezTo>
                      <a:pt x="268" y="926"/>
                      <a:pt x="271" y="934"/>
                      <a:pt x="279" y="940"/>
                    </a:cubicBezTo>
                    <a:cubicBezTo>
                      <a:pt x="285" y="945"/>
                      <a:pt x="290" y="954"/>
                      <a:pt x="290" y="962"/>
                    </a:cubicBezTo>
                    <a:close/>
                    <a:moveTo>
                      <a:pt x="273" y="562"/>
                    </a:moveTo>
                    <a:cubicBezTo>
                      <a:pt x="282" y="553"/>
                      <a:pt x="282" y="547"/>
                      <a:pt x="271" y="547"/>
                    </a:cubicBezTo>
                    <a:cubicBezTo>
                      <a:pt x="271" y="556"/>
                      <a:pt x="273" y="559"/>
                      <a:pt x="273" y="562"/>
                    </a:cubicBezTo>
                    <a:close/>
                    <a:moveTo>
                      <a:pt x="271" y="593"/>
                    </a:moveTo>
                    <a:cubicBezTo>
                      <a:pt x="271" y="598"/>
                      <a:pt x="271" y="601"/>
                      <a:pt x="273" y="604"/>
                    </a:cubicBezTo>
                    <a:cubicBezTo>
                      <a:pt x="273" y="601"/>
                      <a:pt x="273" y="598"/>
                      <a:pt x="276" y="595"/>
                    </a:cubicBezTo>
                    <a:cubicBezTo>
                      <a:pt x="282" y="590"/>
                      <a:pt x="279" y="590"/>
                      <a:pt x="271" y="593"/>
                    </a:cubicBezTo>
                    <a:close/>
                    <a:moveTo>
                      <a:pt x="279" y="1767"/>
                    </a:moveTo>
                    <a:cubicBezTo>
                      <a:pt x="290" y="1769"/>
                      <a:pt x="296" y="1764"/>
                      <a:pt x="293" y="1752"/>
                    </a:cubicBezTo>
                    <a:cubicBezTo>
                      <a:pt x="290" y="1741"/>
                      <a:pt x="285" y="1733"/>
                      <a:pt x="279" y="1730"/>
                    </a:cubicBezTo>
                    <a:cubicBezTo>
                      <a:pt x="271" y="1741"/>
                      <a:pt x="271" y="1755"/>
                      <a:pt x="279" y="1767"/>
                    </a:cubicBezTo>
                    <a:close/>
                    <a:moveTo>
                      <a:pt x="273" y="2212"/>
                    </a:moveTo>
                    <a:cubicBezTo>
                      <a:pt x="282" y="2218"/>
                      <a:pt x="287" y="2216"/>
                      <a:pt x="287" y="2207"/>
                    </a:cubicBezTo>
                    <a:cubicBezTo>
                      <a:pt x="287" y="2199"/>
                      <a:pt x="285" y="2196"/>
                      <a:pt x="276" y="2198"/>
                    </a:cubicBezTo>
                    <a:cubicBezTo>
                      <a:pt x="276" y="2198"/>
                      <a:pt x="273" y="2204"/>
                      <a:pt x="273" y="2212"/>
                    </a:cubicBezTo>
                    <a:close/>
                    <a:moveTo>
                      <a:pt x="285" y="1132"/>
                    </a:moveTo>
                    <a:cubicBezTo>
                      <a:pt x="293" y="1132"/>
                      <a:pt x="299" y="1129"/>
                      <a:pt x="299" y="1120"/>
                    </a:cubicBezTo>
                    <a:lnTo>
                      <a:pt x="282" y="1120"/>
                    </a:lnTo>
                    <a:cubicBezTo>
                      <a:pt x="279" y="1120"/>
                      <a:pt x="279" y="1123"/>
                      <a:pt x="285" y="1132"/>
                    </a:cubicBezTo>
                    <a:close/>
                    <a:moveTo>
                      <a:pt x="282" y="1546"/>
                    </a:moveTo>
                    <a:cubicBezTo>
                      <a:pt x="287" y="1555"/>
                      <a:pt x="290" y="1555"/>
                      <a:pt x="290" y="1549"/>
                    </a:cubicBezTo>
                    <a:cubicBezTo>
                      <a:pt x="290" y="1544"/>
                      <a:pt x="287" y="1544"/>
                      <a:pt x="282" y="1546"/>
                    </a:cubicBezTo>
                    <a:close/>
                    <a:moveTo>
                      <a:pt x="290" y="971"/>
                    </a:moveTo>
                    <a:cubicBezTo>
                      <a:pt x="287" y="976"/>
                      <a:pt x="290" y="979"/>
                      <a:pt x="293" y="979"/>
                    </a:cubicBezTo>
                    <a:cubicBezTo>
                      <a:pt x="299" y="979"/>
                      <a:pt x="302" y="979"/>
                      <a:pt x="302" y="974"/>
                    </a:cubicBezTo>
                    <a:cubicBezTo>
                      <a:pt x="296" y="974"/>
                      <a:pt x="293" y="974"/>
                      <a:pt x="293" y="971"/>
                    </a:cubicBezTo>
                    <a:lnTo>
                      <a:pt x="290" y="971"/>
                    </a:lnTo>
                    <a:close/>
                    <a:moveTo>
                      <a:pt x="304" y="562"/>
                    </a:moveTo>
                    <a:cubicBezTo>
                      <a:pt x="304" y="553"/>
                      <a:pt x="304" y="550"/>
                      <a:pt x="302" y="553"/>
                    </a:cubicBezTo>
                    <a:cubicBezTo>
                      <a:pt x="299" y="553"/>
                      <a:pt x="296" y="556"/>
                      <a:pt x="290" y="556"/>
                    </a:cubicBezTo>
                    <a:cubicBezTo>
                      <a:pt x="290" y="564"/>
                      <a:pt x="290" y="564"/>
                      <a:pt x="293" y="564"/>
                    </a:cubicBezTo>
                    <a:cubicBezTo>
                      <a:pt x="296" y="559"/>
                      <a:pt x="299" y="559"/>
                      <a:pt x="304" y="562"/>
                    </a:cubicBezTo>
                    <a:close/>
                    <a:moveTo>
                      <a:pt x="290" y="1041"/>
                    </a:moveTo>
                    <a:cubicBezTo>
                      <a:pt x="299" y="1041"/>
                      <a:pt x="299" y="1039"/>
                      <a:pt x="296" y="1036"/>
                    </a:cubicBezTo>
                    <a:cubicBezTo>
                      <a:pt x="290" y="1030"/>
                      <a:pt x="290" y="1033"/>
                      <a:pt x="290" y="1041"/>
                    </a:cubicBezTo>
                    <a:close/>
                    <a:moveTo>
                      <a:pt x="293" y="1713"/>
                    </a:moveTo>
                    <a:cubicBezTo>
                      <a:pt x="290" y="1719"/>
                      <a:pt x="293" y="1721"/>
                      <a:pt x="299" y="1724"/>
                    </a:cubicBezTo>
                    <a:cubicBezTo>
                      <a:pt x="304" y="1727"/>
                      <a:pt x="310" y="1724"/>
                      <a:pt x="313" y="1721"/>
                    </a:cubicBezTo>
                    <a:cubicBezTo>
                      <a:pt x="307" y="1716"/>
                      <a:pt x="304" y="1713"/>
                      <a:pt x="304" y="1710"/>
                    </a:cubicBezTo>
                    <a:cubicBezTo>
                      <a:pt x="302" y="1704"/>
                      <a:pt x="299" y="1707"/>
                      <a:pt x="293" y="1713"/>
                    </a:cubicBezTo>
                    <a:close/>
                    <a:moveTo>
                      <a:pt x="293" y="635"/>
                    </a:moveTo>
                    <a:cubicBezTo>
                      <a:pt x="290" y="643"/>
                      <a:pt x="293" y="649"/>
                      <a:pt x="304" y="652"/>
                    </a:cubicBezTo>
                    <a:cubicBezTo>
                      <a:pt x="313" y="652"/>
                      <a:pt x="319" y="646"/>
                      <a:pt x="319" y="635"/>
                    </a:cubicBezTo>
                    <a:cubicBezTo>
                      <a:pt x="313" y="638"/>
                      <a:pt x="310" y="638"/>
                      <a:pt x="304" y="632"/>
                    </a:cubicBezTo>
                    <a:cubicBezTo>
                      <a:pt x="302" y="629"/>
                      <a:pt x="299" y="629"/>
                      <a:pt x="293" y="635"/>
                    </a:cubicBezTo>
                    <a:close/>
                    <a:moveTo>
                      <a:pt x="296" y="897"/>
                    </a:moveTo>
                    <a:cubicBezTo>
                      <a:pt x="290" y="900"/>
                      <a:pt x="290" y="903"/>
                      <a:pt x="296" y="906"/>
                    </a:cubicBezTo>
                    <a:cubicBezTo>
                      <a:pt x="302" y="909"/>
                      <a:pt x="304" y="909"/>
                      <a:pt x="307" y="903"/>
                    </a:cubicBezTo>
                    <a:cubicBezTo>
                      <a:pt x="302" y="906"/>
                      <a:pt x="302" y="903"/>
                      <a:pt x="302" y="900"/>
                    </a:cubicBezTo>
                    <a:cubicBezTo>
                      <a:pt x="304" y="897"/>
                      <a:pt x="302" y="895"/>
                      <a:pt x="296" y="897"/>
                    </a:cubicBezTo>
                    <a:close/>
                    <a:moveTo>
                      <a:pt x="316" y="813"/>
                    </a:moveTo>
                    <a:cubicBezTo>
                      <a:pt x="316" y="804"/>
                      <a:pt x="310" y="799"/>
                      <a:pt x="299" y="799"/>
                    </a:cubicBezTo>
                    <a:cubicBezTo>
                      <a:pt x="296" y="804"/>
                      <a:pt x="299" y="807"/>
                      <a:pt x="302" y="813"/>
                    </a:cubicBezTo>
                    <a:cubicBezTo>
                      <a:pt x="304" y="818"/>
                      <a:pt x="310" y="818"/>
                      <a:pt x="316" y="813"/>
                    </a:cubicBezTo>
                    <a:close/>
                    <a:moveTo>
                      <a:pt x="296" y="488"/>
                    </a:moveTo>
                    <a:lnTo>
                      <a:pt x="304" y="488"/>
                    </a:lnTo>
                    <a:cubicBezTo>
                      <a:pt x="307" y="480"/>
                      <a:pt x="304" y="477"/>
                      <a:pt x="296" y="477"/>
                    </a:cubicBezTo>
                    <a:lnTo>
                      <a:pt x="296" y="488"/>
                    </a:lnTo>
                    <a:close/>
                    <a:moveTo>
                      <a:pt x="316" y="457"/>
                    </a:moveTo>
                    <a:cubicBezTo>
                      <a:pt x="324" y="452"/>
                      <a:pt x="327" y="449"/>
                      <a:pt x="319" y="443"/>
                    </a:cubicBezTo>
                    <a:cubicBezTo>
                      <a:pt x="310" y="437"/>
                      <a:pt x="304" y="440"/>
                      <a:pt x="302" y="446"/>
                    </a:cubicBezTo>
                    <a:cubicBezTo>
                      <a:pt x="307" y="449"/>
                      <a:pt x="310" y="452"/>
                      <a:pt x="310" y="454"/>
                    </a:cubicBezTo>
                    <a:cubicBezTo>
                      <a:pt x="307" y="454"/>
                      <a:pt x="310" y="457"/>
                      <a:pt x="316" y="457"/>
                    </a:cubicBezTo>
                    <a:close/>
                    <a:moveTo>
                      <a:pt x="302" y="595"/>
                    </a:moveTo>
                    <a:cubicBezTo>
                      <a:pt x="307" y="615"/>
                      <a:pt x="319" y="626"/>
                      <a:pt x="338" y="632"/>
                    </a:cubicBezTo>
                    <a:cubicBezTo>
                      <a:pt x="341" y="638"/>
                      <a:pt x="344" y="641"/>
                      <a:pt x="350" y="646"/>
                    </a:cubicBezTo>
                    <a:lnTo>
                      <a:pt x="364" y="646"/>
                    </a:lnTo>
                    <a:cubicBezTo>
                      <a:pt x="361" y="652"/>
                      <a:pt x="364" y="655"/>
                      <a:pt x="367" y="660"/>
                    </a:cubicBezTo>
                    <a:cubicBezTo>
                      <a:pt x="375" y="655"/>
                      <a:pt x="378" y="649"/>
                      <a:pt x="375" y="643"/>
                    </a:cubicBezTo>
                    <a:cubicBezTo>
                      <a:pt x="369" y="638"/>
                      <a:pt x="367" y="632"/>
                      <a:pt x="361" y="629"/>
                    </a:cubicBezTo>
                    <a:cubicBezTo>
                      <a:pt x="338" y="621"/>
                      <a:pt x="330" y="601"/>
                      <a:pt x="335" y="576"/>
                    </a:cubicBezTo>
                    <a:cubicBezTo>
                      <a:pt x="330" y="581"/>
                      <a:pt x="324" y="584"/>
                      <a:pt x="319" y="584"/>
                    </a:cubicBezTo>
                    <a:cubicBezTo>
                      <a:pt x="310" y="587"/>
                      <a:pt x="304" y="590"/>
                      <a:pt x="302" y="595"/>
                    </a:cubicBezTo>
                    <a:close/>
                    <a:moveTo>
                      <a:pt x="344" y="725"/>
                    </a:moveTo>
                    <a:cubicBezTo>
                      <a:pt x="338" y="728"/>
                      <a:pt x="335" y="725"/>
                      <a:pt x="330" y="722"/>
                    </a:cubicBezTo>
                    <a:cubicBezTo>
                      <a:pt x="327" y="717"/>
                      <a:pt x="324" y="720"/>
                      <a:pt x="321" y="731"/>
                    </a:cubicBezTo>
                    <a:lnTo>
                      <a:pt x="313" y="748"/>
                    </a:lnTo>
                    <a:cubicBezTo>
                      <a:pt x="310" y="756"/>
                      <a:pt x="307" y="759"/>
                      <a:pt x="302" y="762"/>
                    </a:cubicBezTo>
                    <a:cubicBezTo>
                      <a:pt x="299" y="768"/>
                      <a:pt x="302" y="770"/>
                      <a:pt x="304" y="770"/>
                    </a:cubicBezTo>
                    <a:cubicBezTo>
                      <a:pt x="310" y="770"/>
                      <a:pt x="313" y="776"/>
                      <a:pt x="316" y="779"/>
                    </a:cubicBezTo>
                    <a:cubicBezTo>
                      <a:pt x="321" y="785"/>
                      <a:pt x="321" y="787"/>
                      <a:pt x="319" y="793"/>
                    </a:cubicBezTo>
                    <a:cubicBezTo>
                      <a:pt x="333" y="799"/>
                      <a:pt x="344" y="801"/>
                      <a:pt x="347" y="801"/>
                    </a:cubicBezTo>
                    <a:cubicBezTo>
                      <a:pt x="341" y="793"/>
                      <a:pt x="343" y="785"/>
                      <a:pt x="352" y="773"/>
                    </a:cubicBezTo>
                    <a:cubicBezTo>
                      <a:pt x="360" y="762"/>
                      <a:pt x="358" y="756"/>
                      <a:pt x="344" y="762"/>
                    </a:cubicBezTo>
                    <a:cubicBezTo>
                      <a:pt x="335" y="765"/>
                      <a:pt x="330" y="762"/>
                      <a:pt x="330" y="751"/>
                    </a:cubicBezTo>
                    <a:cubicBezTo>
                      <a:pt x="330" y="742"/>
                      <a:pt x="333" y="734"/>
                      <a:pt x="338" y="734"/>
                    </a:cubicBezTo>
                    <a:lnTo>
                      <a:pt x="361" y="756"/>
                    </a:lnTo>
                    <a:cubicBezTo>
                      <a:pt x="364" y="753"/>
                      <a:pt x="367" y="753"/>
                      <a:pt x="372" y="756"/>
                    </a:cubicBezTo>
                    <a:lnTo>
                      <a:pt x="386" y="770"/>
                    </a:lnTo>
                    <a:cubicBezTo>
                      <a:pt x="392" y="776"/>
                      <a:pt x="395" y="773"/>
                      <a:pt x="392" y="762"/>
                    </a:cubicBezTo>
                    <a:cubicBezTo>
                      <a:pt x="389" y="756"/>
                      <a:pt x="386" y="753"/>
                      <a:pt x="378" y="751"/>
                    </a:cubicBezTo>
                    <a:cubicBezTo>
                      <a:pt x="372" y="748"/>
                      <a:pt x="372" y="745"/>
                      <a:pt x="383" y="739"/>
                    </a:cubicBezTo>
                    <a:cubicBezTo>
                      <a:pt x="392" y="734"/>
                      <a:pt x="392" y="731"/>
                      <a:pt x="392" y="725"/>
                    </a:cubicBezTo>
                    <a:cubicBezTo>
                      <a:pt x="389" y="720"/>
                      <a:pt x="383" y="720"/>
                      <a:pt x="378" y="725"/>
                    </a:cubicBezTo>
                    <a:cubicBezTo>
                      <a:pt x="367" y="731"/>
                      <a:pt x="358" y="731"/>
                      <a:pt x="358" y="725"/>
                    </a:cubicBezTo>
                    <a:cubicBezTo>
                      <a:pt x="358" y="720"/>
                      <a:pt x="352" y="717"/>
                      <a:pt x="341" y="711"/>
                    </a:cubicBezTo>
                    <a:cubicBezTo>
                      <a:pt x="338" y="717"/>
                      <a:pt x="338" y="720"/>
                      <a:pt x="344" y="722"/>
                    </a:cubicBezTo>
                    <a:cubicBezTo>
                      <a:pt x="350" y="722"/>
                      <a:pt x="350" y="725"/>
                      <a:pt x="344" y="725"/>
                    </a:cubicBezTo>
                    <a:close/>
                    <a:moveTo>
                      <a:pt x="319" y="2063"/>
                    </a:moveTo>
                    <a:cubicBezTo>
                      <a:pt x="324" y="2057"/>
                      <a:pt x="324" y="2055"/>
                      <a:pt x="324" y="2049"/>
                    </a:cubicBezTo>
                    <a:cubicBezTo>
                      <a:pt x="324" y="2044"/>
                      <a:pt x="319" y="2040"/>
                      <a:pt x="307" y="2040"/>
                    </a:cubicBezTo>
                    <a:cubicBezTo>
                      <a:pt x="302" y="2046"/>
                      <a:pt x="302" y="2049"/>
                      <a:pt x="304" y="2054"/>
                    </a:cubicBezTo>
                    <a:cubicBezTo>
                      <a:pt x="310" y="2057"/>
                      <a:pt x="313" y="2060"/>
                      <a:pt x="319" y="2063"/>
                    </a:cubicBezTo>
                    <a:close/>
                    <a:moveTo>
                      <a:pt x="304" y="996"/>
                    </a:moveTo>
                    <a:cubicBezTo>
                      <a:pt x="310" y="1002"/>
                      <a:pt x="313" y="1005"/>
                      <a:pt x="319" y="1005"/>
                    </a:cubicBezTo>
                    <a:cubicBezTo>
                      <a:pt x="324" y="999"/>
                      <a:pt x="324" y="997"/>
                      <a:pt x="319" y="991"/>
                    </a:cubicBezTo>
                    <a:cubicBezTo>
                      <a:pt x="313" y="986"/>
                      <a:pt x="310" y="982"/>
                      <a:pt x="304" y="982"/>
                    </a:cubicBezTo>
                    <a:lnTo>
                      <a:pt x="304" y="996"/>
                    </a:lnTo>
                    <a:close/>
                    <a:moveTo>
                      <a:pt x="310" y="1484"/>
                    </a:moveTo>
                    <a:cubicBezTo>
                      <a:pt x="319" y="1487"/>
                      <a:pt x="324" y="1485"/>
                      <a:pt x="324" y="1476"/>
                    </a:cubicBezTo>
                    <a:cubicBezTo>
                      <a:pt x="324" y="1468"/>
                      <a:pt x="321" y="1462"/>
                      <a:pt x="313" y="1462"/>
                    </a:cubicBezTo>
                    <a:cubicBezTo>
                      <a:pt x="310" y="1467"/>
                      <a:pt x="307" y="1470"/>
                      <a:pt x="304" y="1473"/>
                    </a:cubicBezTo>
                    <a:cubicBezTo>
                      <a:pt x="304" y="1476"/>
                      <a:pt x="307" y="1482"/>
                      <a:pt x="310" y="1484"/>
                    </a:cubicBezTo>
                    <a:close/>
                    <a:moveTo>
                      <a:pt x="310" y="1228"/>
                    </a:moveTo>
                    <a:cubicBezTo>
                      <a:pt x="310" y="1239"/>
                      <a:pt x="316" y="1245"/>
                      <a:pt x="327" y="1239"/>
                    </a:cubicBezTo>
                    <a:cubicBezTo>
                      <a:pt x="338" y="1233"/>
                      <a:pt x="338" y="1230"/>
                      <a:pt x="330" y="1225"/>
                    </a:cubicBezTo>
                    <a:cubicBezTo>
                      <a:pt x="327" y="1230"/>
                      <a:pt x="324" y="1230"/>
                      <a:pt x="321" y="1228"/>
                    </a:cubicBezTo>
                    <a:cubicBezTo>
                      <a:pt x="316" y="1225"/>
                      <a:pt x="313" y="1225"/>
                      <a:pt x="310" y="1228"/>
                    </a:cubicBezTo>
                    <a:close/>
                    <a:moveTo>
                      <a:pt x="310" y="1659"/>
                    </a:moveTo>
                    <a:cubicBezTo>
                      <a:pt x="316" y="1665"/>
                      <a:pt x="319" y="1663"/>
                      <a:pt x="319" y="1657"/>
                    </a:cubicBezTo>
                    <a:cubicBezTo>
                      <a:pt x="319" y="1652"/>
                      <a:pt x="316" y="1648"/>
                      <a:pt x="310" y="1654"/>
                    </a:cubicBezTo>
                    <a:lnTo>
                      <a:pt x="310" y="1659"/>
                    </a:lnTo>
                    <a:close/>
                    <a:moveTo>
                      <a:pt x="333" y="1795"/>
                    </a:moveTo>
                    <a:cubicBezTo>
                      <a:pt x="333" y="1789"/>
                      <a:pt x="330" y="1786"/>
                      <a:pt x="324" y="1781"/>
                    </a:cubicBezTo>
                    <a:cubicBezTo>
                      <a:pt x="319" y="1778"/>
                      <a:pt x="316" y="1778"/>
                      <a:pt x="313" y="1784"/>
                    </a:cubicBezTo>
                    <a:cubicBezTo>
                      <a:pt x="319" y="1789"/>
                      <a:pt x="321" y="1792"/>
                      <a:pt x="321" y="1795"/>
                    </a:cubicBezTo>
                    <a:cubicBezTo>
                      <a:pt x="321" y="1798"/>
                      <a:pt x="327" y="1798"/>
                      <a:pt x="333" y="1795"/>
                    </a:cubicBezTo>
                    <a:close/>
                    <a:moveTo>
                      <a:pt x="321" y="547"/>
                    </a:moveTo>
                    <a:cubicBezTo>
                      <a:pt x="330" y="550"/>
                      <a:pt x="333" y="547"/>
                      <a:pt x="330" y="536"/>
                    </a:cubicBezTo>
                    <a:cubicBezTo>
                      <a:pt x="330" y="528"/>
                      <a:pt x="324" y="522"/>
                      <a:pt x="316" y="525"/>
                    </a:cubicBezTo>
                    <a:cubicBezTo>
                      <a:pt x="319" y="539"/>
                      <a:pt x="319" y="545"/>
                      <a:pt x="321" y="547"/>
                    </a:cubicBezTo>
                    <a:close/>
                    <a:moveTo>
                      <a:pt x="352" y="697"/>
                    </a:moveTo>
                    <a:cubicBezTo>
                      <a:pt x="350" y="689"/>
                      <a:pt x="347" y="686"/>
                      <a:pt x="338" y="683"/>
                    </a:cubicBezTo>
                    <a:cubicBezTo>
                      <a:pt x="333" y="680"/>
                      <a:pt x="327" y="677"/>
                      <a:pt x="321" y="672"/>
                    </a:cubicBezTo>
                    <a:cubicBezTo>
                      <a:pt x="321" y="680"/>
                      <a:pt x="324" y="686"/>
                      <a:pt x="333" y="686"/>
                    </a:cubicBezTo>
                    <a:cubicBezTo>
                      <a:pt x="341" y="686"/>
                      <a:pt x="347" y="689"/>
                      <a:pt x="352" y="697"/>
                    </a:cubicBezTo>
                    <a:close/>
                    <a:moveTo>
                      <a:pt x="333" y="1095"/>
                    </a:moveTo>
                    <a:cubicBezTo>
                      <a:pt x="333" y="1086"/>
                      <a:pt x="330" y="1086"/>
                      <a:pt x="321" y="1086"/>
                    </a:cubicBezTo>
                    <a:lnTo>
                      <a:pt x="321" y="1095"/>
                    </a:lnTo>
                    <a:lnTo>
                      <a:pt x="333" y="1095"/>
                    </a:lnTo>
                    <a:close/>
                    <a:moveTo>
                      <a:pt x="355" y="152"/>
                    </a:moveTo>
                    <a:cubicBezTo>
                      <a:pt x="350" y="141"/>
                      <a:pt x="341" y="135"/>
                      <a:pt x="330" y="138"/>
                    </a:cubicBezTo>
                    <a:cubicBezTo>
                      <a:pt x="330" y="147"/>
                      <a:pt x="333" y="150"/>
                      <a:pt x="338" y="150"/>
                    </a:cubicBezTo>
                    <a:cubicBezTo>
                      <a:pt x="344" y="150"/>
                      <a:pt x="350" y="150"/>
                      <a:pt x="355" y="152"/>
                    </a:cubicBezTo>
                    <a:close/>
                    <a:moveTo>
                      <a:pt x="355" y="485"/>
                    </a:moveTo>
                    <a:cubicBezTo>
                      <a:pt x="350" y="477"/>
                      <a:pt x="347" y="477"/>
                      <a:pt x="341" y="480"/>
                    </a:cubicBezTo>
                    <a:cubicBezTo>
                      <a:pt x="335" y="483"/>
                      <a:pt x="333" y="488"/>
                      <a:pt x="330" y="494"/>
                    </a:cubicBezTo>
                    <a:cubicBezTo>
                      <a:pt x="335" y="500"/>
                      <a:pt x="341" y="500"/>
                      <a:pt x="347" y="497"/>
                    </a:cubicBezTo>
                    <a:cubicBezTo>
                      <a:pt x="352" y="494"/>
                      <a:pt x="355" y="491"/>
                      <a:pt x="355" y="485"/>
                    </a:cubicBezTo>
                    <a:close/>
                    <a:moveTo>
                      <a:pt x="330" y="1651"/>
                    </a:moveTo>
                    <a:cubicBezTo>
                      <a:pt x="341" y="1651"/>
                      <a:pt x="344" y="1648"/>
                      <a:pt x="338" y="1642"/>
                    </a:cubicBezTo>
                    <a:cubicBezTo>
                      <a:pt x="333" y="1634"/>
                      <a:pt x="330" y="1637"/>
                      <a:pt x="330" y="1651"/>
                    </a:cubicBezTo>
                    <a:close/>
                    <a:moveTo>
                      <a:pt x="341" y="886"/>
                    </a:moveTo>
                    <a:cubicBezTo>
                      <a:pt x="341" y="880"/>
                      <a:pt x="341" y="878"/>
                      <a:pt x="344" y="872"/>
                    </a:cubicBezTo>
                    <a:cubicBezTo>
                      <a:pt x="344" y="866"/>
                      <a:pt x="344" y="864"/>
                      <a:pt x="338" y="864"/>
                    </a:cubicBezTo>
                    <a:cubicBezTo>
                      <a:pt x="333" y="880"/>
                      <a:pt x="333" y="886"/>
                      <a:pt x="341" y="886"/>
                    </a:cubicBezTo>
                    <a:close/>
                    <a:moveTo>
                      <a:pt x="344" y="446"/>
                    </a:moveTo>
                    <a:cubicBezTo>
                      <a:pt x="352" y="437"/>
                      <a:pt x="350" y="435"/>
                      <a:pt x="341" y="432"/>
                    </a:cubicBezTo>
                    <a:cubicBezTo>
                      <a:pt x="338" y="435"/>
                      <a:pt x="338" y="437"/>
                      <a:pt x="338" y="440"/>
                    </a:cubicBezTo>
                    <a:cubicBezTo>
                      <a:pt x="335" y="443"/>
                      <a:pt x="338" y="446"/>
                      <a:pt x="344" y="446"/>
                    </a:cubicBezTo>
                    <a:close/>
                    <a:moveTo>
                      <a:pt x="335" y="533"/>
                    </a:moveTo>
                    <a:cubicBezTo>
                      <a:pt x="344" y="531"/>
                      <a:pt x="347" y="533"/>
                      <a:pt x="347" y="539"/>
                    </a:cubicBezTo>
                    <a:cubicBezTo>
                      <a:pt x="347" y="545"/>
                      <a:pt x="350" y="547"/>
                      <a:pt x="358" y="545"/>
                    </a:cubicBezTo>
                    <a:cubicBezTo>
                      <a:pt x="358" y="539"/>
                      <a:pt x="355" y="536"/>
                      <a:pt x="347" y="531"/>
                    </a:cubicBezTo>
                    <a:cubicBezTo>
                      <a:pt x="341" y="525"/>
                      <a:pt x="335" y="525"/>
                      <a:pt x="335" y="533"/>
                    </a:cubicBezTo>
                    <a:close/>
                    <a:moveTo>
                      <a:pt x="335" y="1507"/>
                    </a:moveTo>
                    <a:cubicBezTo>
                      <a:pt x="344" y="1507"/>
                      <a:pt x="347" y="1504"/>
                      <a:pt x="347" y="1496"/>
                    </a:cubicBezTo>
                    <a:cubicBezTo>
                      <a:pt x="341" y="1493"/>
                      <a:pt x="335" y="1498"/>
                      <a:pt x="335" y="1507"/>
                    </a:cubicBezTo>
                    <a:close/>
                    <a:moveTo>
                      <a:pt x="341" y="2040"/>
                    </a:moveTo>
                    <a:cubicBezTo>
                      <a:pt x="344" y="2032"/>
                      <a:pt x="341" y="2029"/>
                      <a:pt x="338" y="2029"/>
                    </a:cubicBezTo>
                    <a:lnTo>
                      <a:pt x="338" y="2037"/>
                    </a:lnTo>
                    <a:lnTo>
                      <a:pt x="341" y="2040"/>
                    </a:lnTo>
                    <a:close/>
                    <a:moveTo>
                      <a:pt x="341" y="1609"/>
                    </a:moveTo>
                    <a:cubicBezTo>
                      <a:pt x="355" y="1609"/>
                      <a:pt x="367" y="1603"/>
                      <a:pt x="375" y="1592"/>
                    </a:cubicBezTo>
                    <a:cubicBezTo>
                      <a:pt x="383" y="1580"/>
                      <a:pt x="392" y="1569"/>
                      <a:pt x="403" y="1558"/>
                    </a:cubicBezTo>
                    <a:cubicBezTo>
                      <a:pt x="398" y="1555"/>
                      <a:pt x="392" y="1555"/>
                      <a:pt x="386" y="1555"/>
                    </a:cubicBezTo>
                    <a:cubicBezTo>
                      <a:pt x="381" y="1563"/>
                      <a:pt x="378" y="1569"/>
                      <a:pt x="372" y="1572"/>
                    </a:cubicBezTo>
                    <a:cubicBezTo>
                      <a:pt x="369" y="1578"/>
                      <a:pt x="364" y="1583"/>
                      <a:pt x="358" y="1589"/>
                    </a:cubicBezTo>
                    <a:cubicBezTo>
                      <a:pt x="347" y="1592"/>
                      <a:pt x="341" y="1597"/>
                      <a:pt x="341" y="1609"/>
                    </a:cubicBezTo>
                    <a:close/>
                    <a:moveTo>
                      <a:pt x="369" y="931"/>
                    </a:moveTo>
                    <a:cubicBezTo>
                      <a:pt x="364" y="920"/>
                      <a:pt x="358" y="917"/>
                      <a:pt x="350" y="923"/>
                    </a:cubicBezTo>
                    <a:cubicBezTo>
                      <a:pt x="341" y="931"/>
                      <a:pt x="338" y="940"/>
                      <a:pt x="344" y="948"/>
                    </a:cubicBezTo>
                    <a:cubicBezTo>
                      <a:pt x="361" y="945"/>
                      <a:pt x="369" y="937"/>
                      <a:pt x="369" y="931"/>
                    </a:cubicBezTo>
                    <a:close/>
                    <a:moveTo>
                      <a:pt x="344" y="1332"/>
                    </a:moveTo>
                    <a:cubicBezTo>
                      <a:pt x="338" y="1343"/>
                      <a:pt x="344" y="1349"/>
                      <a:pt x="355" y="1349"/>
                    </a:cubicBezTo>
                    <a:cubicBezTo>
                      <a:pt x="355" y="1338"/>
                      <a:pt x="352" y="1332"/>
                      <a:pt x="344" y="1332"/>
                    </a:cubicBezTo>
                    <a:close/>
                    <a:moveTo>
                      <a:pt x="355" y="1058"/>
                    </a:moveTo>
                    <a:cubicBezTo>
                      <a:pt x="350" y="1064"/>
                      <a:pt x="350" y="1070"/>
                      <a:pt x="352" y="1075"/>
                    </a:cubicBezTo>
                    <a:cubicBezTo>
                      <a:pt x="355" y="1084"/>
                      <a:pt x="361" y="1086"/>
                      <a:pt x="367" y="1086"/>
                    </a:cubicBezTo>
                    <a:cubicBezTo>
                      <a:pt x="372" y="1081"/>
                      <a:pt x="372" y="1075"/>
                      <a:pt x="369" y="1070"/>
                    </a:cubicBezTo>
                    <a:cubicBezTo>
                      <a:pt x="364" y="1064"/>
                      <a:pt x="361" y="1061"/>
                      <a:pt x="355" y="1058"/>
                    </a:cubicBezTo>
                    <a:close/>
                    <a:moveTo>
                      <a:pt x="369" y="1482"/>
                    </a:moveTo>
                    <a:cubicBezTo>
                      <a:pt x="378" y="1473"/>
                      <a:pt x="383" y="1468"/>
                      <a:pt x="381" y="1462"/>
                    </a:cubicBezTo>
                    <a:cubicBezTo>
                      <a:pt x="378" y="1457"/>
                      <a:pt x="375" y="1453"/>
                      <a:pt x="367" y="1451"/>
                    </a:cubicBezTo>
                    <a:cubicBezTo>
                      <a:pt x="361" y="1451"/>
                      <a:pt x="355" y="1451"/>
                      <a:pt x="352" y="1453"/>
                    </a:cubicBezTo>
                    <a:cubicBezTo>
                      <a:pt x="352" y="1459"/>
                      <a:pt x="358" y="1467"/>
                      <a:pt x="369" y="1482"/>
                    </a:cubicBezTo>
                    <a:close/>
                    <a:moveTo>
                      <a:pt x="367" y="2373"/>
                    </a:moveTo>
                    <a:cubicBezTo>
                      <a:pt x="369" y="2362"/>
                      <a:pt x="367" y="2356"/>
                      <a:pt x="355" y="2359"/>
                    </a:cubicBezTo>
                    <a:cubicBezTo>
                      <a:pt x="355" y="2365"/>
                      <a:pt x="358" y="2370"/>
                      <a:pt x="367" y="2373"/>
                    </a:cubicBezTo>
                    <a:close/>
                    <a:moveTo>
                      <a:pt x="367" y="2294"/>
                    </a:moveTo>
                    <a:cubicBezTo>
                      <a:pt x="378" y="2294"/>
                      <a:pt x="383" y="2289"/>
                      <a:pt x="378" y="2280"/>
                    </a:cubicBezTo>
                    <a:cubicBezTo>
                      <a:pt x="372" y="2272"/>
                      <a:pt x="369" y="2263"/>
                      <a:pt x="364" y="2263"/>
                    </a:cubicBezTo>
                    <a:cubicBezTo>
                      <a:pt x="355" y="2269"/>
                      <a:pt x="355" y="2272"/>
                      <a:pt x="361" y="2277"/>
                    </a:cubicBezTo>
                    <a:cubicBezTo>
                      <a:pt x="364" y="2280"/>
                      <a:pt x="367" y="2286"/>
                      <a:pt x="367" y="2294"/>
                    </a:cubicBezTo>
                    <a:close/>
                    <a:moveTo>
                      <a:pt x="369" y="288"/>
                    </a:moveTo>
                    <a:cubicBezTo>
                      <a:pt x="361" y="288"/>
                      <a:pt x="358" y="291"/>
                      <a:pt x="358" y="296"/>
                    </a:cubicBezTo>
                    <a:cubicBezTo>
                      <a:pt x="364" y="296"/>
                      <a:pt x="367" y="293"/>
                      <a:pt x="369" y="288"/>
                    </a:cubicBezTo>
                    <a:close/>
                    <a:moveTo>
                      <a:pt x="389" y="1970"/>
                    </a:moveTo>
                    <a:lnTo>
                      <a:pt x="389" y="1953"/>
                    </a:lnTo>
                    <a:cubicBezTo>
                      <a:pt x="389" y="1953"/>
                      <a:pt x="383" y="1950"/>
                      <a:pt x="375" y="1950"/>
                    </a:cubicBezTo>
                    <a:cubicBezTo>
                      <a:pt x="372" y="1947"/>
                      <a:pt x="369" y="1947"/>
                      <a:pt x="367" y="1947"/>
                    </a:cubicBezTo>
                    <a:cubicBezTo>
                      <a:pt x="364" y="1947"/>
                      <a:pt x="361" y="1950"/>
                      <a:pt x="361" y="1956"/>
                    </a:cubicBezTo>
                    <a:cubicBezTo>
                      <a:pt x="367" y="1958"/>
                      <a:pt x="369" y="1961"/>
                      <a:pt x="375" y="1964"/>
                    </a:cubicBezTo>
                    <a:cubicBezTo>
                      <a:pt x="378" y="1970"/>
                      <a:pt x="383" y="1970"/>
                      <a:pt x="389" y="1970"/>
                    </a:cubicBezTo>
                    <a:close/>
                    <a:moveTo>
                      <a:pt x="372" y="135"/>
                    </a:moveTo>
                    <a:cubicBezTo>
                      <a:pt x="364" y="133"/>
                      <a:pt x="361" y="135"/>
                      <a:pt x="358" y="141"/>
                    </a:cubicBezTo>
                    <a:cubicBezTo>
                      <a:pt x="358" y="147"/>
                      <a:pt x="361" y="150"/>
                      <a:pt x="367" y="147"/>
                    </a:cubicBezTo>
                    <a:cubicBezTo>
                      <a:pt x="367" y="144"/>
                      <a:pt x="367" y="144"/>
                      <a:pt x="369" y="141"/>
                    </a:cubicBezTo>
                    <a:cubicBezTo>
                      <a:pt x="372" y="138"/>
                      <a:pt x="372" y="138"/>
                      <a:pt x="372" y="135"/>
                    </a:cubicBezTo>
                    <a:close/>
                    <a:moveTo>
                      <a:pt x="378" y="810"/>
                    </a:moveTo>
                    <a:cubicBezTo>
                      <a:pt x="381" y="807"/>
                      <a:pt x="381" y="802"/>
                      <a:pt x="381" y="796"/>
                    </a:cubicBezTo>
                    <a:cubicBezTo>
                      <a:pt x="381" y="791"/>
                      <a:pt x="378" y="785"/>
                      <a:pt x="372" y="785"/>
                    </a:cubicBezTo>
                    <a:cubicBezTo>
                      <a:pt x="367" y="787"/>
                      <a:pt x="364" y="793"/>
                      <a:pt x="364" y="799"/>
                    </a:cubicBezTo>
                    <a:cubicBezTo>
                      <a:pt x="367" y="807"/>
                      <a:pt x="369" y="810"/>
                      <a:pt x="378" y="810"/>
                    </a:cubicBezTo>
                    <a:close/>
                    <a:moveTo>
                      <a:pt x="367" y="1120"/>
                    </a:moveTo>
                    <a:cubicBezTo>
                      <a:pt x="375" y="1120"/>
                      <a:pt x="375" y="1118"/>
                      <a:pt x="372" y="1115"/>
                    </a:cubicBezTo>
                    <a:cubicBezTo>
                      <a:pt x="367" y="1112"/>
                      <a:pt x="367" y="1112"/>
                      <a:pt x="367" y="1120"/>
                    </a:cubicBezTo>
                    <a:close/>
                    <a:moveTo>
                      <a:pt x="369" y="1024"/>
                    </a:moveTo>
                    <a:cubicBezTo>
                      <a:pt x="367" y="1030"/>
                      <a:pt x="369" y="1033"/>
                      <a:pt x="372" y="1033"/>
                    </a:cubicBezTo>
                    <a:cubicBezTo>
                      <a:pt x="378" y="1033"/>
                      <a:pt x="381" y="1033"/>
                      <a:pt x="381" y="1027"/>
                    </a:cubicBezTo>
                    <a:cubicBezTo>
                      <a:pt x="375" y="1024"/>
                      <a:pt x="372" y="1024"/>
                      <a:pt x="369" y="1024"/>
                    </a:cubicBezTo>
                    <a:close/>
                    <a:moveTo>
                      <a:pt x="369" y="426"/>
                    </a:moveTo>
                    <a:cubicBezTo>
                      <a:pt x="367" y="432"/>
                      <a:pt x="369" y="435"/>
                      <a:pt x="375" y="435"/>
                    </a:cubicBezTo>
                    <a:cubicBezTo>
                      <a:pt x="381" y="435"/>
                      <a:pt x="383" y="432"/>
                      <a:pt x="381" y="426"/>
                    </a:cubicBezTo>
                    <a:lnTo>
                      <a:pt x="369" y="426"/>
                    </a:lnTo>
                    <a:close/>
                    <a:moveTo>
                      <a:pt x="369" y="835"/>
                    </a:moveTo>
                    <a:cubicBezTo>
                      <a:pt x="378" y="835"/>
                      <a:pt x="381" y="832"/>
                      <a:pt x="378" y="830"/>
                    </a:cubicBezTo>
                    <a:cubicBezTo>
                      <a:pt x="372" y="827"/>
                      <a:pt x="369" y="830"/>
                      <a:pt x="369" y="835"/>
                    </a:cubicBezTo>
                    <a:close/>
                    <a:moveTo>
                      <a:pt x="389" y="1194"/>
                    </a:moveTo>
                    <a:cubicBezTo>
                      <a:pt x="378" y="1191"/>
                      <a:pt x="372" y="1191"/>
                      <a:pt x="375" y="1197"/>
                    </a:cubicBezTo>
                    <a:cubicBezTo>
                      <a:pt x="378" y="1199"/>
                      <a:pt x="383" y="1199"/>
                      <a:pt x="389" y="1194"/>
                    </a:cubicBezTo>
                    <a:close/>
                    <a:moveTo>
                      <a:pt x="381" y="584"/>
                    </a:moveTo>
                    <a:cubicBezTo>
                      <a:pt x="383" y="593"/>
                      <a:pt x="386" y="598"/>
                      <a:pt x="389" y="598"/>
                    </a:cubicBezTo>
                    <a:cubicBezTo>
                      <a:pt x="392" y="598"/>
                      <a:pt x="392" y="595"/>
                      <a:pt x="395" y="590"/>
                    </a:cubicBezTo>
                    <a:lnTo>
                      <a:pt x="395" y="581"/>
                    </a:lnTo>
                    <a:cubicBezTo>
                      <a:pt x="392" y="579"/>
                      <a:pt x="389" y="579"/>
                      <a:pt x="381" y="584"/>
                    </a:cubicBezTo>
                    <a:close/>
                    <a:moveTo>
                      <a:pt x="398" y="1784"/>
                    </a:moveTo>
                    <a:cubicBezTo>
                      <a:pt x="400" y="1778"/>
                      <a:pt x="400" y="1775"/>
                      <a:pt x="398" y="1769"/>
                    </a:cubicBezTo>
                    <a:cubicBezTo>
                      <a:pt x="395" y="1764"/>
                      <a:pt x="389" y="1761"/>
                      <a:pt x="383" y="1761"/>
                    </a:cubicBezTo>
                    <a:cubicBezTo>
                      <a:pt x="381" y="1772"/>
                      <a:pt x="386" y="1781"/>
                      <a:pt x="398" y="1784"/>
                    </a:cubicBezTo>
                    <a:close/>
                    <a:moveTo>
                      <a:pt x="403" y="440"/>
                    </a:moveTo>
                    <a:cubicBezTo>
                      <a:pt x="392" y="446"/>
                      <a:pt x="386" y="452"/>
                      <a:pt x="386" y="457"/>
                    </a:cubicBezTo>
                    <a:cubicBezTo>
                      <a:pt x="389" y="460"/>
                      <a:pt x="395" y="460"/>
                      <a:pt x="400" y="460"/>
                    </a:cubicBezTo>
                    <a:cubicBezTo>
                      <a:pt x="398" y="454"/>
                      <a:pt x="398" y="452"/>
                      <a:pt x="400" y="449"/>
                    </a:cubicBezTo>
                    <a:cubicBezTo>
                      <a:pt x="400" y="452"/>
                      <a:pt x="403" y="446"/>
                      <a:pt x="403" y="440"/>
                    </a:cubicBezTo>
                    <a:close/>
                    <a:moveTo>
                      <a:pt x="383" y="674"/>
                    </a:moveTo>
                    <a:cubicBezTo>
                      <a:pt x="389" y="680"/>
                      <a:pt x="395" y="680"/>
                      <a:pt x="406" y="672"/>
                    </a:cubicBezTo>
                    <a:cubicBezTo>
                      <a:pt x="414" y="666"/>
                      <a:pt x="414" y="660"/>
                      <a:pt x="406" y="655"/>
                    </a:cubicBezTo>
                    <a:cubicBezTo>
                      <a:pt x="400" y="660"/>
                      <a:pt x="398" y="663"/>
                      <a:pt x="392" y="663"/>
                    </a:cubicBezTo>
                    <a:cubicBezTo>
                      <a:pt x="389" y="666"/>
                      <a:pt x="386" y="672"/>
                      <a:pt x="383" y="674"/>
                    </a:cubicBezTo>
                    <a:close/>
                    <a:moveTo>
                      <a:pt x="392" y="1391"/>
                    </a:moveTo>
                    <a:cubicBezTo>
                      <a:pt x="395" y="1386"/>
                      <a:pt x="395" y="1383"/>
                      <a:pt x="389" y="1383"/>
                    </a:cubicBezTo>
                    <a:cubicBezTo>
                      <a:pt x="383" y="1383"/>
                      <a:pt x="383" y="1386"/>
                      <a:pt x="383" y="1391"/>
                    </a:cubicBezTo>
                    <a:lnTo>
                      <a:pt x="392" y="1391"/>
                    </a:lnTo>
                    <a:close/>
                    <a:moveTo>
                      <a:pt x="383" y="1820"/>
                    </a:moveTo>
                    <a:cubicBezTo>
                      <a:pt x="386" y="1826"/>
                      <a:pt x="389" y="1826"/>
                      <a:pt x="392" y="1826"/>
                    </a:cubicBezTo>
                    <a:cubicBezTo>
                      <a:pt x="395" y="1826"/>
                      <a:pt x="398" y="1823"/>
                      <a:pt x="398" y="1817"/>
                    </a:cubicBezTo>
                    <a:cubicBezTo>
                      <a:pt x="389" y="1812"/>
                      <a:pt x="383" y="1815"/>
                      <a:pt x="383" y="1820"/>
                    </a:cubicBezTo>
                    <a:close/>
                    <a:moveTo>
                      <a:pt x="389" y="175"/>
                    </a:moveTo>
                    <a:cubicBezTo>
                      <a:pt x="398" y="175"/>
                      <a:pt x="398" y="172"/>
                      <a:pt x="395" y="167"/>
                    </a:cubicBezTo>
                    <a:cubicBezTo>
                      <a:pt x="389" y="164"/>
                      <a:pt x="389" y="167"/>
                      <a:pt x="389" y="175"/>
                    </a:cubicBezTo>
                    <a:close/>
                    <a:moveTo>
                      <a:pt x="398" y="1685"/>
                    </a:moveTo>
                    <a:cubicBezTo>
                      <a:pt x="398" y="1676"/>
                      <a:pt x="395" y="1676"/>
                      <a:pt x="386" y="1676"/>
                    </a:cubicBezTo>
                    <a:lnTo>
                      <a:pt x="386" y="1685"/>
                    </a:lnTo>
                    <a:lnTo>
                      <a:pt x="398" y="1685"/>
                    </a:lnTo>
                    <a:close/>
                    <a:moveTo>
                      <a:pt x="468" y="2418"/>
                    </a:moveTo>
                    <a:cubicBezTo>
                      <a:pt x="471" y="2410"/>
                      <a:pt x="468" y="2402"/>
                      <a:pt x="460" y="2396"/>
                    </a:cubicBezTo>
                    <a:cubicBezTo>
                      <a:pt x="451" y="2390"/>
                      <a:pt x="443" y="2387"/>
                      <a:pt x="437" y="2387"/>
                    </a:cubicBezTo>
                    <a:cubicBezTo>
                      <a:pt x="434" y="2382"/>
                      <a:pt x="437" y="2379"/>
                      <a:pt x="443" y="2376"/>
                    </a:cubicBezTo>
                    <a:cubicBezTo>
                      <a:pt x="448" y="2373"/>
                      <a:pt x="446" y="2370"/>
                      <a:pt x="429" y="2365"/>
                    </a:cubicBezTo>
                    <a:cubicBezTo>
                      <a:pt x="420" y="2365"/>
                      <a:pt x="414" y="2368"/>
                      <a:pt x="406" y="2370"/>
                    </a:cubicBezTo>
                    <a:cubicBezTo>
                      <a:pt x="398" y="2373"/>
                      <a:pt x="392" y="2379"/>
                      <a:pt x="389" y="2387"/>
                    </a:cubicBezTo>
                    <a:cubicBezTo>
                      <a:pt x="395" y="2393"/>
                      <a:pt x="397" y="2393"/>
                      <a:pt x="400" y="2390"/>
                    </a:cubicBezTo>
                    <a:cubicBezTo>
                      <a:pt x="402" y="2387"/>
                      <a:pt x="406" y="2385"/>
                      <a:pt x="412" y="2385"/>
                    </a:cubicBezTo>
                    <a:cubicBezTo>
                      <a:pt x="420" y="2390"/>
                      <a:pt x="431" y="2396"/>
                      <a:pt x="440" y="2402"/>
                    </a:cubicBezTo>
                    <a:cubicBezTo>
                      <a:pt x="446" y="2410"/>
                      <a:pt x="457" y="2416"/>
                      <a:pt x="468" y="2418"/>
                    </a:cubicBezTo>
                    <a:close/>
                    <a:moveTo>
                      <a:pt x="398" y="500"/>
                    </a:moveTo>
                    <a:cubicBezTo>
                      <a:pt x="392" y="494"/>
                      <a:pt x="389" y="494"/>
                      <a:pt x="389" y="500"/>
                    </a:cubicBezTo>
                    <a:cubicBezTo>
                      <a:pt x="392" y="505"/>
                      <a:pt x="395" y="505"/>
                      <a:pt x="398" y="500"/>
                    </a:cubicBezTo>
                    <a:close/>
                    <a:moveTo>
                      <a:pt x="395" y="2402"/>
                    </a:moveTo>
                    <a:cubicBezTo>
                      <a:pt x="389" y="2407"/>
                      <a:pt x="392" y="2407"/>
                      <a:pt x="398" y="2404"/>
                    </a:cubicBezTo>
                    <a:cubicBezTo>
                      <a:pt x="406" y="2402"/>
                      <a:pt x="406" y="2399"/>
                      <a:pt x="400" y="2396"/>
                    </a:cubicBezTo>
                    <a:cubicBezTo>
                      <a:pt x="400" y="2393"/>
                      <a:pt x="400" y="2393"/>
                      <a:pt x="398" y="2393"/>
                    </a:cubicBezTo>
                    <a:cubicBezTo>
                      <a:pt x="398" y="2396"/>
                      <a:pt x="395" y="2399"/>
                      <a:pt x="395" y="2402"/>
                    </a:cubicBezTo>
                    <a:close/>
                    <a:moveTo>
                      <a:pt x="403" y="1343"/>
                    </a:moveTo>
                    <a:cubicBezTo>
                      <a:pt x="395" y="1349"/>
                      <a:pt x="395" y="1352"/>
                      <a:pt x="403" y="1357"/>
                    </a:cubicBezTo>
                    <a:cubicBezTo>
                      <a:pt x="412" y="1349"/>
                      <a:pt x="412" y="1343"/>
                      <a:pt x="403" y="1343"/>
                    </a:cubicBezTo>
                    <a:close/>
                    <a:moveTo>
                      <a:pt x="420" y="339"/>
                    </a:moveTo>
                    <a:cubicBezTo>
                      <a:pt x="420" y="333"/>
                      <a:pt x="417" y="330"/>
                      <a:pt x="412" y="325"/>
                    </a:cubicBezTo>
                    <a:cubicBezTo>
                      <a:pt x="406" y="322"/>
                      <a:pt x="400" y="322"/>
                      <a:pt x="398" y="330"/>
                    </a:cubicBezTo>
                    <a:cubicBezTo>
                      <a:pt x="403" y="330"/>
                      <a:pt x="406" y="333"/>
                      <a:pt x="406" y="336"/>
                    </a:cubicBezTo>
                    <a:cubicBezTo>
                      <a:pt x="409" y="341"/>
                      <a:pt x="414" y="341"/>
                      <a:pt x="420" y="339"/>
                    </a:cubicBezTo>
                    <a:close/>
                    <a:moveTo>
                      <a:pt x="398" y="559"/>
                    </a:moveTo>
                    <a:lnTo>
                      <a:pt x="406" y="562"/>
                    </a:lnTo>
                    <a:cubicBezTo>
                      <a:pt x="406" y="556"/>
                      <a:pt x="406" y="553"/>
                      <a:pt x="403" y="550"/>
                    </a:cubicBezTo>
                    <a:cubicBezTo>
                      <a:pt x="400" y="553"/>
                      <a:pt x="398" y="556"/>
                      <a:pt x="398" y="559"/>
                    </a:cubicBezTo>
                    <a:close/>
                    <a:moveTo>
                      <a:pt x="403" y="1160"/>
                    </a:moveTo>
                    <a:cubicBezTo>
                      <a:pt x="412" y="1168"/>
                      <a:pt x="417" y="1165"/>
                      <a:pt x="420" y="1151"/>
                    </a:cubicBezTo>
                    <a:cubicBezTo>
                      <a:pt x="417" y="1151"/>
                      <a:pt x="412" y="1151"/>
                      <a:pt x="406" y="1149"/>
                    </a:cubicBezTo>
                    <a:cubicBezTo>
                      <a:pt x="398" y="1149"/>
                      <a:pt x="398" y="1151"/>
                      <a:pt x="403" y="1160"/>
                    </a:cubicBezTo>
                    <a:close/>
                    <a:moveTo>
                      <a:pt x="403" y="274"/>
                    </a:moveTo>
                    <a:cubicBezTo>
                      <a:pt x="412" y="279"/>
                      <a:pt x="417" y="279"/>
                      <a:pt x="420" y="274"/>
                    </a:cubicBezTo>
                    <a:cubicBezTo>
                      <a:pt x="420" y="268"/>
                      <a:pt x="420" y="266"/>
                      <a:pt x="417" y="260"/>
                    </a:cubicBezTo>
                    <a:cubicBezTo>
                      <a:pt x="414" y="255"/>
                      <a:pt x="412" y="251"/>
                      <a:pt x="409" y="251"/>
                    </a:cubicBezTo>
                    <a:cubicBezTo>
                      <a:pt x="406" y="251"/>
                      <a:pt x="403" y="260"/>
                      <a:pt x="403" y="274"/>
                    </a:cubicBezTo>
                    <a:close/>
                    <a:moveTo>
                      <a:pt x="403" y="420"/>
                    </a:moveTo>
                    <a:cubicBezTo>
                      <a:pt x="412" y="418"/>
                      <a:pt x="420" y="415"/>
                      <a:pt x="420" y="409"/>
                    </a:cubicBezTo>
                    <a:cubicBezTo>
                      <a:pt x="423" y="404"/>
                      <a:pt x="423" y="401"/>
                      <a:pt x="417" y="398"/>
                    </a:cubicBezTo>
                    <a:cubicBezTo>
                      <a:pt x="414" y="395"/>
                      <a:pt x="409" y="395"/>
                      <a:pt x="406" y="398"/>
                    </a:cubicBezTo>
                    <a:cubicBezTo>
                      <a:pt x="403" y="401"/>
                      <a:pt x="403" y="406"/>
                      <a:pt x="403" y="420"/>
                    </a:cubicBezTo>
                    <a:close/>
                    <a:moveTo>
                      <a:pt x="423" y="1490"/>
                    </a:moveTo>
                    <a:cubicBezTo>
                      <a:pt x="423" y="1484"/>
                      <a:pt x="419" y="1482"/>
                      <a:pt x="414" y="1482"/>
                    </a:cubicBezTo>
                    <a:cubicBezTo>
                      <a:pt x="408" y="1482"/>
                      <a:pt x="406" y="1482"/>
                      <a:pt x="406" y="1487"/>
                    </a:cubicBezTo>
                    <a:cubicBezTo>
                      <a:pt x="409" y="1487"/>
                      <a:pt x="409" y="1487"/>
                      <a:pt x="412" y="1490"/>
                    </a:cubicBezTo>
                    <a:cubicBezTo>
                      <a:pt x="417" y="1487"/>
                      <a:pt x="420" y="1490"/>
                      <a:pt x="423" y="1490"/>
                    </a:cubicBezTo>
                    <a:close/>
                    <a:moveTo>
                      <a:pt x="414" y="1281"/>
                    </a:moveTo>
                    <a:cubicBezTo>
                      <a:pt x="412" y="1290"/>
                      <a:pt x="414" y="1292"/>
                      <a:pt x="417" y="1290"/>
                    </a:cubicBezTo>
                    <a:cubicBezTo>
                      <a:pt x="423" y="1284"/>
                      <a:pt x="420" y="1281"/>
                      <a:pt x="414" y="1281"/>
                    </a:cubicBezTo>
                    <a:close/>
                    <a:moveTo>
                      <a:pt x="414" y="2424"/>
                    </a:moveTo>
                    <a:cubicBezTo>
                      <a:pt x="417" y="2427"/>
                      <a:pt x="417" y="2427"/>
                      <a:pt x="420" y="2424"/>
                    </a:cubicBezTo>
                    <a:cubicBezTo>
                      <a:pt x="420" y="2421"/>
                      <a:pt x="420" y="2418"/>
                      <a:pt x="414" y="2416"/>
                    </a:cubicBezTo>
                    <a:lnTo>
                      <a:pt x="414" y="2424"/>
                    </a:lnTo>
                    <a:close/>
                    <a:moveTo>
                      <a:pt x="420" y="2464"/>
                    </a:moveTo>
                    <a:cubicBezTo>
                      <a:pt x="426" y="2458"/>
                      <a:pt x="423" y="2455"/>
                      <a:pt x="412" y="2450"/>
                    </a:cubicBezTo>
                    <a:cubicBezTo>
                      <a:pt x="414" y="2458"/>
                      <a:pt x="414" y="2464"/>
                      <a:pt x="420" y="2464"/>
                    </a:cubicBezTo>
                    <a:close/>
                    <a:moveTo>
                      <a:pt x="417" y="1256"/>
                    </a:moveTo>
                    <a:cubicBezTo>
                      <a:pt x="420" y="1256"/>
                      <a:pt x="423" y="1259"/>
                      <a:pt x="429" y="1261"/>
                    </a:cubicBezTo>
                    <a:cubicBezTo>
                      <a:pt x="434" y="1264"/>
                      <a:pt x="437" y="1264"/>
                      <a:pt x="437" y="1259"/>
                    </a:cubicBezTo>
                    <a:cubicBezTo>
                      <a:pt x="434" y="1253"/>
                      <a:pt x="431" y="1250"/>
                      <a:pt x="429" y="1247"/>
                    </a:cubicBezTo>
                    <a:cubicBezTo>
                      <a:pt x="423" y="1245"/>
                      <a:pt x="420" y="1247"/>
                      <a:pt x="417" y="1256"/>
                    </a:cubicBezTo>
                    <a:close/>
                    <a:moveTo>
                      <a:pt x="420" y="689"/>
                    </a:moveTo>
                    <a:cubicBezTo>
                      <a:pt x="429" y="689"/>
                      <a:pt x="429" y="686"/>
                      <a:pt x="426" y="683"/>
                    </a:cubicBezTo>
                    <a:cubicBezTo>
                      <a:pt x="423" y="680"/>
                      <a:pt x="420" y="683"/>
                      <a:pt x="420" y="689"/>
                    </a:cubicBezTo>
                    <a:close/>
                    <a:moveTo>
                      <a:pt x="431" y="1098"/>
                    </a:moveTo>
                    <a:cubicBezTo>
                      <a:pt x="429" y="1092"/>
                      <a:pt x="428" y="1089"/>
                      <a:pt x="431" y="1089"/>
                    </a:cubicBezTo>
                    <a:cubicBezTo>
                      <a:pt x="433" y="1089"/>
                      <a:pt x="434" y="1086"/>
                      <a:pt x="434" y="1081"/>
                    </a:cubicBezTo>
                    <a:cubicBezTo>
                      <a:pt x="426" y="1081"/>
                      <a:pt x="423" y="1084"/>
                      <a:pt x="420" y="1089"/>
                    </a:cubicBezTo>
                    <a:cubicBezTo>
                      <a:pt x="420" y="1098"/>
                      <a:pt x="423" y="1101"/>
                      <a:pt x="431" y="1098"/>
                    </a:cubicBezTo>
                    <a:close/>
                    <a:moveTo>
                      <a:pt x="457" y="189"/>
                    </a:moveTo>
                    <a:cubicBezTo>
                      <a:pt x="451" y="192"/>
                      <a:pt x="448" y="192"/>
                      <a:pt x="443" y="192"/>
                    </a:cubicBezTo>
                    <a:cubicBezTo>
                      <a:pt x="437" y="192"/>
                      <a:pt x="437" y="198"/>
                      <a:pt x="443" y="209"/>
                    </a:cubicBezTo>
                    <a:cubicBezTo>
                      <a:pt x="451" y="209"/>
                      <a:pt x="457" y="203"/>
                      <a:pt x="457" y="189"/>
                    </a:cubicBezTo>
                    <a:close/>
                    <a:moveTo>
                      <a:pt x="443" y="861"/>
                    </a:moveTo>
                    <a:lnTo>
                      <a:pt x="451" y="869"/>
                    </a:lnTo>
                    <a:cubicBezTo>
                      <a:pt x="454" y="872"/>
                      <a:pt x="460" y="869"/>
                      <a:pt x="465" y="866"/>
                    </a:cubicBezTo>
                    <a:cubicBezTo>
                      <a:pt x="465" y="861"/>
                      <a:pt x="462" y="858"/>
                      <a:pt x="457" y="855"/>
                    </a:cubicBezTo>
                    <a:cubicBezTo>
                      <a:pt x="448" y="852"/>
                      <a:pt x="446" y="855"/>
                      <a:pt x="443" y="861"/>
                    </a:cubicBezTo>
                    <a:close/>
                    <a:moveTo>
                      <a:pt x="468" y="322"/>
                    </a:moveTo>
                    <a:cubicBezTo>
                      <a:pt x="474" y="325"/>
                      <a:pt x="479" y="325"/>
                      <a:pt x="485" y="325"/>
                    </a:cubicBezTo>
                    <a:cubicBezTo>
                      <a:pt x="494" y="325"/>
                      <a:pt x="496" y="322"/>
                      <a:pt x="499" y="316"/>
                    </a:cubicBezTo>
                    <a:cubicBezTo>
                      <a:pt x="491" y="308"/>
                      <a:pt x="482" y="302"/>
                      <a:pt x="474" y="299"/>
                    </a:cubicBezTo>
                    <a:cubicBezTo>
                      <a:pt x="465" y="296"/>
                      <a:pt x="457" y="291"/>
                      <a:pt x="448" y="282"/>
                    </a:cubicBezTo>
                    <a:cubicBezTo>
                      <a:pt x="448" y="291"/>
                      <a:pt x="451" y="299"/>
                      <a:pt x="457" y="305"/>
                    </a:cubicBezTo>
                    <a:cubicBezTo>
                      <a:pt x="465" y="308"/>
                      <a:pt x="468" y="313"/>
                      <a:pt x="468" y="322"/>
                    </a:cubicBezTo>
                    <a:close/>
                    <a:moveTo>
                      <a:pt x="457" y="1561"/>
                    </a:moveTo>
                    <a:cubicBezTo>
                      <a:pt x="454" y="1572"/>
                      <a:pt x="457" y="1578"/>
                      <a:pt x="460" y="1572"/>
                    </a:cubicBezTo>
                    <a:cubicBezTo>
                      <a:pt x="465" y="1569"/>
                      <a:pt x="465" y="1563"/>
                      <a:pt x="457" y="1561"/>
                    </a:cubicBezTo>
                    <a:close/>
                    <a:moveTo>
                      <a:pt x="471" y="415"/>
                    </a:moveTo>
                    <a:cubicBezTo>
                      <a:pt x="479" y="406"/>
                      <a:pt x="477" y="404"/>
                      <a:pt x="468" y="404"/>
                    </a:cubicBezTo>
                    <a:cubicBezTo>
                      <a:pt x="460" y="412"/>
                      <a:pt x="462" y="415"/>
                      <a:pt x="471" y="415"/>
                    </a:cubicBezTo>
                    <a:close/>
                    <a:moveTo>
                      <a:pt x="485" y="398"/>
                    </a:moveTo>
                    <a:cubicBezTo>
                      <a:pt x="491" y="381"/>
                      <a:pt x="491" y="370"/>
                      <a:pt x="491" y="364"/>
                    </a:cubicBezTo>
                    <a:cubicBezTo>
                      <a:pt x="491" y="358"/>
                      <a:pt x="482" y="350"/>
                      <a:pt x="471" y="339"/>
                    </a:cubicBezTo>
                    <a:cubicBezTo>
                      <a:pt x="462" y="347"/>
                      <a:pt x="462" y="356"/>
                      <a:pt x="468" y="370"/>
                    </a:cubicBezTo>
                    <a:cubicBezTo>
                      <a:pt x="474" y="384"/>
                      <a:pt x="479" y="392"/>
                      <a:pt x="485" y="398"/>
                    </a:cubicBezTo>
                    <a:close/>
                    <a:moveTo>
                      <a:pt x="477" y="1165"/>
                    </a:moveTo>
                    <a:cubicBezTo>
                      <a:pt x="485" y="1165"/>
                      <a:pt x="485" y="1163"/>
                      <a:pt x="482" y="1160"/>
                    </a:cubicBezTo>
                    <a:cubicBezTo>
                      <a:pt x="477" y="1154"/>
                      <a:pt x="477" y="1157"/>
                      <a:pt x="477" y="1165"/>
                    </a:cubicBezTo>
                    <a:close/>
                    <a:moveTo>
                      <a:pt x="482" y="2441"/>
                    </a:moveTo>
                    <a:cubicBezTo>
                      <a:pt x="488" y="2447"/>
                      <a:pt x="494" y="2447"/>
                      <a:pt x="499" y="2444"/>
                    </a:cubicBezTo>
                    <a:cubicBezTo>
                      <a:pt x="505" y="2441"/>
                      <a:pt x="505" y="2435"/>
                      <a:pt x="502" y="2427"/>
                    </a:cubicBezTo>
                    <a:cubicBezTo>
                      <a:pt x="496" y="2418"/>
                      <a:pt x="494" y="2418"/>
                      <a:pt x="491" y="2427"/>
                    </a:cubicBezTo>
                    <a:cubicBezTo>
                      <a:pt x="488" y="2435"/>
                      <a:pt x="485" y="2438"/>
                      <a:pt x="482" y="2441"/>
                    </a:cubicBezTo>
                    <a:close/>
                    <a:moveTo>
                      <a:pt x="496" y="2320"/>
                    </a:moveTo>
                    <a:cubicBezTo>
                      <a:pt x="491" y="2320"/>
                      <a:pt x="488" y="2323"/>
                      <a:pt x="488" y="2328"/>
                    </a:cubicBezTo>
                    <a:cubicBezTo>
                      <a:pt x="488" y="2334"/>
                      <a:pt x="488" y="2337"/>
                      <a:pt x="494" y="2337"/>
                    </a:cubicBezTo>
                    <a:cubicBezTo>
                      <a:pt x="494" y="2334"/>
                      <a:pt x="494" y="2334"/>
                      <a:pt x="496" y="2331"/>
                    </a:cubicBezTo>
                    <a:lnTo>
                      <a:pt x="496" y="2320"/>
                    </a:lnTo>
                    <a:close/>
                    <a:moveTo>
                      <a:pt x="505" y="2393"/>
                    </a:moveTo>
                    <a:cubicBezTo>
                      <a:pt x="499" y="2393"/>
                      <a:pt x="496" y="2393"/>
                      <a:pt x="491" y="2390"/>
                    </a:cubicBezTo>
                    <a:cubicBezTo>
                      <a:pt x="488" y="2390"/>
                      <a:pt x="485" y="2393"/>
                      <a:pt x="488" y="2404"/>
                    </a:cubicBezTo>
                    <a:cubicBezTo>
                      <a:pt x="499" y="2404"/>
                      <a:pt x="505" y="2402"/>
                      <a:pt x="505" y="2393"/>
                    </a:cubicBezTo>
                    <a:close/>
                    <a:moveTo>
                      <a:pt x="502" y="2703"/>
                    </a:moveTo>
                    <a:cubicBezTo>
                      <a:pt x="513" y="2706"/>
                      <a:pt x="522" y="2703"/>
                      <a:pt x="522" y="2692"/>
                    </a:cubicBezTo>
                    <a:cubicBezTo>
                      <a:pt x="522" y="2684"/>
                      <a:pt x="516" y="2678"/>
                      <a:pt x="505" y="2678"/>
                    </a:cubicBezTo>
                    <a:cubicBezTo>
                      <a:pt x="505" y="2684"/>
                      <a:pt x="505" y="2687"/>
                      <a:pt x="502" y="2692"/>
                    </a:cubicBezTo>
                    <a:lnTo>
                      <a:pt x="502" y="2703"/>
                    </a:lnTo>
                    <a:close/>
                    <a:moveTo>
                      <a:pt x="508" y="2475"/>
                    </a:moveTo>
                    <a:cubicBezTo>
                      <a:pt x="522" y="2475"/>
                      <a:pt x="525" y="2472"/>
                      <a:pt x="516" y="2466"/>
                    </a:cubicBezTo>
                    <a:cubicBezTo>
                      <a:pt x="508" y="2458"/>
                      <a:pt x="505" y="2461"/>
                      <a:pt x="508" y="2475"/>
                    </a:cubicBezTo>
                    <a:close/>
                    <a:moveTo>
                      <a:pt x="519" y="2576"/>
                    </a:moveTo>
                    <a:cubicBezTo>
                      <a:pt x="519" y="2574"/>
                      <a:pt x="519" y="2574"/>
                      <a:pt x="522" y="2574"/>
                    </a:cubicBezTo>
                    <a:cubicBezTo>
                      <a:pt x="525" y="2574"/>
                      <a:pt x="525" y="2574"/>
                      <a:pt x="525" y="2568"/>
                    </a:cubicBezTo>
                    <a:cubicBezTo>
                      <a:pt x="519" y="2568"/>
                      <a:pt x="516" y="2568"/>
                      <a:pt x="513" y="2571"/>
                    </a:cubicBezTo>
                    <a:cubicBezTo>
                      <a:pt x="513" y="2576"/>
                      <a:pt x="513" y="2576"/>
                      <a:pt x="519" y="2576"/>
                    </a:cubicBezTo>
                    <a:close/>
                    <a:moveTo>
                      <a:pt x="530" y="313"/>
                    </a:moveTo>
                    <a:cubicBezTo>
                      <a:pt x="539" y="313"/>
                      <a:pt x="539" y="311"/>
                      <a:pt x="536" y="308"/>
                    </a:cubicBezTo>
                    <a:cubicBezTo>
                      <a:pt x="533" y="306"/>
                      <a:pt x="530" y="308"/>
                      <a:pt x="530" y="313"/>
                    </a:cubicBezTo>
                    <a:close/>
                    <a:moveTo>
                      <a:pt x="564" y="2506"/>
                    </a:moveTo>
                    <a:cubicBezTo>
                      <a:pt x="556" y="2506"/>
                      <a:pt x="550" y="2509"/>
                      <a:pt x="550" y="2517"/>
                    </a:cubicBezTo>
                    <a:cubicBezTo>
                      <a:pt x="553" y="2517"/>
                      <a:pt x="558" y="2514"/>
                      <a:pt x="564" y="2506"/>
                    </a:cubicBezTo>
                    <a:close/>
                    <a:moveTo>
                      <a:pt x="570" y="2427"/>
                    </a:moveTo>
                    <a:cubicBezTo>
                      <a:pt x="573" y="2416"/>
                      <a:pt x="570" y="2410"/>
                      <a:pt x="567" y="2410"/>
                    </a:cubicBezTo>
                    <a:cubicBezTo>
                      <a:pt x="561" y="2410"/>
                      <a:pt x="558" y="2410"/>
                      <a:pt x="553" y="2407"/>
                    </a:cubicBezTo>
                    <a:cubicBezTo>
                      <a:pt x="553" y="2421"/>
                      <a:pt x="558" y="2427"/>
                      <a:pt x="570" y="2427"/>
                    </a:cubicBezTo>
                    <a:close/>
                    <a:moveTo>
                      <a:pt x="556" y="2650"/>
                    </a:moveTo>
                    <a:cubicBezTo>
                      <a:pt x="564" y="2650"/>
                      <a:pt x="564" y="2647"/>
                      <a:pt x="561" y="2644"/>
                    </a:cubicBezTo>
                    <a:cubicBezTo>
                      <a:pt x="558" y="2641"/>
                      <a:pt x="556" y="2641"/>
                      <a:pt x="556" y="2650"/>
                    </a:cubicBezTo>
                    <a:close/>
                    <a:moveTo>
                      <a:pt x="558" y="2277"/>
                    </a:moveTo>
                    <a:cubicBezTo>
                      <a:pt x="564" y="2280"/>
                      <a:pt x="567" y="2278"/>
                      <a:pt x="567" y="2272"/>
                    </a:cubicBezTo>
                    <a:cubicBezTo>
                      <a:pt x="567" y="2267"/>
                      <a:pt x="564" y="2263"/>
                      <a:pt x="558" y="2266"/>
                    </a:cubicBezTo>
                    <a:lnTo>
                      <a:pt x="558" y="2277"/>
                    </a:lnTo>
                    <a:close/>
                    <a:moveTo>
                      <a:pt x="589" y="364"/>
                    </a:moveTo>
                    <a:cubicBezTo>
                      <a:pt x="584" y="375"/>
                      <a:pt x="589" y="381"/>
                      <a:pt x="604" y="381"/>
                    </a:cubicBezTo>
                    <a:cubicBezTo>
                      <a:pt x="609" y="373"/>
                      <a:pt x="609" y="367"/>
                      <a:pt x="606" y="364"/>
                    </a:cubicBezTo>
                    <a:cubicBezTo>
                      <a:pt x="604" y="361"/>
                      <a:pt x="598" y="361"/>
                      <a:pt x="589" y="364"/>
                    </a:cubicBezTo>
                    <a:close/>
                    <a:moveTo>
                      <a:pt x="629" y="200"/>
                    </a:moveTo>
                    <a:cubicBezTo>
                      <a:pt x="621" y="198"/>
                      <a:pt x="614" y="192"/>
                      <a:pt x="609" y="183"/>
                    </a:cubicBezTo>
                    <a:cubicBezTo>
                      <a:pt x="603" y="175"/>
                      <a:pt x="598" y="178"/>
                      <a:pt x="592" y="195"/>
                    </a:cubicBezTo>
                    <a:cubicBezTo>
                      <a:pt x="601" y="198"/>
                      <a:pt x="609" y="203"/>
                      <a:pt x="612" y="209"/>
                    </a:cubicBezTo>
                    <a:cubicBezTo>
                      <a:pt x="615" y="214"/>
                      <a:pt x="621" y="212"/>
                      <a:pt x="629" y="200"/>
                    </a:cubicBezTo>
                    <a:close/>
                    <a:moveTo>
                      <a:pt x="601" y="2565"/>
                    </a:moveTo>
                    <a:cubicBezTo>
                      <a:pt x="609" y="2574"/>
                      <a:pt x="612" y="2574"/>
                      <a:pt x="615" y="2565"/>
                    </a:cubicBezTo>
                    <a:cubicBezTo>
                      <a:pt x="612" y="2562"/>
                      <a:pt x="609" y="2562"/>
                      <a:pt x="606" y="2560"/>
                    </a:cubicBezTo>
                    <a:cubicBezTo>
                      <a:pt x="601" y="2560"/>
                      <a:pt x="601" y="2560"/>
                      <a:pt x="601" y="2565"/>
                    </a:cubicBezTo>
                    <a:close/>
                    <a:moveTo>
                      <a:pt x="629" y="85"/>
                    </a:moveTo>
                    <a:cubicBezTo>
                      <a:pt x="626" y="82"/>
                      <a:pt x="623" y="82"/>
                      <a:pt x="618" y="82"/>
                    </a:cubicBezTo>
                    <a:cubicBezTo>
                      <a:pt x="612" y="82"/>
                      <a:pt x="609" y="85"/>
                      <a:pt x="609" y="90"/>
                    </a:cubicBezTo>
                    <a:cubicBezTo>
                      <a:pt x="615" y="90"/>
                      <a:pt x="615" y="93"/>
                      <a:pt x="615" y="96"/>
                    </a:cubicBezTo>
                    <a:cubicBezTo>
                      <a:pt x="615" y="99"/>
                      <a:pt x="615" y="102"/>
                      <a:pt x="621" y="102"/>
                    </a:cubicBezTo>
                    <a:cubicBezTo>
                      <a:pt x="621" y="96"/>
                      <a:pt x="621" y="93"/>
                      <a:pt x="623" y="93"/>
                    </a:cubicBezTo>
                    <a:cubicBezTo>
                      <a:pt x="626" y="90"/>
                      <a:pt x="629" y="90"/>
                      <a:pt x="629" y="85"/>
                    </a:cubicBezTo>
                    <a:close/>
                    <a:moveTo>
                      <a:pt x="626" y="299"/>
                    </a:moveTo>
                    <a:cubicBezTo>
                      <a:pt x="635" y="299"/>
                      <a:pt x="635" y="296"/>
                      <a:pt x="632" y="293"/>
                    </a:cubicBezTo>
                    <a:cubicBezTo>
                      <a:pt x="626" y="291"/>
                      <a:pt x="626" y="291"/>
                      <a:pt x="626" y="299"/>
                    </a:cubicBezTo>
                    <a:close/>
                    <a:moveTo>
                      <a:pt x="652" y="271"/>
                    </a:moveTo>
                    <a:cubicBezTo>
                      <a:pt x="649" y="274"/>
                      <a:pt x="649" y="279"/>
                      <a:pt x="649" y="285"/>
                    </a:cubicBezTo>
                    <a:cubicBezTo>
                      <a:pt x="654" y="285"/>
                      <a:pt x="657" y="282"/>
                      <a:pt x="660" y="277"/>
                    </a:cubicBezTo>
                    <a:cubicBezTo>
                      <a:pt x="660" y="274"/>
                      <a:pt x="657" y="271"/>
                      <a:pt x="652" y="271"/>
                    </a:cubicBezTo>
                    <a:close/>
                    <a:moveTo>
                      <a:pt x="663" y="2356"/>
                    </a:moveTo>
                    <a:cubicBezTo>
                      <a:pt x="668" y="2359"/>
                      <a:pt x="671" y="2359"/>
                      <a:pt x="674" y="2354"/>
                    </a:cubicBezTo>
                    <a:cubicBezTo>
                      <a:pt x="677" y="2351"/>
                      <a:pt x="674" y="2345"/>
                      <a:pt x="671" y="2339"/>
                    </a:cubicBezTo>
                    <a:cubicBezTo>
                      <a:pt x="671" y="2345"/>
                      <a:pt x="668" y="2348"/>
                      <a:pt x="666" y="2348"/>
                    </a:cubicBezTo>
                    <a:cubicBezTo>
                      <a:pt x="663" y="2348"/>
                      <a:pt x="660" y="2354"/>
                      <a:pt x="663" y="2356"/>
                    </a:cubicBezTo>
                    <a:close/>
                    <a:moveTo>
                      <a:pt x="666" y="2450"/>
                    </a:moveTo>
                    <a:cubicBezTo>
                      <a:pt x="671" y="2452"/>
                      <a:pt x="671" y="2453"/>
                      <a:pt x="671" y="2450"/>
                    </a:cubicBezTo>
                    <a:cubicBezTo>
                      <a:pt x="671" y="2448"/>
                      <a:pt x="671" y="2444"/>
                      <a:pt x="674" y="2441"/>
                    </a:cubicBezTo>
                    <a:cubicBezTo>
                      <a:pt x="663" y="2435"/>
                      <a:pt x="660" y="2438"/>
                      <a:pt x="666" y="2450"/>
                    </a:cubicBezTo>
                    <a:close/>
                    <a:moveTo>
                      <a:pt x="683" y="2593"/>
                    </a:moveTo>
                    <a:cubicBezTo>
                      <a:pt x="694" y="2588"/>
                      <a:pt x="700" y="2582"/>
                      <a:pt x="700" y="2576"/>
                    </a:cubicBezTo>
                    <a:cubicBezTo>
                      <a:pt x="694" y="2574"/>
                      <a:pt x="691" y="2574"/>
                      <a:pt x="685" y="2579"/>
                    </a:cubicBezTo>
                    <a:cubicBezTo>
                      <a:pt x="683" y="2582"/>
                      <a:pt x="680" y="2588"/>
                      <a:pt x="683" y="2593"/>
                    </a:cubicBezTo>
                    <a:close/>
                    <a:moveTo>
                      <a:pt x="705" y="2469"/>
                    </a:moveTo>
                    <a:cubicBezTo>
                      <a:pt x="708" y="2461"/>
                      <a:pt x="705" y="2458"/>
                      <a:pt x="702" y="2458"/>
                    </a:cubicBezTo>
                    <a:lnTo>
                      <a:pt x="688" y="2458"/>
                    </a:lnTo>
                    <a:cubicBezTo>
                      <a:pt x="685" y="2466"/>
                      <a:pt x="688" y="2469"/>
                      <a:pt x="691" y="2472"/>
                    </a:cubicBezTo>
                    <a:cubicBezTo>
                      <a:pt x="697" y="2475"/>
                      <a:pt x="700" y="2472"/>
                      <a:pt x="705" y="2469"/>
                    </a:cubicBezTo>
                    <a:close/>
                    <a:moveTo>
                      <a:pt x="728" y="37"/>
                    </a:moveTo>
                    <a:cubicBezTo>
                      <a:pt x="719" y="40"/>
                      <a:pt x="713" y="42"/>
                      <a:pt x="705" y="45"/>
                    </a:cubicBezTo>
                    <a:cubicBezTo>
                      <a:pt x="696" y="48"/>
                      <a:pt x="694" y="54"/>
                      <a:pt x="691" y="59"/>
                    </a:cubicBezTo>
                    <a:cubicBezTo>
                      <a:pt x="711" y="59"/>
                      <a:pt x="722" y="51"/>
                      <a:pt x="728" y="37"/>
                    </a:cubicBezTo>
                    <a:close/>
                    <a:moveTo>
                      <a:pt x="694" y="237"/>
                    </a:moveTo>
                    <a:cubicBezTo>
                      <a:pt x="700" y="240"/>
                      <a:pt x="702" y="237"/>
                      <a:pt x="702" y="231"/>
                    </a:cubicBezTo>
                    <a:cubicBezTo>
                      <a:pt x="702" y="226"/>
                      <a:pt x="700" y="223"/>
                      <a:pt x="694" y="226"/>
                    </a:cubicBezTo>
                    <a:lnTo>
                      <a:pt x="694" y="237"/>
                    </a:lnTo>
                    <a:close/>
                    <a:moveTo>
                      <a:pt x="705" y="1535"/>
                    </a:moveTo>
                    <a:cubicBezTo>
                      <a:pt x="714" y="1532"/>
                      <a:pt x="714" y="1530"/>
                      <a:pt x="711" y="1521"/>
                    </a:cubicBezTo>
                    <a:cubicBezTo>
                      <a:pt x="708" y="1515"/>
                      <a:pt x="702" y="1515"/>
                      <a:pt x="697" y="1518"/>
                    </a:cubicBezTo>
                    <a:cubicBezTo>
                      <a:pt x="697" y="1532"/>
                      <a:pt x="700" y="1535"/>
                      <a:pt x="705" y="1535"/>
                    </a:cubicBezTo>
                    <a:close/>
                    <a:moveTo>
                      <a:pt x="719" y="1578"/>
                    </a:moveTo>
                    <a:cubicBezTo>
                      <a:pt x="711" y="1586"/>
                      <a:pt x="714" y="1589"/>
                      <a:pt x="728" y="1589"/>
                    </a:cubicBezTo>
                    <a:cubicBezTo>
                      <a:pt x="728" y="1580"/>
                      <a:pt x="725" y="1578"/>
                      <a:pt x="719" y="1578"/>
                    </a:cubicBezTo>
                    <a:close/>
                    <a:moveTo>
                      <a:pt x="719" y="2368"/>
                    </a:moveTo>
                    <a:cubicBezTo>
                      <a:pt x="733" y="2362"/>
                      <a:pt x="739" y="2354"/>
                      <a:pt x="733" y="2339"/>
                    </a:cubicBezTo>
                    <a:cubicBezTo>
                      <a:pt x="731" y="2339"/>
                      <a:pt x="728" y="2342"/>
                      <a:pt x="719" y="2351"/>
                    </a:cubicBezTo>
                    <a:cubicBezTo>
                      <a:pt x="716" y="2356"/>
                      <a:pt x="714" y="2365"/>
                      <a:pt x="719" y="2368"/>
                    </a:cubicBezTo>
                    <a:close/>
                    <a:moveTo>
                      <a:pt x="739" y="229"/>
                    </a:moveTo>
                    <a:cubicBezTo>
                      <a:pt x="731" y="229"/>
                      <a:pt x="725" y="235"/>
                      <a:pt x="722" y="243"/>
                    </a:cubicBezTo>
                    <a:cubicBezTo>
                      <a:pt x="719" y="252"/>
                      <a:pt x="716" y="257"/>
                      <a:pt x="719" y="262"/>
                    </a:cubicBezTo>
                    <a:cubicBezTo>
                      <a:pt x="733" y="260"/>
                      <a:pt x="739" y="248"/>
                      <a:pt x="739" y="229"/>
                    </a:cubicBezTo>
                    <a:close/>
                    <a:moveTo>
                      <a:pt x="733" y="2610"/>
                    </a:moveTo>
                    <a:cubicBezTo>
                      <a:pt x="739" y="2608"/>
                      <a:pt x="739" y="2605"/>
                      <a:pt x="739" y="2602"/>
                    </a:cubicBezTo>
                    <a:cubicBezTo>
                      <a:pt x="739" y="2599"/>
                      <a:pt x="733" y="2596"/>
                      <a:pt x="731" y="2596"/>
                    </a:cubicBezTo>
                    <a:cubicBezTo>
                      <a:pt x="728" y="2599"/>
                      <a:pt x="728" y="2602"/>
                      <a:pt x="728" y="2605"/>
                    </a:cubicBezTo>
                    <a:cubicBezTo>
                      <a:pt x="728" y="2608"/>
                      <a:pt x="731" y="2610"/>
                      <a:pt x="733" y="2610"/>
                    </a:cubicBezTo>
                    <a:close/>
                    <a:moveTo>
                      <a:pt x="733" y="1442"/>
                    </a:moveTo>
                    <a:cubicBezTo>
                      <a:pt x="731" y="1448"/>
                      <a:pt x="733" y="1451"/>
                      <a:pt x="736" y="1451"/>
                    </a:cubicBezTo>
                    <a:cubicBezTo>
                      <a:pt x="742" y="1451"/>
                      <a:pt x="742" y="1456"/>
                      <a:pt x="739" y="1459"/>
                    </a:cubicBezTo>
                    <a:cubicBezTo>
                      <a:pt x="748" y="1462"/>
                      <a:pt x="750" y="1459"/>
                      <a:pt x="750" y="1451"/>
                    </a:cubicBezTo>
                    <a:cubicBezTo>
                      <a:pt x="753" y="1442"/>
                      <a:pt x="748" y="1439"/>
                      <a:pt x="733" y="1442"/>
                    </a:cubicBezTo>
                    <a:close/>
                    <a:moveTo>
                      <a:pt x="756" y="1521"/>
                    </a:moveTo>
                    <a:cubicBezTo>
                      <a:pt x="756" y="1513"/>
                      <a:pt x="750" y="1507"/>
                      <a:pt x="739" y="1507"/>
                    </a:cubicBezTo>
                    <a:cubicBezTo>
                      <a:pt x="739" y="1518"/>
                      <a:pt x="745" y="1521"/>
                      <a:pt x="756" y="1521"/>
                    </a:cubicBezTo>
                    <a:close/>
                    <a:moveTo>
                      <a:pt x="776" y="1555"/>
                    </a:moveTo>
                    <a:cubicBezTo>
                      <a:pt x="767" y="1555"/>
                      <a:pt x="764" y="1555"/>
                      <a:pt x="764" y="1558"/>
                    </a:cubicBezTo>
                    <a:cubicBezTo>
                      <a:pt x="770" y="1558"/>
                      <a:pt x="776" y="1558"/>
                      <a:pt x="776" y="1555"/>
                    </a:cubicBezTo>
                    <a:close/>
                    <a:moveTo>
                      <a:pt x="770" y="2593"/>
                    </a:moveTo>
                    <a:cubicBezTo>
                      <a:pt x="767" y="2599"/>
                      <a:pt x="767" y="2602"/>
                      <a:pt x="773" y="2605"/>
                    </a:cubicBezTo>
                    <a:cubicBezTo>
                      <a:pt x="776" y="2608"/>
                      <a:pt x="781" y="2608"/>
                      <a:pt x="787" y="2605"/>
                    </a:cubicBezTo>
                    <a:cubicBezTo>
                      <a:pt x="784" y="2599"/>
                      <a:pt x="781" y="2593"/>
                      <a:pt x="770" y="2593"/>
                    </a:cubicBezTo>
                    <a:close/>
                    <a:moveTo>
                      <a:pt x="776" y="1620"/>
                    </a:moveTo>
                    <a:cubicBezTo>
                      <a:pt x="770" y="1628"/>
                      <a:pt x="773" y="1628"/>
                      <a:pt x="779" y="1628"/>
                    </a:cubicBezTo>
                    <a:cubicBezTo>
                      <a:pt x="784" y="1625"/>
                      <a:pt x="784" y="1623"/>
                      <a:pt x="776" y="1620"/>
                    </a:cubicBezTo>
                    <a:close/>
                    <a:moveTo>
                      <a:pt x="795" y="2630"/>
                    </a:moveTo>
                    <a:cubicBezTo>
                      <a:pt x="795" y="2622"/>
                      <a:pt x="793" y="2619"/>
                      <a:pt x="787" y="2619"/>
                    </a:cubicBezTo>
                    <a:cubicBezTo>
                      <a:pt x="781" y="2619"/>
                      <a:pt x="779" y="2622"/>
                      <a:pt x="781" y="2630"/>
                    </a:cubicBezTo>
                    <a:lnTo>
                      <a:pt x="795" y="2630"/>
                    </a:lnTo>
                    <a:close/>
                    <a:moveTo>
                      <a:pt x="795" y="34"/>
                    </a:moveTo>
                    <a:cubicBezTo>
                      <a:pt x="787" y="34"/>
                      <a:pt x="781" y="42"/>
                      <a:pt x="781" y="56"/>
                    </a:cubicBezTo>
                    <a:cubicBezTo>
                      <a:pt x="793" y="54"/>
                      <a:pt x="795" y="48"/>
                      <a:pt x="795" y="34"/>
                    </a:cubicBezTo>
                    <a:close/>
                    <a:moveTo>
                      <a:pt x="781" y="1445"/>
                    </a:moveTo>
                    <a:cubicBezTo>
                      <a:pt x="787" y="1451"/>
                      <a:pt x="790" y="1448"/>
                      <a:pt x="795" y="1442"/>
                    </a:cubicBezTo>
                    <a:cubicBezTo>
                      <a:pt x="787" y="1436"/>
                      <a:pt x="781" y="1439"/>
                      <a:pt x="781" y="1445"/>
                    </a:cubicBezTo>
                    <a:close/>
                    <a:moveTo>
                      <a:pt x="795" y="1617"/>
                    </a:moveTo>
                    <a:cubicBezTo>
                      <a:pt x="790" y="1623"/>
                      <a:pt x="793" y="1625"/>
                      <a:pt x="804" y="1625"/>
                    </a:cubicBezTo>
                    <a:cubicBezTo>
                      <a:pt x="812" y="1625"/>
                      <a:pt x="818" y="1625"/>
                      <a:pt x="815" y="1620"/>
                    </a:cubicBezTo>
                    <a:cubicBezTo>
                      <a:pt x="807" y="1609"/>
                      <a:pt x="801" y="1606"/>
                      <a:pt x="795" y="1617"/>
                    </a:cubicBezTo>
                    <a:close/>
                    <a:moveTo>
                      <a:pt x="841" y="1510"/>
                    </a:moveTo>
                    <a:cubicBezTo>
                      <a:pt x="843" y="1507"/>
                      <a:pt x="843" y="1504"/>
                      <a:pt x="846" y="1501"/>
                    </a:cubicBezTo>
                    <a:cubicBezTo>
                      <a:pt x="846" y="1498"/>
                      <a:pt x="849" y="1496"/>
                      <a:pt x="852" y="1493"/>
                    </a:cubicBezTo>
                    <a:cubicBezTo>
                      <a:pt x="849" y="1493"/>
                      <a:pt x="846" y="1493"/>
                      <a:pt x="846" y="1490"/>
                    </a:cubicBezTo>
                    <a:cubicBezTo>
                      <a:pt x="846" y="1490"/>
                      <a:pt x="841" y="1487"/>
                      <a:pt x="838" y="1487"/>
                    </a:cubicBezTo>
                    <a:cubicBezTo>
                      <a:pt x="841" y="1490"/>
                      <a:pt x="841" y="1493"/>
                      <a:pt x="838" y="1498"/>
                    </a:cubicBezTo>
                    <a:cubicBezTo>
                      <a:pt x="835" y="1510"/>
                      <a:pt x="835" y="1510"/>
                      <a:pt x="841" y="1510"/>
                    </a:cubicBezTo>
                    <a:close/>
                    <a:moveTo>
                      <a:pt x="863" y="1417"/>
                    </a:moveTo>
                    <a:cubicBezTo>
                      <a:pt x="877" y="1417"/>
                      <a:pt x="880" y="1411"/>
                      <a:pt x="875" y="1403"/>
                    </a:cubicBezTo>
                    <a:cubicBezTo>
                      <a:pt x="869" y="1397"/>
                      <a:pt x="866" y="1400"/>
                      <a:pt x="866" y="1405"/>
                    </a:cubicBezTo>
                    <a:cubicBezTo>
                      <a:pt x="863" y="1408"/>
                      <a:pt x="863" y="1414"/>
                      <a:pt x="863" y="1417"/>
                    </a:cubicBezTo>
                    <a:close/>
                    <a:moveTo>
                      <a:pt x="883" y="73"/>
                    </a:moveTo>
                    <a:cubicBezTo>
                      <a:pt x="880" y="71"/>
                      <a:pt x="877" y="71"/>
                      <a:pt x="875" y="71"/>
                    </a:cubicBezTo>
                    <a:cubicBezTo>
                      <a:pt x="872" y="71"/>
                      <a:pt x="869" y="73"/>
                      <a:pt x="869" y="79"/>
                    </a:cubicBezTo>
                    <a:cubicBezTo>
                      <a:pt x="872" y="82"/>
                      <a:pt x="875" y="82"/>
                      <a:pt x="877" y="82"/>
                    </a:cubicBezTo>
                    <a:cubicBezTo>
                      <a:pt x="883" y="79"/>
                      <a:pt x="883" y="79"/>
                      <a:pt x="883" y="73"/>
                    </a:cubicBezTo>
                    <a:close/>
                    <a:moveTo>
                      <a:pt x="900" y="127"/>
                    </a:moveTo>
                    <a:cubicBezTo>
                      <a:pt x="903" y="119"/>
                      <a:pt x="897" y="116"/>
                      <a:pt x="886" y="116"/>
                    </a:cubicBezTo>
                    <a:cubicBezTo>
                      <a:pt x="883" y="124"/>
                      <a:pt x="886" y="127"/>
                      <a:pt x="889" y="130"/>
                    </a:cubicBezTo>
                    <a:cubicBezTo>
                      <a:pt x="891" y="133"/>
                      <a:pt x="897" y="133"/>
                      <a:pt x="900" y="127"/>
                    </a:cubicBezTo>
                    <a:close/>
                    <a:moveTo>
                      <a:pt x="889" y="1569"/>
                    </a:moveTo>
                    <a:cubicBezTo>
                      <a:pt x="894" y="1569"/>
                      <a:pt x="897" y="1566"/>
                      <a:pt x="897" y="1561"/>
                    </a:cubicBezTo>
                    <a:lnTo>
                      <a:pt x="889" y="1558"/>
                    </a:lnTo>
                    <a:lnTo>
                      <a:pt x="889" y="1569"/>
                    </a:lnTo>
                    <a:close/>
                    <a:moveTo>
                      <a:pt x="920" y="2342"/>
                    </a:moveTo>
                    <a:cubicBezTo>
                      <a:pt x="914" y="2342"/>
                      <a:pt x="914" y="2342"/>
                      <a:pt x="920" y="2339"/>
                    </a:cubicBezTo>
                    <a:cubicBezTo>
                      <a:pt x="925" y="2337"/>
                      <a:pt x="928" y="2334"/>
                      <a:pt x="928" y="2331"/>
                    </a:cubicBezTo>
                    <a:cubicBezTo>
                      <a:pt x="922" y="2325"/>
                      <a:pt x="920" y="2325"/>
                      <a:pt x="914" y="2325"/>
                    </a:cubicBezTo>
                    <a:cubicBezTo>
                      <a:pt x="908" y="2325"/>
                      <a:pt x="906" y="2325"/>
                      <a:pt x="900" y="2323"/>
                    </a:cubicBezTo>
                    <a:cubicBezTo>
                      <a:pt x="900" y="2328"/>
                      <a:pt x="903" y="2334"/>
                      <a:pt x="908" y="2339"/>
                    </a:cubicBezTo>
                    <a:cubicBezTo>
                      <a:pt x="911" y="2348"/>
                      <a:pt x="917" y="2348"/>
                      <a:pt x="920" y="2342"/>
                    </a:cubicBezTo>
                    <a:close/>
                    <a:moveTo>
                      <a:pt x="903" y="1456"/>
                    </a:moveTo>
                    <a:cubicBezTo>
                      <a:pt x="911" y="1453"/>
                      <a:pt x="914" y="1453"/>
                      <a:pt x="917" y="1459"/>
                    </a:cubicBezTo>
                    <a:cubicBezTo>
                      <a:pt x="917" y="1462"/>
                      <a:pt x="920" y="1459"/>
                      <a:pt x="920" y="1445"/>
                    </a:cubicBezTo>
                    <a:cubicBezTo>
                      <a:pt x="908" y="1445"/>
                      <a:pt x="906" y="1448"/>
                      <a:pt x="903" y="1456"/>
                    </a:cubicBezTo>
                    <a:close/>
                    <a:moveTo>
                      <a:pt x="906" y="2593"/>
                    </a:moveTo>
                    <a:cubicBezTo>
                      <a:pt x="906" y="2599"/>
                      <a:pt x="908" y="2602"/>
                      <a:pt x="914" y="2602"/>
                    </a:cubicBezTo>
                    <a:cubicBezTo>
                      <a:pt x="920" y="2602"/>
                      <a:pt x="920" y="2599"/>
                      <a:pt x="917" y="2593"/>
                    </a:cubicBezTo>
                    <a:cubicBezTo>
                      <a:pt x="917" y="2591"/>
                      <a:pt x="914" y="2591"/>
                      <a:pt x="911" y="2591"/>
                    </a:cubicBezTo>
                    <a:cubicBezTo>
                      <a:pt x="908" y="2591"/>
                      <a:pt x="906" y="2593"/>
                      <a:pt x="906" y="2593"/>
                    </a:cubicBezTo>
                    <a:close/>
                    <a:moveTo>
                      <a:pt x="925" y="1501"/>
                    </a:moveTo>
                    <a:cubicBezTo>
                      <a:pt x="922" y="1513"/>
                      <a:pt x="925" y="1518"/>
                      <a:pt x="928" y="1513"/>
                    </a:cubicBezTo>
                    <a:cubicBezTo>
                      <a:pt x="934" y="1507"/>
                      <a:pt x="931" y="1501"/>
                      <a:pt x="925" y="1501"/>
                    </a:cubicBezTo>
                    <a:close/>
                    <a:moveTo>
                      <a:pt x="928" y="1555"/>
                    </a:moveTo>
                    <a:cubicBezTo>
                      <a:pt x="925" y="1561"/>
                      <a:pt x="925" y="1563"/>
                      <a:pt x="931" y="1569"/>
                    </a:cubicBezTo>
                    <a:cubicBezTo>
                      <a:pt x="934" y="1572"/>
                      <a:pt x="937" y="1578"/>
                      <a:pt x="937" y="1583"/>
                    </a:cubicBezTo>
                    <a:cubicBezTo>
                      <a:pt x="948" y="1578"/>
                      <a:pt x="954" y="1572"/>
                      <a:pt x="951" y="1566"/>
                    </a:cubicBezTo>
                    <a:cubicBezTo>
                      <a:pt x="945" y="1558"/>
                      <a:pt x="937" y="1555"/>
                      <a:pt x="928" y="1555"/>
                    </a:cubicBezTo>
                    <a:close/>
                    <a:moveTo>
                      <a:pt x="945" y="1504"/>
                    </a:moveTo>
                    <a:cubicBezTo>
                      <a:pt x="937" y="1501"/>
                      <a:pt x="931" y="1504"/>
                      <a:pt x="931" y="1513"/>
                    </a:cubicBezTo>
                    <a:cubicBezTo>
                      <a:pt x="945" y="1510"/>
                      <a:pt x="948" y="1510"/>
                      <a:pt x="945" y="1504"/>
                    </a:cubicBezTo>
                    <a:close/>
                    <a:moveTo>
                      <a:pt x="956" y="2424"/>
                    </a:moveTo>
                    <a:cubicBezTo>
                      <a:pt x="951" y="2424"/>
                      <a:pt x="947" y="2428"/>
                      <a:pt x="942" y="2433"/>
                    </a:cubicBezTo>
                    <a:cubicBezTo>
                      <a:pt x="936" y="2439"/>
                      <a:pt x="937" y="2444"/>
                      <a:pt x="942" y="2450"/>
                    </a:cubicBezTo>
                    <a:cubicBezTo>
                      <a:pt x="954" y="2450"/>
                      <a:pt x="956" y="2441"/>
                      <a:pt x="956" y="2424"/>
                    </a:cubicBezTo>
                    <a:close/>
                    <a:moveTo>
                      <a:pt x="939" y="2393"/>
                    </a:moveTo>
                    <a:cubicBezTo>
                      <a:pt x="939" y="2402"/>
                      <a:pt x="942" y="2407"/>
                      <a:pt x="948" y="2407"/>
                    </a:cubicBezTo>
                    <a:cubicBezTo>
                      <a:pt x="951" y="2404"/>
                      <a:pt x="951" y="2402"/>
                      <a:pt x="951" y="2396"/>
                    </a:cubicBezTo>
                    <a:cubicBezTo>
                      <a:pt x="948" y="2393"/>
                      <a:pt x="945" y="2390"/>
                      <a:pt x="939" y="2393"/>
                    </a:cubicBezTo>
                    <a:close/>
                    <a:moveTo>
                      <a:pt x="945" y="2540"/>
                    </a:moveTo>
                    <a:cubicBezTo>
                      <a:pt x="942" y="2545"/>
                      <a:pt x="945" y="2548"/>
                      <a:pt x="951" y="2548"/>
                    </a:cubicBezTo>
                    <a:cubicBezTo>
                      <a:pt x="956" y="2548"/>
                      <a:pt x="959" y="2545"/>
                      <a:pt x="959" y="2540"/>
                    </a:cubicBezTo>
                    <a:lnTo>
                      <a:pt x="945" y="2540"/>
                    </a:lnTo>
                    <a:close/>
                    <a:moveTo>
                      <a:pt x="956" y="1431"/>
                    </a:moveTo>
                    <a:cubicBezTo>
                      <a:pt x="956" y="1436"/>
                      <a:pt x="954" y="1436"/>
                      <a:pt x="951" y="1436"/>
                    </a:cubicBezTo>
                    <a:cubicBezTo>
                      <a:pt x="948" y="1436"/>
                      <a:pt x="945" y="1436"/>
                      <a:pt x="945" y="1442"/>
                    </a:cubicBezTo>
                    <a:cubicBezTo>
                      <a:pt x="951" y="1445"/>
                      <a:pt x="954" y="1445"/>
                      <a:pt x="959" y="1439"/>
                    </a:cubicBezTo>
                    <a:cubicBezTo>
                      <a:pt x="962" y="1436"/>
                      <a:pt x="962" y="1434"/>
                      <a:pt x="956" y="1431"/>
                    </a:cubicBezTo>
                    <a:close/>
                    <a:moveTo>
                      <a:pt x="970" y="832"/>
                    </a:moveTo>
                    <a:cubicBezTo>
                      <a:pt x="965" y="827"/>
                      <a:pt x="962" y="827"/>
                      <a:pt x="962" y="832"/>
                    </a:cubicBezTo>
                    <a:cubicBezTo>
                      <a:pt x="959" y="835"/>
                      <a:pt x="959" y="838"/>
                      <a:pt x="959" y="844"/>
                    </a:cubicBezTo>
                    <a:cubicBezTo>
                      <a:pt x="976" y="844"/>
                      <a:pt x="979" y="838"/>
                      <a:pt x="970" y="832"/>
                    </a:cubicBezTo>
                    <a:close/>
                    <a:moveTo>
                      <a:pt x="962" y="1439"/>
                    </a:moveTo>
                    <a:cubicBezTo>
                      <a:pt x="968" y="1442"/>
                      <a:pt x="970" y="1440"/>
                      <a:pt x="970" y="1434"/>
                    </a:cubicBezTo>
                    <a:cubicBezTo>
                      <a:pt x="970" y="1429"/>
                      <a:pt x="968" y="1425"/>
                      <a:pt x="962" y="1428"/>
                    </a:cubicBezTo>
                    <a:lnTo>
                      <a:pt x="962" y="1439"/>
                    </a:lnTo>
                    <a:close/>
                    <a:moveTo>
                      <a:pt x="976" y="1721"/>
                    </a:moveTo>
                    <a:cubicBezTo>
                      <a:pt x="968" y="1721"/>
                      <a:pt x="962" y="1724"/>
                      <a:pt x="962" y="1733"/>
                    </a:cubicBezTo>
                    <a:cubicBezTo>
                      <a:pt x="970" y="1733"/>
                      <a:pt x="976" y="1730"/>
                      <a:pt x="976" y="1721"/>
                    </a:cubicBezTo>
                    <a:close/>
                    <a:moveTo>
                      <a:pt x="962" y="2342"/>
                    </a:moveTo>
                    <a:cubicBezTo>
                      <a:pt x="970" y="2342"/>
                      <a:pt x="973" y="2339"/>
                      <a:pt x="970" y="2337"/>
                    </a:cubicBezTo>
                    <a:cubicBezTo>
                      <a:pt x="962" y="2334"/>
                      <a:pt x="962" y="2337"/>
                      <a:pt x="962" y="2342"/>
                    </a:cubicBezTo>
                    <a:close/>
                    <a:moveTo>
                      <a:pt x="962" y="2466"/>
                    </a:moveTo>
                    <a:cubicBezTo>
                      <a:pt x="973" y="2466"/>
                      <a:pt x="975" y="2464"/>
                      <a:pt x="970" y="2458"/>
                    </a:cubicBezTo>
                    <a:cubicBezTo>
                      <a:pt x="964" y="2452"/>
                      <a:pt x="962" y="2455"/>
                      <a:pt x="962" y="2466"/>
                    </a:cubicBezTo>
                    <a:close/>
                    <a:moveTo>
                      <a:pt x="976" y="2514"/>
                    </a:moveTo>
                    <a:cubicBezTo>
                      <a:pt x="982" y="2512"/>
                      <a:pt x="982" y="2509"/>
                      <a:pt x="982" y="2500"/>
                    </a:cubicBezTo>
                    <a:cubicBezTo>
                      <a:pt x="982" y="2495"/>
                      <a:pt x="976" y="2492"/>
                      <a:pt x="968" y="2492"/>
                    </a:cubicBezTo>
                    <a:cubicBezTo>
                      <a:pt x="965" y="2497"/>
                      <a:pt x="965" y="2503"/>
                      <a:pt x="965" y="2509"/>
                    </a:cubicBezTo>
                    <a:cubicBezTo>
                      <a:pt x="968" y="2514"/>
                      <a:pt x="970" y="2517"/>
                      <a:pt x="976" y="2514"/>
                    </a:cubicBezTo>
                    <a:close/>
                    <a:moveTo>
                      <a:pt x="968" y="1597"/>
                    </a:moveTo>
                    <a:cubicBezTo>
                      <a:pt x="976" y="1597"/>
                      <a:pt x="979" y="1594"/>
                      <a:pt x="979" y="1586"/>
                    </a:cubicBezTo>
                    <a:cubicBezTo>
                      <a:pt x="970" y="1589"/>
                      <a:pt x="965" y="1592"/>
                      <a:pt x="968" y="1597"/>
                    </a:cubicBezTo>
                    <a:close/>
                    <a:moveTo>
                      <a:pt x="982" y="768"/>
                    </a:moveTo>
                    <a:cubicBezTo>
                      <a:pt x="987" y="762"/>
                      <a:pt x="987" y="759"/>
                      <a:pt x="985" y="753"/>
                    </a:cubicBezTo>
                    <a:cubicBezTo>
                      <a:pt x="982" y="748"/>
                      <a:pt x="976" y="745"/>
                      <a:pt x="968" y="745"/>
                    </a:cubicBezTo>
                    <a:cubicBezTo>
                      <a:pt x="976" y="756"/>
                      <a:pt x="979" y="765"/>
                      <a:pt x="982" y="768"/>
                    </a:cubicBezTo>
                    <a:close/>
                    <a:moveTo>
                      <a:pt x="970" y="1558"/>
                    </a:moveTo>
                    <a:cubicBezTo>
                      <a:pt x="982" y="1558"/>
                      <a:pt x="990" y="1555"/>
                      <a:pt x="990" y="1552"/>
                    </a:cubicBezTo>
                    <a:cubicBezTo>
                      <a:pt x="990" y="1549"/>
                      <a:pt x="989" y="1544"/>
                      <a:pt x="987" y="1541"/>
                    </a:cubicBezTo>
                    <a:cubicBezTo>
                      <a:pt x="984" y="1538"/>
                      <a:pt x="979" y="1535"/>
                      <a:pt x="973" y="1538"/>
                    </a:cubicBezTo>
                    <a:cubicBezTo>
                      <a:pt x="970" y="1541"/>
                      <a:pt x="970" y="1546"/>
                      <a:pt x="970" y="1558"/>
                    </a:cubicBezTo>
                    <a:close/>
                    <a:moveTo>
                      <a:pt x="976" y="2190"/>
                    </a:moveTo>
                    <a:cubicBezTo>
                      <a:pt x="982" y="2196"/>
                      <a:pt x="985" y="2196"/>
                      <a:pt x="990" y="2193"/>
                    </a:cubicBezTo>
                    <a:cubicBezTo>
                      <a:pt x="996" y="2190"/>
                      <a:pt x="993" y="2184"/>
                      <a:pt x="982" y="2179"/>
                    </a:cubicBezTo>
                    <a:cubicBezTo>
                      <a:pt x="979" y="2181"/>
                      <a:pt x="979" y="2184"/>
                      <a:pt x="979" y="2184"/>
                    </a:cubicBezTo>
                    <a:cubicBezTo>
                      <a:pt x="979" y="2184"/>
                      <a:pt x="979" y="2187"/>
                      <a:pt x="976" y="2190"/>
                    </a:cubicBezTo>
                    <a:close/>
                    <a:moveTo>
                      <a:pt x="996" y="437"/>
                    </a:moveTo>
                    <a:cubicBezTo>
                      <a:pt x="985" y="426"/>
                      <a:pt x="979" y="429"/>
                      <a:pt x="979" y="446"/>
                    </a:cubicBezTo>
                    <a:cubicBezTo>
                      <a:pt x="985" y="452"/>
                      <a:pt x="987" y="452"/>
                      <a:pt x="993" y="449"/>
                    </a:cubicBezTo>
                    <a:cubicBezTo>
                      <a:pt x="996" y="446"/>
                      <a:pt x="996" y="443"/>
                      <a:pt x="996" y="437"/>
                    </a:cubicBezTo>
                    <a:close/>
                    <a:moveTo>
                      <a:pt x="979" y="1685"/>
                    </a:moveTo>
                    <a:cubicBezTo>
                      <a:pt x="985" y="1690"/>
                      <a:pt x="987" y="1688"/>
                      <a:pt x="987" y="1682"/>
                    </a:cubicBezTo>
                    <a:cubicBezTo>
                      <a:pt x="987" y="1676"/>
                      <a:pt x="985" y="1673"/>
                      <a:pt x="979" y="1679"/>
                    </a:cubicBezTo>
                    <a:lnTo>
                      <a:pt x="979" y="1685"/>
                    </a:lnTo>
                    <a:close/>
                    <a:moveTo>
                      <a:pt x="1027" y="1467"/>
                    </a:moveTo>
                    <a:cubicBezTo>
                      <a:pt x="1021" y="1459"/>
                      <a:pt x="1016" y="1459"/>
                      <a:pt x="1004" y="1465"/>
                    </a:cubicBezTo>
                    <a:cubicBezTo>
                      <a:pt x="996" y="1470"/>
                      <a:pt x="990" y="1476"/>
                      <a:pt x="990" y="1482"/>
                    </a:cubicBezTo>
                    <a:cubicBezTo>
                      <a:pt x="999" y="1493"/>
                      <a:pt x="1007" y="1496"/>
                      <a:pt x="1010" y="1487"/>
                    </a:cubicBezTo>
                    <a:cubicBezTo>
                      <a:pt x="1013" y="1479"/>
                      <a:pt x="1018" y="1473"/>
                      <a:pt x="1027" y="1467"/>
                    </a:cubicBezTo>
                    <a:close/>
                    <a:moveTo>
                      <a:pt x="990" y="2150"/>
                    </a:moveTo>
                    <a:cubicBezTo>
                      <a:pt x="996" y="2159"/>
                      <a:pt x="999" y="2159"/>
                      <a:pt x="1004" y="2148"/>
                    </a:cubicBezTo>
                    <a:cubicBezTo>
                      <a:pt x="1002" y="2145"/>
                      <a:pt x="999" y="2145"/>
                      <a:pt x="996" y="2145"/>
                    </a:cubicBezTo>
                    <a:cubicBezTo>
                      <a:pt x="993" y="2142"/>
                      <a:pt x="990" y="2145"/>
                      <a:pt x="990" y="2150"/>
                    </a:cubicBezTo>
                    <a:close/>
                    <a:moveTo>
                      <a:pt x="990" y="2402"/>
                    </a:moveTo>
                    <a:cubicBezTo>
                      <a:pt x="993" y="2404"/>
                      <a:pt x="993" y="2404"/>
                      <a:pt x="996" y="2399"/>
                    </a:cubicBezTo>
                    <a:cubicBezTo>
                      <a:pt x="996" y="2396"/>
                      <a:pt x="996" y="2393"/>
                      <a:pt x="990" y="2393"/>
                    </a:cubicBezTo>
                    <a:lnTo>
                      <a:pt x="990" y="2402"/>
                    </a:lnTo>
                    <a:close/>
                    <a:moveTo>
                      <a:pt x="1013" y="1597"/>
                    </a:moveTo>
                    <a:cubicBezTo>
                      <a:pt x="1007" y="1611"/>
                      <a:pt x="1013" y="1620"/>
                      <a:pt x="1024" y="1620"/>
                    </a:cubicBezTo>
                    <a:cubicBezTo>
                      <a:pt x="1021" y="1614"/>
                      <a:pt x="1021" y="1611"/>
                      <a:pt x="1021" y="1606"/>
                    </a:cubicBezTo>
                    <a:cubicBezTo>
                      <a:pt x="1018" y="1600"/>
                      <a:pt x="1016" y="1597"/>
                      <a:pt x="1013" y="1597"/>
                    </a:cubicBezTo>
                    <a:close/>
                    <a:moveTo>
                      <a:pt x="1044" y="1685"/>
                    </a:moveTo>
                    <a:cubicBezTo>
                      <a:pt x="1038" y="1688"/>
                      <a:pt x="1032" y="1690"/>
                      <a:pt x="1024" y="1693"/>
                    </a:cubicBezTo>
                    <a:cubicBezTo>
                      <a:pt x="1015" y="1696"/>
                      <a:pt x="1016" y="1704"/>
                      <a:pt x="1027" y="1713"/>
                    </a:cubicBezTo>
                    <a:cubicBezTo>
                      <a:pt x="1033" y="1707"/>
                      <a:pt x="1038" y="1704"/>
                      <a:pt x="1049" y="1702"/>
                    </a:cubicBezTo>
                    <a:cubicBezTo>
                      <a:pt x="1058" y="1699"/>
                      <a:pt x="1066" y="1693"/>
                      <a:pt x="1072" y="1685"/>
                    </a:cubicBezTo>
                    <a:cubicBezTo>
                      <a:pt x="1061" y="1688"/>
                      <a:pt x="1055" y="1685"/>
                      <a:pt x="1055" y="1676"/>
                    </a:cubicBezTo>
                    <a:cubicBezTo>
                      <a:pt x="1055" y="1668"/>
                      <a:pt x="1052" y="1662"/>
                      <a:pt x="1047" y="1657"/>
                    </a:cubicBezTo>
                    <a:cubicBezTo>
                      <a:pt x="1038" y="1665"/>
                      <a:pt x="1038" y="1673"/>
                      <a:pt x="1044" y="1685"/>
                    </a:cubicBezTo>
                    <a:close/>
                    <a:moveTo>
                      <a:pt x="1030" y="1515"/>
                    </a:moveTo>
                    <a:lnTo>
                      <a:pt x="1030" y="1530"/>
                    </a:lnTo>
                    <a:cubicBezTo>
                      <a:pt x="1030" y="1535"/>
                      <a:pt x="1033" y="1538"/>
                      <a:pt x="1041" y="1535"/>
                    </a:cubicBezTo>
                    <a:cubicBezTo>
                      <a:pt x="1038" y="1532"/>
                      <a:pt x="1038" y="1530"/>
                      <a:pt x="1038" y="1521"/>
                    </a:cubicBezTo>
                    <a:cubicBezTo>
                      <a:pt x="1038" y="1513"/>
                      <a:pt x="1035" y="1513"/>
                      <a:pt x="1030" y="1515"/>
                    </a:cubicBezTo>
                    <a:close/>
                    <a:moveTo>
                      <a:pt x="1033" y="2227"/>
                    </a:moveTo>
                    <a:cubicBezTo>
                      <a:pt x="1041" y="2227"/>
                      <a:pt x="1047" y="2221"/>
                      <a:pt x="1047" y="2212"/>
                    </a:cubicBezTo>
                    <a:cubicBezTo>
                      <a:pt x="1041" y="2210"/>
                      <a:pt x="1038" y="2210"/>
                      <a:pt x="1038" y="2210"/>
                    </a:cubicBezTo>
                    <a:cubicBezTo>
                      <a:pt x="1038" y="2210"/>
                      <a:pt x="1033" y="2212"/>
                      <a:pt x="1030" y="2212"/>
                    </a:cubicBezTo>
                    <a:cubicBezTo>
                      <a:pt x="1033" y="2215"/>
                      <a:pt x="1033" y="2221"/>
                      <a:pt x="1033" y="2227"/>
                    </a:cubicBezTo>
                    <a:close/>
                    <a:moveTo>
                      <a:pt x="1041" y="1925"/>
                    </a:moveTo>
                    <a:cubicBezTo>
                      <a:pt x="1041" y="1931"/>
                      <a:pt x="1044" y="1933"/>
                      <a:pt x="1052" y="1933"/>
                    </a:cubicBezTo>
                    <a:cubicBezTo>
                      <a:pt x="1061" y="1933"/>
                      <a:pt x="1061" y="1930"/>
                      <a:pt x="1061" y="1925"/>
                    </a:cubicBezTo>
                    <a:cubicBezTo>
                      <a:pt x="1058" y="1922"/>
                      <a:pt x="1055" y="1922"/>
                      <a:pt x="1049" y="1919"/>
                    </a:cubicBezTo>
                    <a:cubicBezTo>
                      <a:pt x="1044" y="1916"/>
                      <a:pt x="1041" y="1920"/>
                      <a:pt x="1041" y="1925"/>
                    </a:cubicBezTo>
                    <a:close/>
                    <a:moveTo>
                      <a:pt x="1052" y="384"/>
                    </a:moveTo>
                    <a:cubicBezTo>
                      <a:pt x="1049" y="392"/>
                      <a:pt x="1052" y="395"/>
                      <a:pt x="1064" y="395"/>
                    </a:cubicBezTo>
                    <a:cubicBezTo>
                      <a:pt x="1066" y="387"/>
                      <a:pt x="1061" y="384"/>
                      <a:pt x="1052" y="384"/>
                    </a:cubicBezTo>
                    <a:close/>
                    <a:moveTo>
                      <a:pt x="1058" y="1970"/>
                    </a:moveTo>
                    <a:cubicBezTo>
                      <a:pt x="1055" y="1981"/>
                      <a:pt x="1058" y="1987"/>
                      <a:pt x="1069" y="1984"/>
                    </a:cubicBezTo>
                    <a:cubicBezTo>
                      <a:pt x="1078" y="1981"/>
                      <a:pt x="1086" y="1978"/>
                      <a:pt x="1092" y="1973"/>
                    </a:cubicBezTo>
                    <a:cubicBezTo>
                      <a:pt x="1086" y="1967"/>
                      <a:pt x="1081" y="1967"/>
                      <a:pt x="1075" y="1967"/>
                    </a:cubicBezTo>
                    <a:cubicBezTo>
                      <a:pt x="1069" y="1970"/>
                      <a:pt x="1064" y="1970"/>
                      <a:pt x="1058" y="1970"/>
                    </a:cubicBezTo>
                    <a:close/>
                    <a:moveTo>
                      <a:pt x="1092" y="1727"/>
                    </a:moveTo>
                    <a:cubicBezTo>
                      <a:pt x="1095" y="1733"/>
                      <a:pt x="1097" y="1733"/>
                      <a:pt x="1103" y="1733"/>
                    </a:cubicBezTo>
                    <a:cubicBezTo>
                      <a:pt x="1109" y="1733"/>
                      <a:pt x="1112" y="1727"/>
                      <a:pt x="1112" y="1719"/>
                    </a:cubicBezTo>
                    <a:cubicBezTo>
                      <a:pt x="1106" y="1713"/>
                      <a:pt x="1103" y="1713"/>
                      <a:pt x="1097" y="1716"/>
                    </a:cubicBezTo>
                    <a:cubicBezTo>
                      <a:pt x="1092" y="1719"/>
                      <a:pt x="1089" y="1721"/>
                      <a:pt x="1092" y="1727"/>
                    </a:cubicBezTo>
                    <a:close/>
                    <a:moveTo>
                      <a:pt x="1092" y="1668"/>
                    </a:moveTo>
                    <a:cubicBezTo>
                      <a:pt x="1092" y="1673"/>
                      <a:pt x="1094" y="1676"/>
                      <a:pt x="1100" y="1676"/>
                    </a:cubicBezTo>
                    <a:cubicBezTo>
                      <a:pt x="1105" y="1676"/>
                      <a:pt x="1109" y="1676"/>
                      <a:pt x="1114" y="1679"/>
                    </a:cubicBezTo>
                    <a:cubicBezTo>
                      <a:pt x="1114" y="1673"/>
                      <a:pt x="1112" y="1671"/>
                      <a:pt x="1106" y="1671"/>
                    </a:cubicBezTo>
                    <a:cubicBezTo>
                      <a:pt x="1103" y="1668"/>
                      <a:pt x="1097" y="1668"/>
                      <a:pt x="1092" y="1668"/>
                    </a:cubicBezTo>
                    <a:close/>
                    <a:moveTo>
                      <a:pt x="1103" y="635"/>
                    </a:moveTo>
                    <a:cubicBezTo>
                      <a:pt x="1100" y="643"/>
                      <a:pt x="1103" y="646"/>
                      <a:pt x="1112" y="643"/>
                    </a:cubicBezTo>
                    <a:cubicBezTo>
                      <a:pt x="1120" y="643"/>
                      <a:pt x="1120" y="641"/>
                      <a:pt x="1120" y="635"/>
                    </a:cubicBezTo>
                    <a:lnTo>
                      <a:pt x="1103" y="635"/>
                    </a:lnTo>
                    <a:close/>
                    <a:moveTo>
                      <a:pt x="1128" y="601"/>
                    </a:moveTo>
                    <a:cubicBezTo>
                      <a:pt x="1126" y="595"/>
                      <a:pt x="1123" y="593"/>
                      <a:pt x="1120" y="593"/>
                    </a:cubicBezTo>
                    <a:cubicBezTo>
                      <a:pt x="1117" y="593"/>
                      <a:pt x="1117" y="595"/>
                      <a:pt x="1117" y="601"/>
                    </a:cubicBezTo>
                    <a:cubicBezTo>
                      <a:pt x="1120" y="607"/>
                      <a:pt x="1123" y="610"/>
                      <a:pt x="1126" y="610"/>
                    </a:cubicBezTo>
                    <a:cubicBezTo>
                      <a:pt x="1128" y="610"/>
                      <a:pt x="1128" y="607"/>
                      <a:pt x="1128" y="601"/>
                    </a:cubicBezTo>
                    <a:close/>
                    <a:moveTo>
                      <a:pt x="1126" y="1894"/>
                    </a:moveTo>
                    <a:cubicBezTo>
                      <a:pt x="1117" y="1899"/>
                      <a:pt x="1117" y="1903"/>
                      <a:pt x="1123" y="1908"/>
                    </a:cubicBezTo>
                    <a:cubicBezTo>
                      <a:pt x="1128" y="1914"/>
                      <a:pt x="1134" y="1911"/>
                      <a:pt x="1137" y="1905"/>
                    </a:cubicBezTo>
                    <a:cubicBezTo>
                      <a:pt x="1131" y="1905"/>
                      <a:pt x="1131" y="1902"/>
                      <a:pt x="1131" y="1896"/>
                    </a:cubicBezTo>
                    <a:cubicBezTo>
                      <a:pt x="1131" y="1894"/>
                      <a:pt x="1128" y="1891"/>
                      <a:pt x="1126" y="1894"/>
                    </a:cubicBezTo>
                    <a:close/>
                    <a:moveTo>
                      <a:pt x="1126" y="1987"/>
                    </a:moveTo>
                    <a:cubicBezTo>
                      <a:pt x="1131" y="1990"/>
                      <a:pt x="1134" y="1987"/>
                      <a:pt x="1134" y="1981"/>
                    </a:cubicBezTo>
                    <a:cubicBezTo>
                      <a:pt x="1134" y="1975"/>
                      <a:pt x="1131" y="1973"/>
                      <a:pt x="1126" y="1975"/>
                    </a:cubicBezTo>
                    <a:lnTo>
                      <a:pt x="1126" y="1987"/>
                    </a:lnTo>
                    <a:close/>
                    <a:moveTo>
                      <a:pt x="1126" y="2314"/>
                    </a:moveTo>
                    <a:cubicBezTo>
                      <a:pt x="1134" y="2314"/>
                      <a:pt x="1137" y="2314"/>
                      <a:pt x="1140" y="2311"/>
                    </a:cubicBezTo>
                    <a:cubicBezTo>
                      <a:pt x="1140" y="2308"/>
                      <a:pt x="1140" y="2308"/>
                      <a:pt x="1137" y="2306"/>
                    </a:cubicBezTo>
                    <a:cubicBezTo>
                      <a:pt x="1134" y="2306"/>
                      <a:pt x="1131" y="2303"/>
                      <a:pt x="1128" y="2303"/>
                    </a:cubicBezTo>
                    <a:cubicBezTo>
                      <a:pt x="1126" y="2303"/>
                      <a:pt x="1126" y="2306"/>
                      <a:pt x="1126" y="2314"/>
                    </a:cubicBezTo>
                    <a:close/>
                    <a:moveTo>
                      <a:pt x="1176" y="2193"/>
                    </a:moveTo>
                    <a:cubicBezTo>
                      <a:pt x="1170" y="2179"/>
                      <a:pt x="1174" y="2173"/>
                      <a:pt x="1182" y="2176"/>
                    </a:cubicBezTo>
                    <a:cubicBezTo>
                      <a:pt x="1191" y="2179"/>
                      <a:pt x="1196" y="2176"/>
                      <a:pt x="1199" y="2164"/>
                    </a:cubicBezTo>
                    <a:cubicBezTo>
                      <a:pt x="1191" y="2159"/>
                      <a:pt x="1182" y="2159"/>
                      <a:pt x="1176" y="2167"/>
                    </a:cubicBezTo>
                    <a:lnTo>
                      <a:pt x="1160" y="2184"/>
                    </a:lnTo>
                    <a:cubicBezTo>
                      <a:pt x="1154" y="2193"/>
                      <a:pt x="1154" y="2201"/>
                      <a:pt x="1162" y="2201"/>
                    </a:cubicBezTo>
                    <a:cubicBezTo>
                      <a:pt x="1168" y="2204"/>
                      <a:pt x="1165" y="2210"/>
                      <a:pt x="1154" y="2215"/>
                    </a:cubicBezTo>
                    <a:cubicBezTo>
                      <a:pt x="1145" y="2221"/>
                      <a:pt x="1145" y="2224"/>
                      <a:pt x="1148" y="2229"/>
                    </a:cubicBezTo>
                    <a:cubicBezTo>
                      <a:pt x="1151" y="2235"/>
                      <a:pt x="1157" y="2232"/>
                      <a:pt x="1165" y="2227"/>
                    </a:cubicBezTo>
                    <a:cubicBezTo>
                      <a:pt x="1171" y="2221"/>
                      <a:pt x="1174" y="2218"/>
                      <a:pt x="1179" y="2215"/>
                    </a:cubicBezTo>
                    <a:cubicBezTo>
                      <a:pt x="1182" y="2212"/>
                      <a:pt x="1181" y="2207"/>
                      <a:pt x="1176" y="2193"/>
                    </a:cubicBezTo>
                    <a:close/>
                    <a:moveTo>
                      <a:pt x="1151" y="494"/>
                    </a:moveTo>
                    <a:lnTo>
                      <a:pt x="1160" y="494"/>
                    </a:lnTo>
                    <a:cubicBezTo>
                      <a:pt x="1160" y="488"/>
                      <a:pt x="1157" y="485"/>
                      <a:pt x="1151" y="485"/>
                    </a:cubicBezTo>
                    <a:lnTo>
                      <a:pt x="1151" y="494"/>
                    </a:lnTo>
                    <a:close/>
                    <a:moveTo>
                      <a:pt x="1168" y="1902"/>
                    </a:moveTo>
                    <a:cubicBezTo>
                      <a:pt x="1174" y="1896"/>
                      <a:pt x="1174" y="1894"/>
                      <a:pt x="1168" y="1891"/>
                    </a:cubicBezTo>
                    <a:cubicBezTo>
                      <a:pt x="1162" y="1888"/>
                      <a:pt x="1160" y="1891"/>
                      <a:pt x="1157" y="1894"/>
                    </a:cubicBezTo>
                    <a:cubicBezTo>
                      <a:pt x="1160" y="1896"/>
                      <a:pt x="1160" y="1896"/>
                      <a:pt x="1162" y="1896"/>
                    </a:cubicBezTo>
                    <a:cubicBezTo>
                      <a:pt x="1165" y="1896"/>
                      <a:pt x="1165" y="1899"/>
                      <a:pt x="1168" y="1902"/>
                    </a:cubicBezTo>
                    <a:close/>
                    <a:moveTo>
                      <a:pt x="1168" y="2074"/>
                    </a:moveTo>
                    <a:cubicBezTo>
                      <a:pt x="1168" y="2066"/>
                      <a:pt x="1168" y="2060"/>
                      <a:pt x="1165" y="2057"/>
                    </a:cubicBezTo>
                    <a:cubicBezTo>
                      <a:pt x="1162" y="2057"/>
                      <a:pt x="1160" y="2057"/>
                      <a:pt x="1160" y="2060"/>
                    </a:cubicBezTo>
                    <a:lnTo>
                      <a:pt x="1160" y="2069"/>
                    </a:lnTo>
                    <a:cubicBezTo>
                      <a:pt x="1160" y="2071"/>
                      <a:pt x="1165" y="2074"/>
                      <a:pt x="1168" y="2074"/>
                    </a:cubicBezTo>
                    <a:close/>
                    <a:moveTo>
                      <a:pt x="1162" y="2277"/>
                    </a:moveTo>
                    <a:cubicBezTo>
                      <a:pt x="1162" y="2286"/>
                      <a:pt x="1162" y="2292"/>
                      <a:pt x="1165" y="2289"/>
                    </a:cubicBezTo>
                    <a:cubicBezTo>
                      <a:pt x="1168" y="2287"/>
                      <a:pt x="1171" y="2286"/>
                      <a:pt x="1176" y="2286"/>
                    </a:cubicBezTo>
                    <a:cubicBezTo>
                      <a:pt x="1176" y="2277"/>
                      <a:pt x="1176" y="2277"/>
                      <a:pt x="1174" y="2277"/>
                    </a:cubicBezTo>
                    <a:cubicBezTo>
                      <a:pt x="1171" y="2280"/>
                      <a:pt x="1165" y="2280"/>
                      <a:pt x="1162" y="2277"/>
                    </a:cubicBezTo>
                    <a:close/>
                    <a:moveTo>
                      <a:pt x="1176" y="1752"/>
                    </a:moveTo>
                    <a:cubicBezTo>
                      <a:pt x="1165" y="1750"/>
                      <a:pt x="1160" y="1752"/>
                      <a:pt x="1165" y="1764"/>
                    </a:cubicBezTo>
                    <a:cubicBezTo>
                      <a:pt x="1171" y="1767"/>
                      <a:pt x="1171" y="1764"/>
                      <a:pt x="1171" y="1761"/>
                    </a:cubicBezTo>
                    <a:cubicBezTo>
                      <a:pt x="1168" y="1755"/>
                      <a:pt x="1171" y="1752"/>
                      <a:pt x="1176" y="1752"/>
                    </a:cubicBezTo>
                    <a:close/>
                    <a:moveTo>
                      <a:pt x="1191" y="1719"/>
                    </a:moveTo>
                    <a:cubicBezTo>
                      <a:pt x="1185" y="1710"/>
                      <a:pt x="1182" y="1704"/>
                      <a:pt x="1176" y="1710"/>
                    </a:cubicBezTo>
                    <a:cubicBezTo>
                      <a:pt x="1171" y="1713"/>
                      <a:pt x="1168" y="1719"/>
                      <a:pt x="1168" y="1727"/>
                    </a:cubicBezTo>
                    <a:cubicBezTo>
                      <a:pt x="1174" y="1733"/>
                      <a:pt x="1179" y="1736"/>
                      <a:pt x="1185" y="1736"/>
                    </a:cubicBezTo>
                    <a:cubicBezTo>
                      <a:pt x="1191" y="1733"/>
                      <a:pt x="1193" y="1730"/>
                      <a:pt x="1191" y="1719"/>
                    </a:cubicBezTo>
                    <a:close/>
                    <a:moveTo>
                      <a:pt x="1191" y="1925"/>
                    </a:moveTo>
                    <a:cubicBezTo>
                      <a:pt x="1191" y="1930"/>
                      <a:pt x="1193" y="1933"/>
                      <a:pt x="1202" y="1933"/>
                    </a:cubicBezTo>
                    <a:cubicBezTo>
                      <a:pt x="1210" y="1933"/>
                      <a:pt x="1213" y="1933"/>
                      <a:pt x="1213" y="1927"/>
                    </a:cubicBezTo>
                    <a:cubicBezTo>
                      <a:pt x="1208" y="1925"/>
                      <a:pt x="1205" y="1922"/>
                      <a:pt x="1202" y="1919"/>
                    </a:cubicBezTo>
                    <a:cubicBezTo>
                      <a:pt x="1199" y="1916"/>
                      <a:pt x="1196" y="1919"/>
                      <a:pt x="1191" y="1925"/>
                    </a:cubicBezTo>
                    <a:close/>
                    <a:moveTo>
                      <a:pt x="1205" y="1767"/>
                    </a:moveTo>
                    <a:cubicBezTo>
                      <a:pt x="1216" y="1772"/>
                      <a:pt x="1222" y="1767"/>
                      <a:pt x="1222" y="1750"/>
                    </a:cubicBezTo>
                    <a:cubicBezTo>
                      <a:pt x="1222" y="1733"/>
                      <a:pt x="1216" y="1724"/>
                      <a:pt x="1205" y="1719"/>
                    </a:cubicBezTo>
                    <a:lnTo>
                      <a:pt x="1205" y="1767"/>
                    </a:lnTo>
                    <a:close/>
                    <a:moveTo>
                      <a:pt x="1239" y="2314"/>
                    </a:moveTo>
                    <a:cubicBezTo>
                      <a:pt x="1244" y="2320"/>
                      <a:pt x="1250" y="2320"/>
                      <a:pt x="1261" y="2314"/>
                    </a:cubicBezTo>
                    <a:cubicBezTo>
                      <a:pt x="1270" y="2308"/>
                      <a:pt x="1270" y="2306"/>
                      <a:pt x="1261" y="2300"/>
                    </a:cubicBezTo>
                    <a:cubicBezTo>
                      <a:pt x="1255" y="2306"/>
                      <a:pt x="1250" y="2306"/>
                      <a:pt x="1244" y="2306"/>
                    </a:cubicBezTo>
                    <a:cubicBezTo>
                      <a:pt x="1239" y="2303"/>
                      <a:pt x="1236" y="2306"/>
                      <a:pt x="1239" y="2314"/>
                    </a:cubicBezTo>
                    <a:close/>
                    <a:moveTo>
                      <a:pt x="1250" y="2229"/>
                    </a:moveTo>
                    <a:cubicBezTo>
                      <a:pt x="1247" y="2238"/>
                      <a:pt x="1250" y="2241"/>
                      <a:pt x="1258" y="2238"/>
                    </a:cubicBezTo>
                    <a:cubicBezTo>
                      <a:pt x="1267" y="2238"/>
                      <a:pt x="1267" y="2232"/>
                      <a:pt x="1267" y="2224"/>
                    </a:cubicBezTo>
                    <a:cubicBezTo>
                      <a:pt x="1255" y="2227"/>
                      <a:pt x="1253" y="2227"/>
                      <a:pt x="1250" y="2229"/>
                    </a:cubicBezTo>
                    <a:close/>
                    <a:moveTo>
                      <a:pt x="1264" y="2164"/>
                    </a:moveTo>
                    <a:cubicBezTo>
                      <a:pt x="1272" y="2164"/>
                      <a:pt x="1275" y="2162"/>
                      <a:pt x="1275" y="2156"/>
                    </a:cubicBezTo>
                    <a:cubicBezTo>
                      <a:pt x="1272" y="2156"/>
                      <a:pt x="1270" y="2156"/>
                      <a:pt x="1270" y="2153"/>
                    </a:cubicBezTo>
                    <a:cubicBezTo>
                      <a:pt x="1270" y="2153"/>
                      <a:pt x="1267" y="2150"/>
                      <a:pt x="1264" y="2150"/>
                    </a:cubicBezTo>
                    <a:lnTo>
                      <a:pt x="1264" y="2164"/>
                    </a:lnTo>
                    <a:close/>
                    <a:moveTo>
                      <a:pt x="1275" y="2286"/>
                    </a:moveTo>
                    <a:cubicBezTo>
                      <a:pt x="1284" y="2286"/>
                      <a:pt x="1289" y="2281"/>
                      <a:pt x="1292" y="2272"/>
                    </a:cubicBezTo>
                    <a:cubicBezTo>
                      <a:pt x="1295" y="2264"/>
                      <a:pt x="1295" y="2255"/>
                      <a:pt x="1295" y="2249"/>
                    </a:cubicBezTo>
                    <a:cubicBezTo>
                      <a:pt x="1295" y="2241"/>
                      <a:pt x="1292" y="2235"/>
                      <a:pt x="1284" y="2235"/>
                    </a:cubicBezTo>
                    <a:cubicBezTo>
                      <a:pt x="1275" y="2232"/>
                      <a:pt x="1270" y="2232"/>
                      <a:pt x="1270" y="2238"/>
                    </a:cubicBezTo>
                    <a:cubicBezTo>
                      <a:pt x="1270" y="2241"/>
                      <a:pt x="1270" y="2246"/>
                      <a:pt x="1264" y="2252"/>
                    </a:cubicBezTo>
                    <a:cubicBezTo>
                      <a:pt x="1267" y="2258"/>
                      <a:pt x="1269" y="2260"/>
                      <a:pt x="1275" y="2260"/>
                    </a:cubicBezTo>
                    <a:cubicBezTo>
                      <a:pt x="1280" y="2260"/>
                      <a:pt x="1284" y="2263"/>
                      <a:pt x="1284" y="2269"/>
                    </a:cubicBezTo>
                    <a:cubicBezTo>
                      <a:pt x="1267" y="2269"/>
                      <a:pt x="1264" y="2275"/>
                      <a:pt x="1275" y="2286"/>
                    </a:cubicBezTo>
                    <a:close/>
                    <a:moveTo>
                      <a:pt x="1281" y="1609"/>
                    </a:moveTo>
                    <a:cubicBezTo>
                      <a:pt x="1278" y="1611"/>
                      <a:pt x="1281" y="1614"/>
                      <a:pt x="1284" y="1620"/>
                    </a:cubicBezTo>
                    <a:cubicBezTo>
                      <a:pt x="1284" y="1617"/>
                      <a:pt x="1284" y="1614"/>
                      <a:pt x="1287" y="1611"/>
                    </a:cubicBezTo>
                    <a:cubicBezTo>
                      <a:pt x="1289" y="1609"/>
                      <a:pt x="1287" y="1606"/>
                      <a:pt x="1281" y="1609"/>
                    </a:cubicBezTo>
                    <a:close/>
                    <a:moveTo>
                      <a:pt x="1315" y="547"/>
                    </a:moveTo>
                    <a:cubicBezTo>
                      <a:pt x="1309" y="533"/>
                      <a:pt x="1301" y="531"/>
                      <a:pt x="1289" y="536"/>
                    </a:cubicBezTo>
                    <a:cubicBezTo>
                      <a:pt x="1292" y="547"/>
                      <a:pt x="1301" y="550"/>
                      <a:pt x="1315" y="547"/>
                    </a:cubicBez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1965"/>
              </a:p>
            </p:txBody>
          </p:sp>
          <p:sp>
            <p:nvSpPr>
              <p:cNvPr id="26" name="Freeform 26">
                <a:extLst>
                  <a:ext uri="{FF2B5EF4-FFF2-40B4-BE49-F238E27FC236}">
                    <a16:creationId xmlns:a16="http://schemas.microsoft.com/office/drawing/2014/main" id="{60CE28BC-0B6B-9146-8A68-95034ECA16D5}"/>
                  </a:ext>
                </a:extLst>
              </p:cNvPr>
              <p:cNvSpPr>
                <a:spLocks noChangeArrowheads="1"/>
              </p:cNvSpPr>
              <p:nvPr userDrawn="1"/>
            </p:nvSpPr>
            <p:spPr bwMode="auto">
              <a:xfrm>
                <a:off x="2559065" y="265115"/>
                <a:ext cx="449327" cy="892894"/>
              </a:xfrm>
              <a:custGeom>
                <a:avLst/>
                <a:gdLst>
                  <a:gd name="T0" fmla="*/ 951 w 1378"/>
                  <a:gd name="T1" fmla="*/ 2693 h 2736"/>
                  <a:gd name="T2" fmla="*/ 45 w 1378"/>
                  <a:gd name="T3" fmla="*/ 2317 h 2736"/>
                  <a:gd name="T4" fmla="*/ 14 w 1378"/>
                  <a:gd name="T5" fmla="*/ 1112 h 2736"/>
                  <a:gd name="T6" fmla="*/ 336 w 1378"/>
                  <a:gd name="T7" fmla="*/ 74 h 2736"/>
                  <a:gd name="T8" fmla="*/ 1296 w 1378"/>
                  <a:gd name="T9" fmla="*/ 345 h 2736"/>
                  <a:gd name="T10" fmla="*/ 1363 w 1378"/>
                  <a:gd name="T11" fmla="*/ 1552 h 2736"/>
                  <a:gd name="T12" fmla="*/ 88 w 1378"/>
                  <a:gd name="T13" fmla="*/ 1375 h 2736"/>
                  <a:gd name="T14" fmla="*/ 102 w 1378"/>
                  <a:gd name="T15" fmla="*/ 1770 h 2736"/>
                  <a:gd name="T16" fmla="*/ 130 w 1378"/>
                  <a:gd name="T17" fmla="*/ 762 h 2736"/>
                  <a:gd name="T18" fmla="*/ 122 w 1378"/>
                  <a:gd name="T19" fmla="*/ 1524 h 2736"/>
                  <a:gd name="T20" fmla="*/ 138 w 1378"/>
                  <a:gd name="T21" fmla="*/ 898 h 2736"/>
                  <a:gd name="T22" fmla="*/ 164 w 1378"/>
                  <a:gd name="T23" fmla="*/ 585 h 2736"/>
                  <a:gd name="T24" fmla="*/ 192 w 1378"/>
                  <a:gd name="T25" fmla="*/ 906 h 2736"/>
                  <a:gd name="T26" fmla="*/ 189 w 1378"/>
                  <a:gd name="T27" fmla="*/ 2097 h 2736"/>
                  <a:gd name="T28" fmla="*/ 226 w 1378"/>
                  <a:gd name="T29" fmla="*/ 1279 h 2736"/>
                  <a:gd name="T30" fmla="*/ 217 w 1378"/>
                  <a:gd name="T31" fmla="*/ 1163 h 2736"/>
                  <a:gd name="T32" fmla="*/ 237 w 1378"/>
                  <a:gd name="T33" fmla="*/ 1869 h 2736"/>
                  <a:gd name="T34" fmla="*/ 254 w 1378"/>
                  <a:gd name="T35" fmla="*/ 802 h 2736"/>
                  <a:gd name="T36" fmla="*/ 274 w 1378"/>
                  <a:gd name="T37" fmla="*/ 1550 h 2736"/>
                  <a:gd name="T38" fmla="*/ 268 w 1378"/>
                  <a:gd name="T39" fmla="*/ 1984 h 2736"/>
                  <a:gd name="T40" fmla="*/ 285 w 1378"/>
                  <a:gd name="T41" fmla="*/ 1471 h 2736"/>
                  <a:gd name="T42" fmla="*/ 302 w 1378"/>
                  <a:gd name="T43" fmla="*/ 1575 h 2736"/>
                  <a:gd name="T44" fmla="*/ 311 w 1378"/>
                  <a:gd name="T45" fmla="*/ 1245 h 2736"/>
                  <a:gd name="T46" fmla="*/ 353 w 1378"/>
                  <a:gd name="T47" fmla="*/ 1713 h 2736"/>
                  <a:gd name="T48" fmla="*/ 347 w 1378"/>
                  <a:gd name="T49" fmla="*/ 1671 h 2736"/>
                  <a:gd name="T50" fmla="*/ 353 w 1378"/>
                  <a:gd name="T51" fmla="*/ 2599 h 2736"/>
                  <a:gd name="T52" fmla="*/ 378 w 1378"/>
                  <a:gd name="T53" fmla="*/ 1298 h 2736"/>
                  <a:gd name="T54" fmla="*/ 390 w 1378"/>
                  <a:gd name="T55" fmla="*/ 1225 h 2736"/>
                  <a:gd name="T56" fmla="*/ 395 w 1378"/>
                  <a:gd name="T57" fmla="*/ 1270 h 2736"/>
                  <a:gd name="T58" fmla="*/ 474 w 1378"/>
                  <a:gd name="T59" fmla="*/ 2379 h 2736"/>
                  <a:gd name="T60" fmla="*/ 494 w 1378"/>
                  <a:gd name="T61" fmla="*/ 669 h 2736"/>
                  <a:gd name="T62" fmla="*/ 582 w 1378"/>
                  <a:gd name="T63" fmla="*/ 2269 h 2736"/>
                  <a:gd name="T64" fmla="*/ 505 w 1378"/>
                  <a:gd name="T65" fmla="*/ 458 h 2736"/>
                  <a:gd name="T66" fmla="*/ 624 w 1378"/>
                  <a:gd name="T67" fmla="*/ 2667 h 2736"/>
                  <a:gd name="T68" fmla="*/ 785 w 1378"/>
                  <a:gd name="T69" fmla="*/ 2495 h 2736"/>
                  <a:gd name="T70" fmla="*/ 847 w 1378"/>
                  <a:gd name="T71" fmla="*/ 2484 h 2736"/>
                  <a:gd name="T72" fmla="*/ 934 w 1378"/>
                  <a:gd name="T73" fmla="*/ 2540 h 2736"/>
                  <a:gd name="T74" fmla="*/ 946 w 1378"/>
                  <a:gd name="T75" fmla="*/ 2331 h 2736"/>
                  <a:gd name="T76" fmla="*/ 977 w 1378"/>
                  <a:gd name="T77" fmla="*/ 1976 h 2736"/>
                  <a:gd name="T78" fmla="*/ 999 w 1378"/>
                  <a:gd name="T79" fmla="*/ 2148 h 2736"/>
                  <a:gd name="T80" fmla="*/ 999 w 1378"/>
                  <a:gd name="T81" fmla="*/ 884 h 2736"/>
                  <a:gd name="T82" fmla="*/ 1016 w 1378"/>
                  <a:gd name="T83" fmla="*/ 2091 h 2736"/>
                  <a:gd name="T84" fmla="*/ 1019 w 1378"/>
                  <a:gd name="T85" fmla="*/ 2354 h 2736"/>
                  <a:gd name="T86" fmla="*/ 1033 w 1378"/>
                  <a:gd name="T87" fmla="*/ 683 h 2736"/>
                  <a:gd name="T88" fmla="*/ 1053 w 1378"/>
                  <a:gd name="T89" fmla="*/ 1005 h 2736"/>
                  <a:gd name="T90" fmla="*/ 1053 w 1378"/>
                  <a:gd name="T91" fmla="*/ 1315 h 2736"/>
                  <a:gd name="T92" fmla="*/ 1058 w 1378"/>
                  <a:gd name="T93" fmla="*/ 2089 h 2736"/>
                  <a:gd name="T94" fmla="*/ 1075 w 1378"/>
                  <a:gd name="T95" fmla="*/ 1722 h 2736"/>
                  <a:gd name="T96" fmla="*/ 1075 w 1378"/>
                  <a:gd name="T97" fmla="*/ 469 h 2736"/>
                  <a:gd name="T98" fmla="*/ 1101 w 1378"/>
                  <a:gd name="T99" fmla="*/ 1406 h 2736"/>
                  <a:gd name="T100" fmla="*/ 1143 w 1378"/>
                  <a:gd name="T101" fmla="*/ 1414 h 2736"/>
                  <a:gd name="T102" fmla="*/ 1140 w 1378"/>
                  <a:gd name="T103" fmla="*/ 1301 h 2736"/>
                  <a:gd name="T104" fmla="*/ 1163 w 1378"/>
                  <a:gd name="T105" fmla="*/ 1465 h 2736"/>
                  <a:gd name="T106" fmla="*/ 1152 w 1378"/>
                  <a:gd name="T107" fmla="*/ 1852 h 2736"/>
                  <a:gd name="T108" fmla="*/ 1169 w 1378"/>
                  <a:gd name="T109" fmla="*/ 1936 h 2736"/>
                  <a:gd name="T110" fmla="*/ 1194 w 1378"/>
                  <a:gd name="T111" fmla="*/ 1092 h 2736"/>
                  <a:gd name="T112" fmla="*/ 1211 w 1378"/>
                  <a:gd name="T113" fmla="*/ 1064 h 2736"/>
                  <a:gd name="T114" fmla="*/ 1211 w 1378"/>
                  <a:gd name="T115" fmla="*/ 1377 h 2736"/>
                  <a:gd name="T116" fmla="*/ 1222 w 1378"/>
                  <a:gd name="T117" fmla="*/ 2131 h 2736"/>
                  <a:gd name="T118" fmla="*/ 1236 w 1378"/>
                  <a:gd name="T119" fmla="*/ 1519 h 2736"/>
                  <a:gd name="T120" fmla="*/ 1248 w 1378"/>
                  <a:gd name="T121" fmla="*/ 1389 h 27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378" h="2736">
                    <a:moveTo>
                      <a:pt x="1369" y="1685"/>
                    </a:moveTo>
                    <a:cubicBezTo>
                      <a:pt x="1375" y="1696"/>
                      <a:pt x="1375" y="1710"/>
                      <a:pt x="1372" y="1727"/>
                    </a:cubicBezTo>
                    <a:cubicBezTo>
                      <a:pt x="1369" y="1744"/>
                      <a:pt x="1366" y="1758"/>
                      <a:pt x="1366" y="1770"/>
                    </a:cubicBezTo>
                    <a:cubicBezTo>
                      <a:pt x="1366" y="1809"/>
                      <a:pt x="1366" y="1846"/>
                      <a:pt x="1369" y="1885"/>
                    </a:cubicBezTo>
                    <a:cubicBezTo>
                      <a:pt x="1369" y="1922"/>
                      <a:pt x="1369" y="1962"/>
                      <a:pt x="1366" y="1996"/>
                    </a:cubicBezTo>
                    <a:cubicBezTo>
                      <a:pt x="1366" y="2012"/>
                      <a:pt x="1366" y="2029"/>
                      <a:pt x="1369" y="2043"/>
                    </a:cubicBezTo>
                    <a:cubicBezTo>
                      <a:pt x="1369" y="2058"/>
                      <a:pt x="1372" y="2072"/>
                      <a:pt x="1372" y="2089"/>
                    </a:cubicBezTo>
                    <a:cubicBezTo>
                      <a:pt x="1377" y="2103"/>
                      <a:pt x="1375" y="2114"/>
                      <a:pt x="1369" y="2125"/>
                    </a:cubicBezTo>
                    <a:cubicBezTo>
                      <a:pt x="1363" y="2134"/>
                      <a:pt x="1363" y="2142"/>
                      <a:pt x="1366" y="2151"/>
                    </a:cubicBezTo>
                    <a:cubicBezTo>
                      <a:pt x="1369" y="2159"/>
                      <a:pt x="1369" y="2168"/>
                      <a:pt x="1366" y="2179"/>
                    </a:cubicBezTo>
                    <a:cubicBezTo>
                      <a:pt x="1363" y="2207"/>
                      <a:pt x="1358" y="2235"/>
                      <a:pt x="1349" y="2264"/>
                    </a:cubicBezTo>
                    <a:cubicBezTo>
                      <a:pt x="1341" y="2292"/>
                      <a:pt x="1332" y="2320"/>
                      <a:pt x="1321" y="2345"/>
                    </a:cubicBezTo>
                    <a:cubicBezTo>
                      <a:pt x="1312" y="2345"/>
                      <a:pt x="1304" y="2345"/>
                      <a:pt x="1298" y="2348"/>
                    </a:cubicBezTo>
                    <a:cubicBezTo>
                      <a:pt x="1293" y="2351"/>
                      <a:pt x="1287" y="2354"/>
                      <a:pt x="1284" y="2357"/>
                    </a:cubicBezTo>
                    <a:cubicBezTo>
                      <a:pt x="1281" y="2360"/>
                      <a:pt x="1284" y="2362"/>
                      <a:pt x="1293" y="2365"/>
                    </a:cubicBezTo>
                    <a:cubicBezTo>
                      <a:pt x="1304" y="2371"/>
                      <a:pt x="1310" y="2377"/>
                      <a:pt x="1307" y="2385"/>
                    </a:cubicBezTo>
                    <a:cubicBezTo>
                      <a:pt x="1304" y="2394"/>
                      <a:pt x="1298" y="2402"/>
                      <a:pt x="1290" y="2413"/>
                    </a:cubicBezTo>
                    <a:cubicBezTo>
                      <a:pt x="1284" y="2422"/>
                      <a:pt x="1279" y="2433"/>
                      <a:pt x="1270" y="2441"/>
                    </a:cubicBezTo>
                    <a:cubicBezTo>
                      <a:pt x="1262" y="2450"/>
                      <a:pt x="1256" y="2461"/>
                      <a:pt x="1256" y="2472"/>
                    </a:cubicBezTo>
                    <a:cubicBezTo>
                      <a:pt x="1245" y="2484"/>
                      <a:pt x="1231" y="2498"/>
                      <a:pt x="1219" y="2512"/>
                    </a:cubicBezTo>
                    <a:cubicBezTo>
                      <a:pt x="1208" y="2526"/>
                      <a:pt x="1194" y="2540"/>
                      <a:pt x="1183" y="2551"/>
                    </a:cubicBezTo>
                    <a:cubicBezTo>
                      <a:pt x="1140" y="2597"/>
                      <a:pt x="1092" y="2630"/>
                      <a:pt x="1036" y="2653"/>
                    </a:cubicBezTo>
                    <a:cubicBezTo>
                      <a:pt x="1022" y="2662"/>
                      <a:pt x="1008" y="2668"/>
                      <a:pt x="996" y="2676"/>
                    </a:cubicBezTo>
                    <a:cubicBezTo>
                      <a:pt x="985" y="2685"/>
                      <a:pt x="971" y="2690"/>
                      <a:pt x="951" y="2693"/>
                    </a:cubicBezTo>
                    <a:cubicBezTo>
                      <a:pt x="937" y="2693"/>
                      <a:pt x="926" y="2695"/>
                      <a:pt x="915" y="2704"/>
                    </a:cubicBezTo>
                    <a:cubicBezTo>
                      <a:pt x="906" y="2709"/>
                      <a:pt x="898" y="2712"/>
                      <a:pt x="892" y="2712"/>
                    </a:cubicBezTo>
                    <a:cubicBezTo>
                      <a:pt x="886" y="2712"/>
                      <a:pt x="878" y="2715"/>
                      <a:pt x="864" y="2715"/>
                    </a:cubicBezTo>
                    <a:cubicBezTo>
                      <a:pt x="833" y="2721"/>
                      <a:pt x="802" y="2724"/>
                      <a:pt x="773" y="2726"/>
                    </a:cubicBezTo>
                    <a:lnTo>
                      <a:pt x="689" y="2735"/>
                    </a:lnTo>
                    <a:cubicBezTo>
                      <a:pt x="652" y="2735"/>
                      <a:pt x="616" y="2732"/>
                      <a:pt x="579" y="2726"/>
                    </a:cubicBezTo>
                    <a:cubicBezTo>
                      <a:pt x="543" y="2721"/>
                      <a:pt x="505" y="2712"/>
                      <a:pt x="469" y="2707"/>
                    </a:cubicBezTo>
                    <a:cubicBezTo>
                      <a:pt x="438" y="2698"/>
                      <a:pt x="409" y="2690"/>
                      <a:pt x="384" y="2673"/>
                    </a:cubicBezTo>
                    <a:cubicBezTo>
                      <a:pt x="376" y="2667"/>
                      <a:pt x="367" y="2667"/>
                      <a:pt x="361" y="2667"/>
                    </a:cubicBezTo>
                    <a:cubicBezTo>
                      <a:pt x="356" y="2667"/>
                      <a:pt x="350" y="2664"/>
                      <a:pt x="339" y="2659"/>
                    </a:cubicBezTo>
                    <a:cubicBezTo>
                      <a:pt x="333" y="2653"/>
                      <a:pt x="328" y="2651"/>
                      <a:pt x="322" y="2645"/>
                    </a:cubicBezTo>
                    <a:cubicBezTo>
                      <a:pt x="316" y="2640"/>
                      <a:pt x="308" y="2636"/>
                      <a:pt x="302" y="2630"/>
                    </a:cubicBezTo>
                    <a:cubicBezTo>
                      <a:pt x="291" y="2622"/>
                      <a:pt x="277" y="2617"/>
                      <a:pt x="263" y="2611"/>
                    </a:cubicBezTo>
                    <a:cubicBezTo>
                      <a:pt x="249" y="2606"/>
                      <a:pt x="240" y="2594"/>
                      <a:pt x="237" y="2580"/>
                    </a:cubicBezTo>
                    <a:cubicBezTo>
                      <a:pt x="226" y="2574"/>
                      <a:pt x="215" y="2568"/>
                      <a:pt x="206" y="2557"/>
                    </a:cubicBezTo>
                    <a:cubicBezTo>
                      <a:pt x="198" y="2549"/>
                      <a:pt x="189" y="2537"/>
                      <a:pt x="178" y="2529"/>
                    </a:cubicBezTo>
                    <a:cubicBezTo>
                      <a:pt x="169" y="2520"/>
                      <a:pt x="161" y="2512"/>
                      <a:pt x="155" y="2503"/>
                    </a:cubicBezTo>
                    <a:cubicBezTo>
                      <a:pt x="150" y="2495"/>
                      <a:pt x="144" y="2487"/>
                      <a:pt x="133" y="2481"/>
                    </a:cubicBezTo>
                    <a:cubicBezTo>
                      <a:pt x="122" y="2472"/>
                      <a:pt x="110" y="2456"/>
                      <a:pt x="102" y="2436"/>
                    </a:cubicBezTo>
                    <a:cubicBezTo>
                      <a:pt x="93" y="2416"/>
                      <a:pt x="85" y="2402"/>
                      <a:pt x="79" y="2388"/>
                    </a:cubicBezTo>
                    <a:lnTo>
                      <a:pt x="62" y="2371"/>
                    </a:lnTo>
                    <a:cubicBezTo>
                      <a:pt x="57" y="2362"/>
                      <a:pt x="57" y="2357"/>
                      <a:pt x="59" y="2348"/>
                    </a:cubicBezTo>
                    <a:cubicBezTo>
                      <a:pt x="65" y="2340"/>
                      <a:pt x="65" y="2334"/>
                      <a:pt x="59" y="2331"/>
                    </a:cubicBezTo>
                    <a:cubicBezTo>
                      <a:pt x="54" y="2331"/>
                      <a:pt x="51" y="2326"/>
                      <a:pt x="45" y="2317"/>
                    </a:cubicBezTo>
                    <a:cubicBezTo>
                      <a:pt x="45" y="2303"/>
                      <a:pt x="42" y="2289"/>
                      <a:pt x="40" y="2272"/>
                    </a:cubicBezTo>
                    <a:cubicBezTo>
                      <a:pt x="37" y="2258"/>
                      <a:pt x="31" y="2241"/>
                      <a:pt x="26" y="2224"/>
                    </a:cubicBezTo>
                    <a:cubicBezTo>
                      <a:pt x="20" y="2210"/>
                      <a:pt x="17" y="2196"/>
                      <a:pt x="17" y="2185"/>
                    </a:cubicBezTo>
                    <a:lnTo>
                      <a:pt x="17" y="2145"/>
                    </a:lnTo>
                    <a:cubicBezTo>
                      <a:pt x="14" y="2131"/>
                      <a:pt x="14" y="2114"/>
                      <a:pt x="14" y="2100"/>
                    </a:cubicBezTo>
                    <a:cubicBezTo>
                      <a:pt x="14" y="2083"/>
                      <a:pt x="14" y="2069"/>
                      <a:pt x="11" y="2055"/>
                    </a:cubicBezTo>
                    <a:cubicBezTo>
                      <a:pt x="9" y="2038"/>
                      <a:pt x="6" y="2024"/>
                      <a:pt x="6" y="2010"/>
                    </a:cubicBezTo>
                    <a:cubicBezTo>
                      <a:pt x="6" y="1996"/>
                      <a:pt x="6" y="1981"/>
                      <a:pt x="9" y="1964"/>
                    </a:cubicBezTo>
                    <a:cubicBezTo>
                      <a:pt x="9" y="1945"/>
                      <a:pt x="6" y="1925"/>
                      <a:pt x="3" y="1905"/>
                    </a:cubicBezTo>
                    <a:cubicBezTo>
                      <a:pt x="0" y="1885"/>
                      <a:pt x="0" y="1866"/>
                      <a:pt x="6" y="1849"/>
                    </a:cubicBezTo>
                    <a:cubicBezTo>
                      <a:pt x="11" y="1823"/>
                      <a:pt x="11" y="1801"/>
                      <a:pt x="6" y="1773"/>
                    </a:cubicBezTo>
                    <a:cubicBezTo>
                      <a:pt x="0" y="1747"/>
                      <a:pt x="6" y="1725"/>
                      <a:pt x="17" y="1702"/>
                    </a:cubicBezTo>
                    <a:cubicBezTo>
                      <a:pt x="23" y="1694"/>
                      <a:pt x="23" y="1691"/>
                      <a:pt x="23" y="1688"/>
                    </a:cubicBezTo>
                    <a:cubicBezTo>
                      <a:pt x="23" y="1685"/>
                      <a:pt x="17" y="1682"/>
                      <a:pt x="14" y="1677"/>
                    </a:cubicBezTo>
                    <a:cubicBezTo>
                      <a:pt x="9" y="1671"/>
                      <a:pt x="9" y="1665"/>
                      <a:pt x="9" y="1654"/>
                    </a:cubicBezTo>
                    <a:cubicBezTo>
                      <a:pt x="9" y="1646"/>
                      <a:pt x="11" y="1637"/>
                      <a:pt x="11" y="1631"/>
                    </a:cubicBezTo>
                    <a:cubicBezTo>
                      <a:pt x="11" y="1612"/>
                      <a:pt x="11" y="1592"/>
                      <a:pt x="9" y="1569"/>
                    </a:cubicBezTo>
                    <a:cubicBezTo>
                      <a:pt x="9" y="1547"/>
                      <a:pt x="9" y="1527"/>
                      <a:pt x="11" y="1507"/>
                    </a:cubicBezTo>
                    <a:cubicBezTo>
                      <a:pt x="14" y="1496"/>
                      <a:pt x="14" y="1482"/>
                      <a:pt x="14" y="1471"/>
                    </a:cubicBezTo>
                    <a:cubicBezTo>
                      <a:pt x="14" y="1459"/>
                      <a:pt x="11" y="1445"/>
                      <a:pt x="11" y="1434"/>
                    </a:cubicBezTo>
                    <a:cubicBezTo>
                      <a:pt x="14" y="1414"/>
                      <a:pt x="14" y="1397"/>
                      <a:pt x="11" y="1380"/>
                    </a:cubicBezTo>
                    <a:cubicBezTo>
                      <a:pt x="9" y="1363"/>
                      <a:pt x="9" y="1346"/>
                      <a:pt x="9" y="1327"/>
                    </a:cubicBezTo>
                    <a:cubicBezTo>
                      <a:pt x="11" y="1293"/>
                      <a:pt x="11" y="1256"/>
                      <a:pt x="6" y="1219"/>
                    </a:cubicBezTo>
                    <a:cubicBezTo>
                      <a:pt x="3" y="1183"/>
                      <a:pt x="6" y="1149"/>
                      <a:pt x="14" y="1112"/>
                    </a:cubicBezTo>
                    <a:cubicBezTo>
                      <a:pt x="17" y="1101"/>
                      <a:pt x="17" y="1092"/>
                      <a:pt x="11" y="1090"/>
                    </a:cubicBezTo>
                    <a:cubicBezTo>
                      <a:pt x="9" y="1087"/>
                      <a:pt x="6" y="1078"/>
                      <a:pt x="9" y="1067"/>
                    </a:cubicBezTo>
                    <a:cubicBezTo>
                      <a:pt x="11" y="1047"/>
                      <a:pt x="11" y="1030"/>
                      <a:pt x="9" y="1013"/>
                    </a:cubicBezTo>
                    <a:cubicBezTo>
                      <a:pt x="6" y="997"/>
                      <a:pt x="6" y="980"/>
                      <a:pt x="6" y="963"/>
                    </a:cubicBezTo>
                    <a:cubicBezTo>
                      <a:pt x="6" y="949"/>
                      <a:pt x="6" y="934"/>
                      <a:pt x="9" y="918"/>
                    </a:cubicBezTo>
                    <a:cubicBezTo>
                      <a:pt x="11" y="903"/>
                      <a:pt x="11" y="889"/>
                      <a:pt x="11" y="872"/>
                    </a:cubicBezTo>
                    <a:cubicBezTo>
                      <a:pt x="11" y="853"/>
                      <a:pt x="11" y="833"/>
                      <a:pt x="9" y="813"/>
                    </a:cubicBezTo>
                    <a:cubicBezTo>
                      <a:pt x="9" y="793"/>
                      <a:pt x="6" y="774"/>
                      <a:pt x="3" y="754"/>
                    </a:cubicBezTo>
                    <a:cubicBezTo>
                      <a:pt x="3" y="737"/>
                      <a:pt x="7" y="720"/>
                      <a:pt x="9" y="703"/>
                    </a:cubicBezTo>
                    <a:cubicBezTo>
                      <a:pt x="12" y="686"/>
                      <a:pt x="11" y="669"/>
                      <a:pt x="6" y="652"/>
                    </a:cubicBezTo>
                    <a:cubicBezTo>
                      <a:pt x="0" y="638"/>
                      <a:pt x="0" y="621"/>
                      <a:pt x="3" y="604"/>
                    </a:cubicBezTo>
                    <a:lnTo>
                      <a:pt x="11" y="553"/>
                    </a:lnTo>
                    <a:cubicBezTo>
                      <a:pt x="14" y="539"/>
                      <a:pt x="14" y="522"/>
                      <a:pt x="11" y="506"/>
                    </a:cubicBezTo>
                    <a:cubicBezTo>
                      <a:pt x="20" y="491"/>
                      <a:pt x="26" y="477"/>
                      <a:pt x="26" y="466"/>
                    </a:cubicBezTo>
                    <a:cubicBezTo>
                      <a:pt x="31" y="446"/>
                      <a:pt x="34" y="432"/>
                      <a:pt x="37" y="418"/>
                    </a:cubicBezTo>
                    <a:cubicBezTo>
                      <a:pt x="40" y="410"/>
                      <a:pt x="42" y="401"/>
                      <a:pt x="48" y="395"/>
                    </a:cubicBezTo>
                    <a:cubicBezTo>
                      <a:pt x="54" y="390"/>
                      <a:pt x="57" y="381"/>
                      <a:pt x="62" y="367"/>
                    </a:cubicBezTo>
                    <a:cubicBezTo>
                      <a:pt x="68" y="356"/>
                      <a:pt x="74" y="342"/>
                      <a:pt x="79" y="328"/>
                    </a:cubicBezTo>
                    <a:cubicBezTo>
                      <a:pt x="88" y="314"/>
                      <a:pt x="93" y="299"/>
                      <a:pt x="102" y="285"/>
                    </a:cubicBezTo>
                    <a:cubicBezTo>
                      <a:pt x="107" y="274"/>
                      <a:pt x="116" y="260"/>
                      <a:pt x="124" y="249"/>
                    </a:cubicBezTo>
                    <a:cubicBezTo>
                      <a:pt x="136" y="237"/>
                      <a:pt x="147" y="223"/>
                      <a:pt x="155" y="212"/>
                    </a:cubicBezTo>
                    <a:cubicBezTo>
                      <a:pt x="175" y="187"/>
                      <a:pt x="198" y="167"/>
                      <a:pt x="220" y="147"/>
                    </a:cubicBezTo>
                    <a:cubicBezTo>
                      <a:pt x="246" y="130"/>
                      <a:pt x="271" y="110"/>
                      <a:pt x="296" y="91"/>
                    </a:cubicBezTo>
                    <a:cubicBezTo>
                      <a:pt x="308" y="82"/>
                      <a:pt x="322" y="77"/>
                      <a:pt x="336" y="74"/>
                    </a:cubicBezTo>
                    <a:cubicBezTo>
                      <a:pt x="350" y="68"/>
                      <a:pt x="361" y="62"/>
                      <a:pt x="376" y="57"/>
                    </a:cubicBezTo>
                    <a:cubicBezTo>
                      <a:pt x="387" y="48"/>
                      <a:pt x="401" y="46"/>
                      <a:pt x="415" y="43"/>
                    </a:cubicBezTo>
                    <a:cubicBezTo>
                      <a:pt x="429" y="40"/>
                      <a:pt x="443" y="37"/>
                      <a:pt x="457" y="31"/>
                    </a:cubicBezTo>
                    <a:cubicBezTo>
                      <a:pt x="463" y="31"/>
                      <a:pt x="474" y="29"/>
                      <a:pt x="497" y="20"/>
                    </a:cubicBezTo>
                    <a:cubicBezTo>
                      <a:pt x="517" y="12"/>
                      <a:pt x="528" y="12"/>
                      <a:pt x="531" y="20"/>
                    </a:cubicBezTo>
                    <a:cubicBezTo>
                      <a:pt x="536" y="17"/>
                      <a:pt x="539" y="14"/>
                      <a:pt x="545" y="12"/>
                    </a:cubicBezTo>
                    <a:cubicBezTo>
                      <a:pt x="548" y="9"/>
                      <a:pt x="553" y="6"/>
                      <a:pt x="559" y="3"/>
                    </a:cubicBezTo>
                    <a:lnTo>
                      <a:pt x="635" y="3"/>
                    </a:lnTo>
                    <a:cubicBezTo>
                      <a:pt x="661" y="0"/>
                      <a:pt x="689" y="0"/>
                      <a:pt x="720" y="0"/>
                    </a:cubicBezTo>
                    <a:cubicBezTo>
                      <a:pt x="748" y="0"/>
                      <a:pt x="776" y="3"/>
                      <a:pt x="804" y="6"/>
                    </a:cubicBezTo>
                    <a:cubicBezTo>
                      <a:pt x="813" y="9"/>
                      <a:pt x="824" y="12"/>
                      <a:pt x="838" y="14"/>
                    </a:cubicBezTo>
                    <a:cubicBezTo>
                      <a:pt x="850" y="17"/>
                      <a:pt x="861" y="20"/>
                      <a:pt x="867" y="17"/>
                    </a:cubicBezTo>
                    <a:cubicBezTo>
                      <a:pt x="878" y="12"/>
                      <a:pt x="895" y="15"/>
                      <a:pt x="912" y="23"/>
                    </a:cubicBezTo>
                    <a:cubicBezTo>
                      <a:pt x="929" y="32"/>
                      <a:pt x="946" y="37"/>
                      <a:pt x="960" y="40"/>
                    </a:cubicBezTo>
                    <a:cubicBezTo>
                      <a:pt x="979" y="57"/>
                      <a:pt x="1002" y="69"/>
                      <a:pt x="1027" y="74"/>
                    </a:cubicBezTo>
                    <a:cubicBezTo>
                      <a:pt x="1053" y="80"/>
                      <a:pt x="1075" y="91"/>
                      <a:pt x="1092" y="113"/>
                    </a:cubicBezTo>
                    <a:cubicBezTo>
                      <a:pt x="1098" y="122"/>
                      <a:pt x="1104" y="125"/>
                      <a:pt x="1112" y="127"/>
                    </a:cubicBezTo>
                    <a:cubicBezTo>
                      <a:pt x="1121" y="130"/>
                      <a:pt x="1129" y="136"/>
                      <a:pt x="1135" y="150"/>
                    </a:cubicBezTo>
                    <a:cubicBezTo>
                      <a:pt x="1146" y="161"/>
                      <a:pt x="1160" y="173"/>
                      <a:pt x="1171" y="178"/>
                    </a:cubicBezTo>
                    <a:cubicBezTo>
                      <a:pt x="1183" y="187"/>
                      <a:pt x="1194" y="195"/>
                      <a:pt x="1200" y="212"/>
                    </a:cubicBezTo>
                    <a:cubicBezTo>
                      <a:pt x="1208" y="223"/>
                      <a:pt x="1217" y="235"/>
                      <a:pt x="1225" y="240"/>
                    </a:cubicBezTo>
                    <a:cubicBezTo>
                      <a:pt x="1233" y="246"/>
                      <a:pt x="1242" y="257"/>
                      <a:pt x="1248" y="271"/>
                    </a:cubicBezTo>
                    <a:cubicBezTo>
                      <a:pt x="1253" y="283"/>
                      <a:pt x="1259" y="297"/>
                      <a:pt x="1270" y="308"/>
                    </a:cubicBezTo>
                    <a:cubicBezTo>
                      <a:pt x="1279" y="319"/>
                      <a:pt x="1287" y="333"/>
                      <a:pt x="1296" y="345"/>
                    </a:cubicBezTo>
                    <a:cubicBezTo>
                      <a:pt x="1321" y="407"/>
                      <a:pt x="1341" y="466"/>
                      <a:pt x="1346" y="528"/>
                    </a:cubicBezTo>
                    <a:cubicBezTo>
                      <a:pt x="1349" y="542"/>
                      <a:pt x="1352" y="559"/>
                      <a:pt x="1358" y="579"/>
                    </a:cubicBezTo>
                    <a:cubicBezTo>
                      <a:pt x="1363" y="599"/>
                      <a:pt x="1363" y="616"/>
                      <a:pt x="1358" y="627"/>
                    </a:cubicBezTo>
                    <a:cubicBezTo>
                      <a:pt x="1355" y="638"/>
                      <a:pt x="1355" y="652"/>
                      <a:pt x="1358" y="664"/>
                    </a:cubicBezTo>
                    <a:cubicBezTo>
                      <a:pt x="1360" y="675"/>
                      <a:pt x="1360" y="689"/>
                      <a:pt x="1358" y="700"/>
                    </a:cubicBezTo>
                    <a:cubicBezTo>
                      <a:pt x="1352" y="712"/>
                      <a:pt x="1355" y="723"/>
                      <a:pt x="1366" y="734"/>
                    </a:cubicBezTo>
                    <a:cubicBezTo>
                      <a:pt x="1360" y="740"/>
                      <a:pt x="1358" y="745"/>
                      <a:pt x="1358" y="751"/>
                    </a:cubicBezTo>
                    <a:lnTo>
                      <a:pt x="1358" y="771"/>
                    </a:lnTo>
                    <a:cubicBezTo>
                      <a:pt x="1360" y="779"/>
                      <a:pt x="1361" y="786"/>
                      <a:pt x="1358" y="791"/>
                    </a:cubicBezTo>
                    <a:cubicBezTo>
                      <a:pt x="1356" y="797"/>
                      <a:pt x="1355" y="805"/>
                      <a:pt x="1358" y="813"/>
                    </a:cubicBezTo>
                    <a:cubicBezTo>
                      <a:pt x="1358" y="824"/>
                      <a:pt x="1358" y="838"/>
                      <a:pt x="1360" y="853"/>
                    </a:cubicBezTo>
                    <a:cubicBezTo>
                      <a:pt x="1360" y="867"/>
                      <a:pt x="1363" y="878"/>
                      <a:pt x="1363" y="892"/>
                    </a:cubicBezTo>
                    <a:cubicBezTo>
                      <a:pt x="1363" y="912"/>
                      <a:pt x="1363" y="929"/>
                      <a:pt x="1360" y="943"/>
                    </a:cubicBezTo>
                    <a:cubicBezTo>
                      <a:pt x="1358" y="957"/>
                      <a:pt x="1358" y="974"/>
                      <a:pt x="1360" y="991"/>
                    </a:cubicBezTo>
                    <a:cubicBezTo>
                      <a:pt x="1366" y="1008"/>
                      <a:pt x="1366" y="1025"/>
                      <a:pt x="1363" y="1039"/>
                    </a:cubicBezTo>
                    <a:cubicBezTo>
                      <a:pt x="1360" y="1056"/>
                      <a:pt x="1358" y="1070"/>
                      <a:pt x="1360" y="1084"/>
                    </a:cubicBezTo>
                    <a:cubicBezTo>
                      <a:pt x="1366" y="1118"/>
                      <a:pt x="1366" y="1152"/>
                      <a:pt x="1363" y="1186"/>
                    </a:cubicBezTo>
                    <a:cubicBezTo>
                      <a:pt x="1360" y="1219"/>
                      <a:pt x="1358" y="1253"/>
                      <a:pt x="1360" y="1287"/>
                    </a:cubicBezTo>
                    <a:cubicBezTo>
                      <a:pt x="1363" y="1307"/>
                      <a:pt x="1363" y="1324"/>
                      <a:pt x="1363" y="1338"/>
                    </a:cubicBezTo>
                    <a:cubicBezTo>
                      <a:pt x="1363" y="1352"/>
                      <a:pt x="1360" y="1369"/>
                      <a:pt x="1360" y="1389"/>
                    </a:cubicBezTo>
                    <a:cubicBezTo>
                      <a:pt x="1360" y="1414"/>
                      <a:pt x="1358" y="1431"/>
                      <a:pt x="1352" y="1442"/>
                    </a:cubicBezTo>
                    <a:cubicBezTo>
                      <a:pt x="1358" y="1448"/>
                      <a:pt x="1360" y="1457"/>
                      <a:pt x="1360" y="1468"/>
                    </a:cubicBezTo>
                    <a:cubicBezTo>
                      <a:pt x="1360" y="1479"/>
                      <a:pt x="1363" y="1493"/>
                      <a:pt x="1366" y="1510"/>
                    </a:cubicBezTo>
                    <a:cubicBezTo>
                      <a:pt x="1369" y="1527"/>
                      <a:pt x="1369" y="1541"/>
                      <a:pt x="1363" y="1552"/>
                    </a:cubicBezTo>
                    <a:cubicBezTo>
                      <a:pt x="1360" y="1561"/>
                      <a:pt x="1358" y="1569"/>
                      <a:pt x="1355" y="1584"/>
                    </a:cubicBezTo>
                    <a:cubicBezTo>
                      <a:pt x="1352" y="1598"/>
                      <a:pt x="1355" y="1606"/>
                      <a:pt x="1358" y="1615"/>
                    </a:cubicBezTo>
                    <a:cubicBezTo>
                      <a:pt x="1363" y="1620"/>
                      <a:pt x="1363" y="1623"/>
                      <a:pt x="1360" y="1629"/>
                    </a:cubicBezTo>
                    <a:cubicBezTo>
                      <a:pt x="1358" y="1631"/>
                      <a:pt x="1355" y="1637"/>
                      <a:pt x="1355" y="1646"/>
                    </a:cubicBezTo>
                    <a:cubicBezTo>
                      <a:pt x="1360" y="1657"/>
                      <a:pt x="1363" y="1671"/>
                      <a:pt x="1369" y="1685"/>
                    </a:cubicBezTo>
                    <a:close/>
                    <a:moveTo>
                      <a:pt x="48" y="1180"/>
                    </a:moveTo>
                    <a:cubicBezTo>
                      <a:pt x="57" y="1180"/>
                      <a:pt x="62" y="1174"/>
                      <a:pt x="65" y="1166"/>
                    </a:cubicBezTo>
                    <a:cubicBezTo>
                      <a:pt x="59" y="1166"/>
                      <a:pt x="54" y="1166"/>
                      <a:pt x="48" y="1169"/>
                    </a:cubicBezTo>
                    <a:cubicBezTo>
                      <a:pt x="42" y="1171"/>
                      <a:pt x="42" y="1177"/>
                      <a:pt x="48" y="1180"/>
                    </a:cubicBezTo>
                    <a:close/>
                    <a:moveTo>
                      <a:pt x="54" y="824"/>
                    </a:moveTo>
                    <a:lnTo>
                      <a:pt x="65" y="824"/>
                    </a:lnTo>
                    <a:cubicBezTo>
                      <a:pt x="62" y="819"/>
                      <a:pt x="59" y="816"/>
                      <a:pt x="54" y="816"/>
                    </a:cubicBezTo>
                    <a:lnTo>
                      <a:pt x="54" y="824"/>
                    </a:lnTo>
                    <a:close/>
                    <a:moveTo>
                      <a:pt x="74" y="1287"/>
                    </a:moveTo>
                    <a:cubicBezTo>
                      <a:pt x="76" y="1282"/>
                      <a:pt x="74" y="1279"/>
                      <a:pt x="71" y="1273"/>
                    </a:cubicBezTo>
                    <a:cubicBezTo>
                      <a:pt x="71" y="1279"/>
                      <a:pt x="68" y="1279"/>
                      <a:pt x="62" y="1279"/>
                    </a:cubicBezTo>
                    <a:cubicBezTo>
                      <a:pt x="57" y="1279"/>
                      <a:pt x="57" y="1282"/>
                      <a:pt x="62" y="1287"/>
                    </a:cubicBezTo>
                    <a:lnTo>
                      <a:pt x="74" y="1287"/>
                    </a:lnTo>
                    <a:close/>
                    <a:moveTo>
                      <a:pt x="79" y="1363"/>
                    </a:moveTo>
                    <a:cubicBezTo>
                      <a:pt x="71" y="1375"/>
                      <a:pt x="71" y="1389"/>
                      <a:pt x="79" y="1400"/>
                    </a:cubicBezTo>
                    <a:cubicBezTo>
                      <a:pt x="88" y="1411"/>
                      <a:pt x="96" y="1420"/>
                      <a:pt x="107" y="1423"/>
                    </a:cubicBezTo>
                    <a:cubicBezTo>
                      <a:pt x="110" y="1414"/>
                      <a:pt x="110" y="1406"/>
                      <a:pt x="105" y="1403"/>
                    </a:cubicBezTo>
                    <a:lnTo>
                      <a:pt x="90" y="1389"/>
                    </a:lnTo>
                    <a:cubicBezTo>
                      <a:pt x="85" y="1383"/>
                      <a:pt x="85" y="1380"/>
                      <a:pt x="88" y="1375"/>
                    </a:cubicBezTo>
                    <a:cubicBezTo>
                      <a:pt x="96" y="1372"/>
                      <a:pt x="93" y="1369"/>
                      <a:pt x="79" y="1363"/>
                    </a:cubicBezTo>
                    <a:close/>
                    <a:moveTo>
                      <a:pt x="82" y="1448"/>
                    </a:moveTo>
                    <a:cubicBezTo>
                      <a:pt x="88" y="1445"/>
                      <a:pt x="90" y="1448"/>
                      <a:pt x="90" y="1451"/>
                    </a:cubicBezTo>
                    <a:cubicBezTo>
                      <a:pt x="90" y="1457"/>
                      <a:pt x="93" y="1457"/>
                      <a:pt x="99" y="1451"/>
                    </a:cubicBezTo>
                    <a:cubicBezTo>
                      <a:pt x="90" y="1445"/>
                      <a:pt x="85" y="1442"/>
                      <a:pt x="82" y="1448"/>
                    </a:cubicBezTo>
                    <a:close/>
                    <a:moveTo>
                      <a:pt x="88" y="1507"/>
                    </a:moveTo>
                    <a:cubicBezTo>
                      <a:pt x="93" y="1510"/>
                      <a:pt x="96" y="1507"/>
                      <a:pt x="99" y="1504"/>
                    </a:cubicBezTo>
                    <a:cubicBezTo>
                      <a:pt x="102" y="1499"/>
                      <a:pt x="102" y="1496"/>
                      <a:pt x="99" y="1493"/>
                    </a:cubicBezTo>
                    <a:cubicBezTo>
                      <a:pt x="96" y="1499"/>
                      <a:pt x="93" y="1502"/>
                      <a:pt x="90" y="1502"/>
                    </a:cubicBezTo>
                    <a:cubicBezTo>
                      <a:pt x="88" y="1499"/>
                      <a:pt x="88" y="1502"/>
                      <a:pt x="88" y="1507"/>
                    </a:cubicBezTo>
                    <a:close/>
                    <a:moveTo>
                      <a:pt x="93" y="1211"/>
                    </a:moveTo>
                    <a:cubicBezTo>
                      <a:pt x="90" y="1222"/>
                      <a:pt x="99" y="1228"/>
                      <a:pt x="116" y="1228"/>
                    </a:cubicBezTo>
                    <a:cubicBezTo>
                      <a:pt x="116" y="1217"/>
                      <a:pt x="110" y="1211"/>
                      <a:pt x="93" y="1211"/>
                    </a:cubicBezTo>
                    <a:close/>
                    <a:moveTo>
                      <a:pt x="107" y="1157"/>
                    </a:moveTo>
                    <a:cubicBezTo>
                      <a:pt x="105" y="1155"/>
                      <a:pt x="102" y="1157"/>
                      <a:pt x="102" y="1160"/>
                    </a:cubicBezTo>
                    <a:cubicBezTo>
                      <a:pt x="110" y="1169"/>
                      <a:pt x="116" y="1169"/>
                      <a:pt x="119" y="1163"/>
                    </a:cubicBezTo>
                    <a:cubicBezTo>
                      <a:pt x="122" y="1157"/>
                      <a:pt x="122" y="1152"/>
                      <a:pt x="113" y="1146"/>
                    </a:cubicBezTo>
                    <a:lnTo>
                      <a:pt x="113" y="1155"/>
                    </a:lnTo>
                    <a:cubicBezTo>
                      <a:pt x="113" y="1160"/>
                      <a:pt x="110" y="1160"/>
                      <a:pt x="107" y="1157"/>
                    </a:cubicBezTo>
                    <a:close/>
                    <a:moveTo>
                      <a:pt x="102" y="1770"/>
                    </a:moveTo>
                    <a:cubicBezTo>
                      <a:pt x="102" y="1778"/>
                      <a:pt x="105" y="1781"/>
                      <a:pt x="110" y="1781"/>
                    </a:cubicBezTo>
                    <a:cubicBezTo>
                      <a:pt x="116" y="1781"/>
                      <a:pt x="119" y="1778"/>
                      <a:pt x="116" y="1770"/>
                    </a:cubicBezTo>
                    <a:cubicBezTo>
                      <a:pt x="112" y="1768"/>
                      <a:pt x="109" y="1767"/>
                      <a:pt x="108" y="1767"/>
                    </a:cubicBezTo>
                    <a:cubicBezTo>
                      <a:pt x="110" y="1767"/>
                      <a:pt x="107" y="1770"/>
                      <a:pt x="102" y="1770"/>
                    </a:cubicBezTo>
                    <a:close/>
                    <a:moveTo>
                      <a:pt x="102" y="1883"/>
                    </a:moveTo>
                    <a:cubicBezTo>
                      <a:pt x="113" y="1888"/>
                      <a:pt x="122" y="1885"/>
                      <a:pt x="124" y="1880"/>
                    </a:cubicBezTo>
                    <a:cubicBezTo>
                      <a:pt x="122" y="1877"/>
                      <a:pt x="119" y="1877"/>
                      <a:pt x="110" y="1877"/>
                    </a:cubicBezTo>
                    <a:cubicBezTo>
                      <a:pt x="105" y="1874"/>
                      <a:pt x="102" y="1877"/>
                      <a:pt x="102" y="1883"/>
                    </a:cubicBezTo>
                    <a:close/>
                    <a:moveTo>
                      <a:pt x="116" y="1030"/>
                    </a:moveTo>
                    <a:cubicBezTo>
                      <a:pt x="110" y="1033"/>
                      <a:pt x="107" y="1033"/>
                      <a:pt x="107" y="1033"/>
                    </a:cubicBezTo>
                    <a:cubicBezTo>
                      <a:pt x="107" y="1033"/>
                      <a:pt x="105" y="1033"/>
                      <a:pt x="105" y="1039"/>
                    </a:cubicBezTo>
                    <a:cubicBezTo>
                      <a:pt x="113" y="1039"/>
                      <a:pt x="116" y="1036"/>
                      <a:pt x="116" y="1030"/>
                    </a:cubicBezTo>
                    <a:close/>
                    <a:moveTo>
                      <a:pt x="110" y="1657"/>
                    </a:moveTo>
                    <a:cubicBezTo>
                      <a:pt x="107" y="1665"/>
                      <a:pt x="110" y="1668"/>
                      <a:pt x="119" y="1671"/>
                    </a:cubicBezTo>
                    <a:cubicBezTo>
                      <a:pt x="127" y="1671"/>
                      <a:pt x="133" y="1671"/>
                      <a:pt x="136" y="1665"/>
                    </a:cubicBezTo>
                    <a:cubicBezTo>
                      <a:pt x="144" y="1654"/>
                      <a:pt x="141" y="1648"/>
                      <a:pt x="130" y="1654"/>
                    </a:cubicBezTo>
                    <a:cubicBezTo>
                      <a:pt x="119" y="1657"/>
                      <a:pt x="110" y="1657"/>
                      <a:pt x="110" y="1657"/>
                    </a:cubicBezTo>
                    <a:close/>
                    <a:moveTo>
                      <a:pt x="116" y="906"/>
                    </a:moveTo>
                    <a:cubicBezTo>
                      <a:pt x="116" y="909"/>
                      <a:pt x="116" y="912"/>
                      <a:pt x="113" y="915"/>
                    </a:cubicBezTo>
                    <a:cubicBezTo>
                      <a:pt x="116" y="915"/>
                      <a:pt x="116" y="915"/>
                      <a:pt x="116" y="918"/>
                    </a:cubicBezTo>
                    <a:cubicBezTo>
                      <a:pt x="116" y="918"/>
                      <a:pt x="116" y="920"/>
                      <a:pt x="119" y="920"/>
                    </a:cubicBezTo>
                    <a:cubicBezTo>
                      <a:pt x="119" y="918"/>
                      <a:pt x="119" y="915"/>
                      <a:pt x="122" y="912"/>
                    </a:cubicBezTo>
                    <a:cubicBezTo>
                      <a:pt x="119" y="912"/>
                      <a:pt x="116" y="909"/>
                      <a:pt x="116" y="906"/>
                    </a:cubicBezTo>
                    <a:close/>
                    <a:moveTo>
                      <a:pt x="113" y="943"/>
                    </a:moveTo>
                    <a:cubicBezTo>
                      <a:pt x="122" y="943"/>
                      <a:pt x="122" y="940"/>
                      <a:pt x="119" y="937"/>
                    </a:cubicBezTo>
                    <a:cubicBezTo>
                      <a:pt x="113" y="934"/>
                      <a:pt x="113" y="937"/>
                      <a:pt x="113" y="943"/>
                    </a:cubicBezTo>
                    <a:close/>
                    <a:moveTo>
                      <a:pt x="127" y="737"/>
                    </a:moveTo>
                    <a:cubicBezTo>
                      <a:pt x="133" y="743"/>
                      <a:pt x="133" y="751"/>
                      <a:pt x="130" y="762"/>
                    </a:cubicBezTo>
                    <a:cubicBezTo>
                      <a:pt x="127" y="774"/>
                      <a:pt x="122" y="779"/>
                      <a:pt x="116" y="779"/>
                    </a:cubicBezTo>
                    <a:cubicBezTo>
                      <a:pt x="122" y="799"/>
                      <a:pt x="130" y="813"/>
                      <a:pt x="141" y="819"/>
                    </a:cubicBezTo>
                    <a:lnTo>
                      <a:pt x="164" y="830"/>
                    </a:lnTo>
                    <a:cubicBezTo>
                      <a:pt x="167" y="836"/>
                      <a:pt x="167" y="838"/>
                      <a:pt x="161" y="838"/>
                    </a:cubicBezTo>
                    <a:cubicBezTo>
                      <a:pt x="155" y="838"/>
                      <a:pt x="158" y="841"/>
                      <a:pt x="164" y="847"/>
                    </a:cubicBezTo>
                    <a:cubicBezTo>
                      <a:pt x="167" y="847"/>
                      <a:pt x="172" y="844"/>
                      <a:pt x="181" y="838"/>
                    </a:cubicBezTo>
                    <a:cubicBezTo>
                      <a:pt x="189" y="833"/>
                      <a:pt x="198" y="825"/>
                      <a:pt x="206" y="816"/>
                    </a:cubicBezTo>
                    <a:cubicBezTo>
                      <a:pt x="215" y="808"/>
                      <a:pt x="217" y="799"/>
                      <a:pt x="220" y="793"/>
                    </a:cubicBezTo>
                    <a:cubicBezTo>
                      <a:pt x="223" y="785"/>
                      <a:pt x="220" y="782"/>
                      <a:pt x="212" y="779"/>
                    </a:cubicBezTo>
                    <a:cubicBezTo>
                      <a:pt x="206" y="782"/>
                      <a:pt x="206" y="786"/>
                      <a:pt x="206" y="791"/>
                    </a:cubicBezTo>
                    <a:cubicBezTo>
                      <a:pt x="206" y="797"/>
                      <a:pt x="209" y="799"/>
                      <a:pt x="209" y="805"/>
                    </a:cubicBezTo>
                    <a:cubicBezTo>
                      <a:pt x="206" y="807"/>
                      <a:pt x="201" y="807"/>
                      <a:pt x="195" y="807"/>
                    </a:cubicBezTo>
                    <a:cubicBezTo>
                      <a:pt x="189" y="807"/>
                      <a:pt x="181" y="807"/>
                      <a:pt x="178" y="810"/>
                    </a:cubicBezTo>
                    <a:cubicBezTo>
                      <a:pt x="153" y="816"/>
                      <a:pt x="141" y="810"/>
                      <a:pt x="144" y="799"/>
                    </a:cubicBezTo>
                    <a:cubicBezTo>
                      <a:pt x="144" y="788"/>
                      <a:pt x="144" y="774"/>
                      <a:pt x="141" y="754"/>
                    </a:cubicBezTo>
                    <a:cubicBezTo>
                      <a:pt x="138" y="745"/>
                      <a:pt x="138" y="743"/>
                      <a:pt x="138" y="740"/>
                    </a:cubicBezTo>
                    <a:cubicBezTo>
                      <a:pt x="138" y="737"/>
                      <a:pt x="142" y="734"/>
                      <a:pt x="150" y="728"/>
                    </a:cubicBezTo>
                    <a:cubicBezTo>
                      <a:pt x="159" y="723"/>
                      <a:pt x="161" y="714"/>
                      <a:pt x="164" y="706"/>
                    </a:cubicBezTo>
                    <a:cubicBezTo>
                      <a:pt x="167" y="695"/>
                      <a:pt x="161" y="692"/>
                      <a:pt x="150" y="697"/>
                    </a:cubicBezTo>
                    <a:cubicBezTo>
                      <a:pt x="141" y="700"/>
                      <a:pt x="138" y="706"/>
                      <a:pt x="141" y="717"/>
                    </a:cubicBezTo>
                    <a:cubicBezTo>
                      <a:pt x="141" y="726"/>
                      <a:pt x="136" y="734"/>
                      <a:pt x="127" y="737"/>
                    </a:cubicBezTo>
                    <a:close/>
                    <a:moveTo>
                      <a:pt x="138" y="1536"/>
                    </a:moveTo>
                    <a:cubicBezTo>
                      <a:pt x="130" y="1536"/>
                      <a:pt x="130" y="1534"/>
                      <a:pt x="136" y="1530"/>
                    </a:cubicBezTo>
                    <a:cubicBezTo>
                      <a:pt x="141" y="1528"/>
                      <a:pt x="138" y="1524"/>
                      <a:pt x="122" y="1524"/>
                    </a:cubicBezTo>
                    <a:cubicBezTo>
                      <a:pt x="119" y="1530"/>
                      <a:pt x="122" y="1533"/>
                      <a:pt x="124" y="1538"/>
                    </a:cubicBezTo>
                    <a:cubicBezTo>
                      <a:pt x="133" y="1541"/>
                      <a:pt x="136" y="1541"/>
                      <a:pt x="138" y="1536"/>
                    </a:cubicBezTo>
                    <a:close/>
                    <a:moveTo>
                      <a:pt x="130" y="864"/>
                    </a:moveTo>
                    <a:cubicBezTo>
                      <a:pt x="124" y="870"/>
                      <a:pt x="127" y="872"/>
                      <a:pt x="136" y="872"/>
                    </a:cubicBezTo>
                    <a:cubicBezTo>
                      <a:pt x="144" y="872"/>
                      <a:pt x="150" y="872"/>
                      <a:pt x="150" y="870"/>
                    </a:cubicBezTo>
                    <a:cubicBezTo>
                      <a:pt x="144" y="870"/>
                      <a:pt x="141" y="867"/>
                      <a:pt x="141" y="864"/>
                    </a:cubicBezTo>
                    <a:cubicBezTo>
                      <a:pt x="138" y="858"/>
                      <a:pt x="136" y="858"/>
                      <a:pt x="130" y="864"/>
                    </a:cubicBezTo>
                    <a:close/>
                    <a:moveTo>
                      <a:pt x="138" y="1589"/>
                    </a:moveTo>
                    <a:cubicBezTo>
                      <a:pt x="150" y="1592"/>
                      <a:pt x="155" y="1586"/>
                      <a:pt x="155" y="1575"/>
                    </a:cubicBezTo>
                    <a:cubicBezTo>
                      <a:pt x="155" y="1564"/>
                      <a:pt x="150" y="1558"/>
                      <a:pt x="141" y="1558"/>
                    </a:cubicBezTo>
                    <a:cubicBezTo>
                      <a:pt x="138" y="1561"/>
                      <a:pt x="136" y="1567"/>
                      <a:pt x="130" y="1575"/>
                    </a:cubicBezTo>
                    <a:cubicBezTo>
                      <a:pt x="133" y="1581"/>
                      <a:pt x="136" y="1584"/>
                      <a:pt x="138" y="1584"/>
                    </a:cubicBezTo>
                    <a:cubicBezTo>
                      <a:pt x="141" y="1584"/>
                      <a:pt x="141" y="1586"/>
                      <a:pt x="138" y="1589"/>
                    </a:cubicBezTo>
                    <a:close/>
                    <a:moveTo>
                      <a:pt x="130" y="1885"/>
                    </a:moveTo>
                    <a:cubicBezTo>
                      <a:pt x="138" y="1885"/>
                      <a:pt x="144" y="1885"/>
                      <a:pt x="141" y="1883"/>
                    </a:cubicBezTo>
                    <a:cubicBezTo>
                      <a:pt x="138" y="1883"/>
                      <a:pt x="138" y="1880"/>
                      <a:pt x="141" y="1874"/>
                    </a:cubicBezTo>
                    <a:cubicBezTo>
                      <a:pt x="136" y="1871"/>
                      <a:pt x="130" y="1877"/>
                      <a:pt x="130" y="1885"/>
                    </a:cubicBezTo>
                    <a:close/>
                    <a:moveTo>
                      <a:pt x="138" y="1265"/>
                    </a:moveTo>
                    <a:cubicBezTo>
                      <a:pt x="133" y="1273"/>
                      <a:pt x="136" y="1279"/>
                      <a:pt x="147" y="1276"/>
                    </a:cubicBezTo>
                    <a:cubicBezTo>
                      <a:pt x="144" y="1273"/>
                      <a:pt x="144" y="1270"/>
                      <a:pt x="138" y="1265"/>
                    </a:cubicBezTo>
                    <a:close/>
                    <a:moveTo>
                      <a:pt x="138" y="898"/>
                    </a:moveTo>
                    <a:cubicBezTo>
                      <a:pt x="147" y="898"/>
                      <a:pt x="150" y="895"/>
                      <a:pt x="150" y="889"/>
                    </a:cubicBezTo>
                    <a:cubicBezTo>
                      <a:pt x="147" y="886"/>
                      <a:pt x="144" y="886"/>
                      <a:pt x="138" y="886"/>
                    </a:cubicBezTo>
                    <a:lnTo>
                      <a:pt x="138" y="898"/>
                    </a:lnTo>
                    <a:close/>
                    <a:moveTo>
                      <a:pt x="167" y="1459"/>
                    </a:moveTo>
                    <a:cubicBezTo>
                      <a:pt x="161" y="1468"/>
                      <a:pt x="158" y="1476"/>
                      <a:pt x="153" y="1485"/>
                    </a:cubicBezTo>
                    <a:cubicBezTo>
                      <a:pt x="147" y="1493"/>
                      <a:pt x="144" y="1504"/>
                      <a:pt x="138" y="1519"/>
                    </a:cubicBezTo>
                    <a:cubicBezTo>
                      <a:pt x="147" y="1516"/>
                      <a:pt x="161" y="1507"/>
                      <a:pt x="172" y="1490"/>
                    </a:cubicBezTo>
                    <a:cubicBezTo>
                      <a:pt x="186" y="1471"/>
                      <a:pt x="184" y="1462"/>
                      <a:pt x="167" y="1459"/>
                    </a:cubicBezTo>
                    <a:close/>
                    <a:moveTo>
                      <a:pt x="164" y="963"/>
                    </a:moveTo>
                    <a:cubicBezTo>
                      <a:pt x="164" y="954"/>
                      <a:pt x="155" y="946"/>
                      <a:pt x="141" y="940"/>
                    </a:cubicBezTo>
                    <a:cubicBezTo>
                      <a:pt x="136" y="951"/>
                      <a:pt x="138" y="960"/>
                      <a:pt x="144" y="963"/>
                    </a:cubicBezTo>
                    <a:cubicBezTo>
                      <a:pt x="153" y="968"/>
                      <a:pt x="158" y="968"/>
                      <a:pt x="164" y="963"/>
                    </a:cubicBezTo>
                    <a:close/>
                    <a:moveTo>
                      <a:pt x="141" y="1228"/>
                    </a:moveTo>
                    <a:cubicBezTo>
                      <a:pt x="147" y="1231"/>
                      <a:pt x="150" y="1231"/>
                      <a:pt x="155" y="1231"/>
                    </a:cubicBezTo>
                    <a:cubicBezTo>
                      <a:pt x="161" y="1231"/>
                      <a:pt x="161" y="1225"/>
                      <a:pt x="158" y="1217"/>
                    </a:cubicBezTo>
                    <a:cubicBezTo>
                      <a:pt x="153" y="1217"/>
                      <a:pt x="147" y="1219"/>
                      <a:pt x="141" y="1228"/>
                    </a:cubicBezTo>
                    <a:close/>
                    <a:moveTo>
                      <a:pt x="153" y="1188"/>
                    </a:moveTo>
                    <a:cubicBezTo>
                      <a:pt x="147" y="1203"/>
                      <a:pt x="153" y="1208"/>
                      <a:pt x="164" y="1203"/>
                    </a:cubicBezTo>
                    <a:cubicBezTo>
                      <a:pt x="167" y="1194"/>
                      <a:pt x="164" y="1188"/>
                      <a:pt x="153" y="1188"/>
                    </a:cubicBezTo>
                    <a:close/>
                    <a:moveTo>
                      <a:pt x="153" y="1064"/>
                    </a:moveTo>
                    <a:cubicBezTo>
                      <a:pt x="161" y="1070"/>
                      <a:pt x="164" y="1067"/>
                      <a:pt x="164" y="1061"/>
                    </a:cubicBezTo>
                    <a:cubicBezTo>
                      <a:pt x="155" y="1053"/>
                      <a:pt x="153" y="1056"/>
                      <a:pt x="153" y="1064"/>
                    </a:cubicBezTo>
                    <a:close/>
                    <a:moveTo>
                      <a:pt x="153" y="1688"/>
                    </a:moveTo>
                    <a:cubicBezTo>
                      <a:pt x="164" y="1688"/>
                      <a:pt x="167" y="1685"/>
                      <a:pt x="161" y="1679"/>
                    </a:cubicBezTo>
                    <a:cubicBezTo>
                      <a:pt x="155" y="1674"/>
                      <a:pt x="153" y="1677"/>
                      <a:pt x="153" y="1688"/>
                    </a:cubicBezTo>
                    <a:close/>
                    <a:moveTo>
                      <a:pt x="164" y="568"/>
                    </a:moveTo>
                    <a:cubicBezTo>
                      <a:pt x="167" y="573"/>
                      <a:pt x="167" y="579"/>
                      <a:pt x="164" y="585"/>
                    </a:cubicBezTo>
                    <a:cubicBezTo>
                      <a:pt x="161" y="590"/>
                      <a:pt x="161" y="596"/>
                      <a:pt x="164" y="601"/>
                    </a:cubicBezTo>
                    <a:cubicBezTo>
                      <a:pt x="175" y="604"/>
                      <a:pt x="181" y="599"/>
                      <a:pt x="181" y="587"/>
                    </a:cubicBezTo>
                    <a:cubicBezTo>
                      <a:pt x="178" y="573"/>
                      <a:pt x="172" y="568"/>
                      <a:pt x="164" y="568"/>
                    </a:cubicBezTo>
                    <a:close/>
                    <a:moveTo>
                      <a:pt x="203" y="1090"/>
                    </a:moveTo>
                    <a:cubicBezTo>
                      <a:pt x="198" y="1078"/>
                      <a:pt x="189" y="1073"/>
                      <a:pt x="178" y="1078"/>
                    </a:cubicBezTo>
                    <a:cubicBezTo>
                      <a:pt x="167" y="1084"/>
                      <a:pt x="161" y="1090"/>
                      <a:pt x="164" y="1095"/>
                    </a:cubicBezTo>
                    <a:cubicBezTo>
                      <a:pt x="164" y="1104"/>
                      <a:pt x="170" y="1104"/>
                      <a:pt x="181" y="1101"/>
                    </a:cubicBezTo>
                    <a:cubicBezTo>
                      <a:pt x="193" y="1098"/>
                      <a:pt x="198" y="1095"/>
                      <a:pt x="203" y="1090"/>
                    </a:cubicBezTo>
                    <a:close/>
                    <a:moveTo>
                      <a:pt x="164" y="1806"/>
                    </a:moveTo>
                    <a:cubicBezTo>
                      <a:pt x="169" y="1821"/>
                      <a:pt x="178" y="1826"/>
                      <a:pt x="189" y="1823"/>
                    </a:cubicBezTo>
                    <a:cubicBezTo>
                      <a:pt x="198" y="1821"/>
                      <a:pt x="195" y="1815"/>
                      <a:pt x="186" y="1809"/>
                    </a:cubicBezTo>
                    <a:cubicBezTo>
                      <a:pt x="178" y="1801"/>
                      <a:pt x="172" y="1801"/>
                      <a:pt x="164" y="1806"/>
                    </a:cubicBezTo>
                    <a:close/>
                    <a:moveTo>
                      <a:pt x="167" y="1028"/>
                    </a:moveTo>
                    <a:cubicBezTo>
                      <a:pt x="175" y="1028"/>
                      <a:pt x="178" y="1025"/>
                      <a:pt x="175" y="1019"/>
                    </a:cubicBezTo>
                    <a:cubicBezTo>
                      <a:pt x="169" y="1016"/>
                      <a:pt x="167" y="1019"/>
                      <a:pt x="167" y="1028"/>
                    </a:cubicBezTo>
                    <a:close/>
                    <a:moveTo>
                      <a:pt x="178" y="1722"/>
                    </a:moveTo>
                    <a:cubicBezTo>
                      <a:pt x="178" y="1713"/>
                      <a:pt x="178" y="1710"/>
                      <a:pt x="175" y="1708"/>
                    </a:cubicBezTo>
                    <a:lnTo>
                      <a:pt x="167" y="1710"/>
                    </a:lnTo>
                    <a:cubicBezTo>
                      <a:pt x="167" y="1719"/>
                      <a:pt x="172" y="1722"/>
                      <a:pt x="178" y="1722"/>
                    </a:cubicBezTo>
                    <a:close/>
                    <a:moveTo>
                      <a:pt x="175" y="853"/>
                    </a:moveTo>
                    <a:cubicBezTo>
                      <a:pt x="169" y="858"/>
                      <a:pt x="169" y="864"/>
                      <a:pt x="172" y="870"/>
                    </a:cubicBezTo>
                    <a:cubicBezTo>
                      <a:pt x="175" y="875"/>
                      <a:pt x="181" y="878"/>
                      <a:pt x="189" y="875"/>
                    </a:cubicBezTo>
                    <a:cubicBezTo>
                      <a:pt x="184" y="861"/>
                      <a:pt x="181" y="853"/>
                      <a:pt x="175" y="853"/>
                    </a:cubicBezTo>
                    <a:close/>
                    <a:moveTo>
                      <a:pt x="192" y="906"/>
                    </a:moveTo>
                    <a:cubicBezTo>
                      <a:pt x="192" y="898"/>
                      <a:pt x="189" y="892"/>
                      <a:pt x="184" y="889"/>
                    </a:cubicBezTo>
                    <a:cubicBezTo>
                      <a:pt x="175" y="898"/>
                      <a:pt x="175" y="912"/>
                      <a:pt x="184" y="929"/>
                    </a:cubicBezTo>
                    <a:lnTo>
                      <a:pt x="198" y="929"/>
                    </a:lnTo>
                    <a:cubicBezTo>
                      <a:pt x="192" y="920"/>
                      <a:pt x="192" y="915"/>
                      <a:pt x="192" y="906"/>
                    </a:cubicBezTo>
                    <a:close/>
                    <a:moveTo>
                      <a:pt x="175" y="1688"/>
                    </a:moveTo>
                    <a:cubicBezTo>
                      <a:pt x="181" y="1685"/>
                      <a:pt x="186" y="1685"/>
                      <a:pt x="192" y="1685"/>
                    </a:cubicBezTo>
                    <a:cubicBezTo>
                      <a:pt x="201" y="1685"/>
                      <a:pt x="201" y="1682"/>
                      <a:pt x="201" y="1677"/>
                    </a:cubicBezTo>
                    <a:lnTo>
                      <a:pt x="184" y="1677"/>
                    </a:lnTo>
                    <a:cubicBezTo>
                      <a:pt x="178" y="1677"/>
                      <a:pt x="175" y="1682"/>
                      <a:pt x="175" y="1688"/>
                    </a:cubicBezTo>
                    <a:close/>
                    <a:moveTo>
                      <a:pt x="192" y="1787"/>
                    </a:moveTo>
                    <a:cubicBezTo>
                      <a:pt x="186" y="1781"/>
                      <a:pt x="184" y="1782"/>
                      <a:pt x="181" y="1787"/>
                    </a:cubicBezTo>
                    <a:cubicBezTo>
                      <a:pt x="178" y="1793"/>
                      <a:pt x="181" y="1792"/>
                      <a:pt x="192" y="1790"/>
                    </a:cubicBezTo>
                    <a:lnTo>
                      <a:pt x="192" y="1787"/>
                    </a:lnTo>
                    <a:close/>
                    <a:moveTo>
                      <a:pt x="186" y="1160"/>
                    </a:moveTo>
                    <a:cubicBezTo>
                      <a:pt x="184" y="1155"/>
                      <a:pt x="184" y="1152"/>
                      <a:pt x="189" y="1149"/>
                    </a:cubicBezTo>
                    <a:cubicBezTo>
                      <a:pt x="192" y="1146"/>
                      <a:pt x="192" y="1146"/>
                      <a:pt x="184" y="1146"/>
                    </a:cubicBezTo>
                    <a:cubicBezTo>
                      <a:pt x="181" y="1152"/>
                      <a:pt x="184" y="1157"/>
                      <a:pt x="186" y="1160"/>
                    </a:cubicBezTo>
                    <a:close/>
                    <a:moveTo>
                      <a:pt x="189" y="531"/>
                    </a:moveTo>
                    <a:cubicBezTo>
                      <a:pt x="184" y="537"/>
                      <a:pt x="184" y="542"/>
                      <a:pt x="186" y="548"/>
                    </a:cubicBezTo>
                    <a:cubicBezTo>
                      <a:pt x="189" y="553"/>
                      <a:pt x="192" y="556"/>
                      <a:pt x="198" y="556"/>
                    </a:cubicBezTo>
                    <a:cubicBezTo>
                      <a:pt x="203" y="551"/>
                      <a:pt x="204" y="545"/>
                      <a:pt x="201" y="539"/>
                    </a:cubicBezTo>
                    <a:cubicBezTo>
                      <a:pt x="199" y="534"/>
                      <a:pt x="195" y="531"/>
                      <a:pt x="189" y="531"/>
                    </a:cubicBezTo>
                    <a:close/>
                    <a:moveTo>
                      <a:pt x="198" y="2111"/>
                    </a:moveTo>
                    <a:cubicBezTo>
                      <a:pt x="198" y="2106"/>
                      <a:pt x="195" y="2103"/>
                      <a:pt x="189" y="2097"/>
                    </a:cubicBezTo>
                    <a:cubicBezTo>
                      <a:pt x="186" y="2100"/>
                      <a:pt x="186" y="2106"/>
                      <a:pt x="186" y="2111"/>
                    </a:cubicBezTo>
                    <a:lnTo>
                      <a:pt x="198" y="2111"/>
                    </a:lnTo>
                    <a:close/>
                    <a:moveTo>
                      <a:pt x="189" y="2032"/>
                    </a:moveTo>
                    <a:cubicBezTo>
                      <a:pt x="192" y="2032"/>
                      <a:pt x="198" y="2032"/>
                      <a:pt x="203" y="2035"/>
                    </a:cubicBezTo>
                    <a:cubicBezTo>
                      <a:pt x="212" y="2035"/>
                      <a:pt x="212" y="2032"/>
                      <a:pt x="206" y="2021"/>
                    </a:cubicBezTo>
                    <a:cubicBezTo>
                      <a:pt x="201" y="2012"/>
                      <a:pt x="198" y="2012"/>
                      <a:pt x="192" y="2018"/>
                    </a:cubicBezTo>
                    <a:cubicBezTo>
                      <a:pt x="189" y="2021"/>
                      <a:pt x="186" y="2027"/>
                      <a:pt x="189" y="2032"/>
                    </a:cubicBezTo>
                    <a:close/>
                    <a:moveTo>
                      <a:pt x="215" y="1259"/>
                    </a:moveTo>
                    <a:lnTo>
                      <a:pt x="198" y="1251"/>
                    </a:lnTo>
                    <a:cubicBezTo>
                      <a:pt x="192" y="1248"/>
                      <a:pt x="192" y="1251"/>
                      <a:pt x="195" y="1265"/>
                    </a:cubicBezTo>
                    <a:cubicBezTo>
                      <a:pt x="198" y="1262"/>
                      <a:pt x="201" y="1262"/>
                      <a:pt x="206" y="1265"/>
                    </a:cubicBezTo>
                    <a:cubicBezTo>
                      <a:pt x="212" y="1265"/>
                      <a:pt x="215" y="1262"/>
                      <a:pt x="215" y="1259"/>
                    </a:cubicBezTo>
                    <a:close/>
                    <a:moveTo>
                      <a:pt x="198" y="1115"/>
                    </a:moveTo>
                    <a:cubicBezTo>
                      <a:pt x="192" y="1124"/>
                      <a:pt x="195" y="1126"/>
                      <a:pt x="206" y="1129"/>
                    </a:cubicBezTo>
                    <a:cubicBezTo>
                      <a:pt x="217" y="1132"/>
                      <a:pt x="223" y="1129"/>
                      <a:pt x="223" y="1126"/>
                    </a:cubicBezTo>
                    <a:cubicBezTo>
                      <a:pt x="215" y="1118"/>
                      <a:pt x="206" y="1115"/>
                      <a:pt x="198" y="1115"/>
                    </a:cubicBezTo>
                    <a:close/>
                    <a:moveTo>
                      <a:pt x="203" y="720"/>
                    </a:moveTo>
                    <a:cubicBezTo>
                      <a:pt x="198" y="728"/>
                      <a:pt x="199" y="737"/>
                      <a:pt x="201" y="748"/>
                    </a:cubicBezTo>
                    <a:cubicBezTo>
                      <a:pt x="204" y="759"/>
                      <a:pt x="212" y="765"/>
                      <a:pt x="223" y="762"/>
                    </a:cubicBezTo>
                    <a:cubicBezTo>
                      <a:pt x="226" y="751"/>
                      <a:pt x="226" y="743"/>
                      <a:pt x="220" y="740"/>
                    </a:cubicBezTo>
                    <a:cubicBezTo>
                      <a:pt x="220" y="737"/>
                      <a:pt x="215" y="731"/>
                      <a:pt x="203" y="720"/>
                    </a:cubicBezTo>
                    <a:close/>
                    <a:moveTo>
                      <a:pt x="201" y="1276"/>
                    </a:moveTo>
                    <a:cubicBezTo>
                      <a:pt x="203" y="1282"/>
                      <a:pt x="206" y="1283"/>
                      <a:pt x="212" y="1279"/>
                    </a:cubicBezTo>
                    <a:cubicBezTo>
                      <a:pt x="217" y="1277"/>
                      <a:pt x="220" y="1276"/>
                      <a:pt x="226" y="1279"/>
                    </a:cubicBezTo>
                    <a:cubicBezTo>
                      <a:pt x="226" y="1270"/>
                      <a:pt x="223" y="1267"/>
                      <a:pt x="215" y="1265"/>
                    </a:cubicBezTo>
                    <a:cubicBezTo>
                      <a:pt x="206" y="1265"/>
                      <a:pt x="203" y="1267"/>
                      <a:pt x="201" y="1276"/>
                    </a:cubicBezTo>
                    <a:close/>
                    <a:moveTo>
                      <a:pt x="203" y="1660"/>
                    </a:moveTo>
                    <a:cubicBezTo>
                      <a:pt x="212" y="1668"/>
                      <a:pt x="217" y="1668"/>
                      <a:pt x="217" y="1657"/>
                    </a:cubicBezTo>
                    <a:cubicBezTo>
                      <a:pt x="209" y="1651"/>
                      <a:pt x="203" y="1651"/>
                      <a:pt x="203" y="1660"/>
                    </a:cubicBezTo>
                    <a:close/>
                    <a:moveTo>
                      <a:pt x="237" y="864"/>
                    </a:moveTo>
                    <a:cubicBezTo>
                      <a:pt x="243" y="855"/>
                      <a:pt x="241" y="845"/>
                      <a:pt x="229" y="836"/>
                    </a:cubicBezTo>
                    <a:cubicBezTo>
                      <a:pt x="218" y="828"/>
                      <a:pt x="212" y="833"/>
                      <a:pt x="209" y="850"/>
                    </a:cubicBezTo>
                    <a:cubicBezTo>
                      <a:pt x="217" y="847"/>
                      <a:pt x="223" y="850"/>
                      <a:pt x="226" y="855"/>
                    </a:cubicBezTo>
                    <a:cubicBezTo>
                      <a:pt x="226" y="861"/>
                      <a:pt x="229" y="864"/>
                      <a:pt x="237" y="864"/>
                    </a:cubicBezTo>
                    <a:close/>
                    <a:moveTo>
                      <a:pt x="223" y="1550"/>
                    </a:moveTo>
                    <a:cubicBezTo>
                      <a:pt x="215" y="1547"/>
                      <a:pt x="209" y="1550"/>
                      <a:pt x="209" y="1552"/>
                    </a:cubicBezTo>
                    <a:cubicBezTo>
                      <a:pt x="209" y="1558"/>
                      <a:pt x="209" y="1561"/>
                      <a:pt x="212" y="1561"/>
                    </a:cubicBezTo>
                    <a:cubicBezTo>
                      <a:pt x="217" y="1561"/>
                      <a:pt x="223" y="1558"/>
                      <a:pt x="223" y="1550"/>
                    </a:cubicBezTo>
                    <a:close/>
                    <a:moveTo>
                      <a:pt x="212" y="1586"/>
                    </a:moveTo>
                    <a:cubicBezTo>
                      <a:pt x="212" y="1595"/>
                      <a:pt x="217" y="1600"/>
                      <a:pt x="226" y="1598"/>
                    </a:cubicBezTo>
                    <a:cubicBezTo>
                      <a:pt x="226" y="1595"/>
                      <a:pt x="226" y="1589"/>
                      <a:pt x="223" y="1584"/>
                    </a:cubicBezTo>
                    <a:cubicBezTo>
                      <a:pt x="223" y="1575"/>
                      <a:pt x="217" y="1578"/>
                      <a:pt x="212" y="1586"/>
                    </a:cubicBezTo>
                    <a:close/>
                    <a:moveTo>
                      <a:pt x="215" y="655"/>
                    </a:moveTo>
                    <a:cubicBezTo>
                      <a:pt x="215" y="666"/>
                      <a:pt x="220" y="672"/>
                      <a:pt x="229" y="672"/>
                    </a:cubicBezTo>
                    <a:cubicBezTo>
                      <a:pt x="229" y="661"/>
                      <a:pt x="223" y="652"/>
                      <a:pt x="215" y="655"/>
                    </a:cubicBezTo>
                    <a:close/>
                    <a:moveTo>
                      <a:pt x="237" y="1140"/>
                    </a:moveTo>
                    <a:cubicBezTo>
                      <a:pt x="232" y="1140"/>
                      <a:pt x="226" y="1143"/>
                      <a:pt x="220" y="1149"/>
                    </a:cubicBezTo>
                    <a:cubicBezTo>
                      <a:pt x="215" y="1155"/>
                      <a:pt x="215" y="1157"/>
                      <a:pt x="217" y="1163"/>
                    </a:cubicBezTo>
                    <a:cubicBezTo>
                      <a:pt x="226" y="1166"/>
                      <a:pt x="229" y="1163"/>
                      <a:pt x="232" y="1157"/>
                    </a:cubicBezTo>
                    <a:cubicBezTo>
                      <a:pt x="232" y="1152"/>
                      <a:pt x="234" y="1146"/>
                      <a:pt x="237" y="1140"/>
                    </a:cubicBezTo>
                    <a:close/>
                    <a:moveTo>
                      <a:pt x="223" y="2075"/>
                    </a:moveTo>
                    <a:cubicBezTo>
                      <a:pt x="226" y="2072"/>
                      <a:pt x="229" y="2072"/>
                      <a:pt x="234" y="2072"/>
                    </a:cubicBezTo>
                    <a:cubicBezTo>
                      <a:pt x="234" y="2060"/>
                      <a:pt x="232" y="2055"/>
                      <a:pt x="223" y="2058"/>
                    </a:cubicBezTo>
                    <a:cubicBezTo>
                      <a:pt x="215" y="2063"/>
                      <a:pt x="215" y="2069"/>
                      <a:pt x="223" y="2075"/>
                    </a:cubicBezTo>
                    <a:close/>
                    <a:moveTo>
                      <a:pt x="229" y="1832"/>
                    </a:moveTo>
                    <a:cubicBezTo>
                      <a:pt x="220" y="1835"/>
                      <a:pt x="220" y="1840"/>
                      <a:pt x="220" y="1849"/>
                    </a:cubicBezTo>
                    <a:cubicBezTo>
                      <a:pt x="232" y="1846"/>
                      <a:pt x="234" y="1840"/>
                      <a:pt x="229" y="1832"/>
                    </a:cubicBezTo>
                    <a:close/>
                    <a:moveTo>
                      <a:pt x="223" y="2021"/>
                    </a:moveTo>
                    <a:cubicBezTo>
                      <a:pt x="232" y="2029"/>
                      <a:pt x="234" y="2029"/>
                      <a:pt x="237" y="2029"/>
                    </a:cubicBezTo>
                    <a:cubicBezTo>
                      <a:pt x="240" y="2027"/>
                      <a:pt x="240" y="2024"/>
                      <a:pt x="240" y="2018"/>
                    </a:cubicBezTo>
                    <a:cubicBezTo>
                      <a:pt x="240" y="2012"/>
                      <a:pt x="237" y="2010"/>
                      <a:pt x="232" y="2010"/>
                    </a:cubicBezTo>
                    <a:cubicBezTo>
                      <a:pt x="229" y="2007"/>
                      <a:pt x="223" y="2010"/>
                      <a:pt x="223" y="2021"/>
                    </a:cubicBezTo>
                    <a:close/>
                    <a:moveTo>
                      <a:pt x="229" y="1098"/>
                    </a:moveTo>
                    <a:cubicBezTo>
                      <a:pt x="229" y="1107"/>
                      <a:pt x="229" y="1107"/>
                      <a:pt x="232" y="1107"/>
                    </a:cubicBezTo>
                    <a:cubicBezTo>
                      <a:pt x="232" y="1104"/>
                      <a:pt x="234" y="1104"/>
                      <a:pt x="240" y="1104"/>
                    </a:cubicBezTo>
                    <a:cubicBezTo>
                      <a:pt x="240" y="1095"/>
                      <a:pt x="240" y="1095"/>
                      <a:pt x="237" y="1095"/>
                    </a:cubicBezTo>
                    <a:cubicBezTo>
                      <a:pt x="234" y="1095"/>
                      <a:pt x="232" y="1098"/>
                      <a:pt x="229" y="1098"/>
                    </a:cubicBezTo>
                    <a:close/>
                    <a:moveTo>
                      <a:pt x="237" y="1869"/>
                    </a:moveTo>
                    <a:lnTo>
                      <a:pt x="229" y="1866"/>
                    </a:lnTo>
                    <a:lnTo>
                      <a:pt x="229" y="1874"/>
                    </a:lnTo>
                    <a:lnTo>
                      <a:pt x="232" y="1877"/>
                    </a:lnTo>
                    <a:cubicBezTo>
                      <a:pt x="234" y="1871"/>
                      <a:pt x="237" y="1869"/>
                      <a:pt x="237" y="1869"/>
                    </a:cubicBezTo>
                    <a:close/>
                    <a:moveTo>
                      <a:pt x="268" y="2058"/>
                    </a:moveTo>
                    <a:cubicBezTo>
                      <a:pt x="271" y="2052"/>
                      <a:pt x="274" y="2049"/>
                      <a:pt x="277" y="2046"/>
                    </a:cubicBezTo>
                    <a:cubicBezTo>
                      <a:pt x="280" y="2043"/>
                      <a:pt x="277" y="2041"/>
                      <a:pt x="265" y="2038"/>
                    </a:cubicBezTo>
                    <a:cubicBezTo>
                      <a:pt x="260" y="2035"/>
                      <a:pt x="254" y="2035"/>
                      <a:pt x="243" y="2032"/>
                    </a:cubicBezTo>
                    <a:cubicBezTo>
                      <a:pt x="234" y="2032"/>
                      <a:pt x="229" y="2038"/>
                      <a:pt x="232" y="2049"/>
                    </a:cubicBezTo>
                    <a:cubicBezTo>
                      <a:pt x="240" y="2046"/>
                      <a:pt x="246" y="2046"/>
                      <a:pt x="251" y="2049"/>
                    </a:cubicBezTo>
                    <a:cubicBezTo>
                      <a:pt x="260" y="2052"/>
                      <a:pt x="265" y="2055"/>
                      <a:pt x="268" y="2058"/>
                    </a:cubicBezTo>
                    <a:close/>
                    <a:moveTo>
                      <a:pt x="268" y="1598"/>
                    </a:moveTo>
                    <a:cubicBezTo>
                      <a:pt x="280" y="1600"/>
                      <a:pt x="283" y="1596"/>
                      <a:pt x="274" y="1584"/>
                    </a:cubicBezTo>
                    <a:cubicBezTo>
                      <a:pt x="266" y="1573"/>
                      <a:pt x="257" y="1567"/>
                      <a:pt x="251" y="1567"/>
                    </a:cubicBezTo>
                    <a:cubicBezTo>
                      <a:pt x="251" y="1561"/>
                      <a:pt x="249" y="1558"/>
                      <a:pt x="246" y="1555"/>
                    </a:cubicBezTo>
                    <a:cubicBezTo>
                      <a:pt x="243" y="1552"/>
                      <a:pt x="240" y="1552"/>
                      <a:pt x="237" y="1552"/>
                    </a:cubicBezTo>
                    <a:cubicBezTo>
                      <a:pt x="234" y="1552"/>
                      <a:pt x="234" y="1555"/>
                      <a:pt x="234" y="1558"/>
                    </a:cubicBezTo>
                    <a:cubicBezTo>
                      <a:pt x="234" y="1561"/>
                      <a:pt x="240" y="1567"/>
                      <a:pt x="249" y="1572"/>
                    </a:cubicBezTo>
                    <a:cubicBezTo>
                      <a:pt x="243" y="1575"/>
                      <a:pt x="240" y="1581"/>
                      <a:pt x="234" y="1589"/>
                    </a:cubicBezTo>
                    <a:cubicBezTo>
                      <a:pt x="237" y="1589"/>
                      <a:pt x="246" y="1589"/>
                      <a:pt x="263" y="1586"/>
                    </a:cubicBezTo>
                    <a:cubicBezTo>
                      <a:pt x="277" y="1584"/>
                      <a:pt x="280" y="1586"/>
                      <a:pt x="268" y="1598"/>
                    </a:cubicBezTo>
                    <a:close/>
                    <a:moveTo>
                      <a:pt x="237" y="692"/>
                    </a:moveTo>
                    <a:cubicBezTo>
                      <a:pt x="237" y="700"/>
                      <a:pt x="240" y="703"/>
                      <a:pt x="249" y="700"/>
                    </a:cubicBezTo>
                    <a:cubicBezTo>
                      <a:pt x="257" y="700"/>
                      <a:pt x="263" y="700"/>
                      <a:pt x="265" y="703"/>
                    </a:cubicBezTo>
                    <a:cubicBezTo>
                      <a:pt x="271" y="695"/>
                      <a:pt x="268" y="689"/>
                      <a:pt x="257" y="689"/>
                    </a:cubicBezTo>
                    <a:cubicBezTo>
                      <a:pt x="249" y="689"/>
                      <a:pt x="243" y="689"/>
                      <a:pt x="237" y="692"/>
                    </a:cubicBezTo>
                    <a:close/>
                    <a:moveTo>
                      <a:pt x="263" y="810"/>
                    </a:moveTo>
                    <a:cubicBezTo>
                      <a:pt x="263" y="805"/>
                      <a:pt x="260" y="802"/>
                      <a:pt x="254" y="802"/>
                    </a:cubicBezTo>
                    <a:cubicBezTo>
                      <a:pt x="249" y="802"/>
                      <a:pt x="246" y="802"/>
                      <a:pt x="243" y="805"/>
                    </a:cubicBezTo>
                    <a:cubicBezTo>
                      <a:pt x="240" y="813"/>
                      <a:pt x="243" y="816"/>
                      <a:pt x="246" y="819"/>
                    </a:cubicBezTo>
                    <a:lnTo>
                      <a:pt x="263" y="810"/>
                    </a:lnTo>
                    <a:close/>
                    <a:moveTo>
                      <a:pt x="251" y="1849"/>
                    </a:moveTo>
                    <a:cubicBezTo>
                      <a:pt x="246" y="1852"/>
                      <a:pt x="247" y="1854"/>
                      <a:pt x="249" y="1857"/>
                    </a:cubicBezTo>
                    <a:cubicBezTo>
                      <a:pt x="252" y="1860"/>
                      <a:pt x="254" y="1863"/>
                      <a:pt x="260" y="1860"/>
                    </a:cubicBezTo>
                    <a:lnTo>
                      <a:pt x="251" y="1849"/>
                    </a:lnTo>
                    <a:close/>
                    <a:moveTo>
                      <a:pt x="249" y="652"/>
                    </a:moveTo>
                    <a:lnTo>
                      <a:pt x="260" y="652"/>
                    </a:lnTo>
                    <a:cubicBezTo>
                      <a:pt x="260" y="647"/>
                      <a:pt x="257" y="644"/>
                      <a:pt x="249" y="644"/>
                    </a:cubicBezTo>
                    <a:lnTo>
                      <a:pt x="249" y="652"/>
                    </a:lnTo>
                    <a:close/>
                    <a:moveTo>
                      <a:pt x="263" y="1600"/>
                    </a:moveTo>
                    <a:cubicBezTo>
                      <a:pt x="251" y="1592"/>
                      <a:pt x="246" y="1595"/>
                      <a:pt x="251" y="1609"/>
                    </a:cubicBezTo>
                    <a:cubicBezTo>
                      <a:pt x="260" y="1609"/>
                      <a:pt x="263" y="1606"/>
                      <a:pt x="263" y="1600"/>
                    </a:cubicBezTo>
                    <a:close/>
                    <a:moveTo>
                      <a:pt x="263" y="1073"/>
                    </a:moveTo>
                    <a:cubicBezTo>
                      <a:pt x="265" y="1067"/>
                      <a:pt x="263" y="1064"/>
                      <a:pt x="260" y="1059"/>
                    </a:cubicBezTo>
                    <a:cubicBezTo>
                      <a:pt x="260" y="1064"/>
                      <a:pt x="257" y="1064"/>
                      <a:pt x="254" y="1064"/>
                    </a:cubicBezTo>
                    <a:cubicBezTo>
                      <a:pt x="251" y="1064"/>
                      <a:pt x="249" y="1064"/>
                      <a:pt x="251" y="1070"/>
                    </a:cubicBezTo>
                    <a:cubicBezTo>
                      <a:pt x="254" y="1070"/>
                      <a:pt x="257" y="1073"/>
                      <a:pt x="263" y="1073"/>
                    </a:cubicBezTo>
                    <a:close/>
                    <a:moveTo>
                      <a:pt x="263" y="1409"/>
                    </a:moveTo>
                    <a:cubicBezTo>
                      <a:pt x="263" y="1403"/>
                      <a:pt x="260" y="1400"/>
                      <a:pt x="254" y="1400"/>
                    </a:cubicBezTo>
                    <a:lnTo>
                      <a:pt x="254" y="1409"/>
                    </a:lnTo>
                    <a:lnTo>
                      <a:pt x="263" y="1409"/>
                    </a:lnTo>
                    <a:close/>
                    <a:moveTo>
                      <a:pt x="274" y="1550"/>
                    </a:moveTo>
                    <a:cubicBezTo>
                      <a:pt x="277" y="1536"/>
                      <a:pt x="271" y="1527"/>
                      <a:pt x="257" y="1527"/>
                    </a:cubicBezTo>
                    <a:cubicBezTo>
                      <a:pt x="254" y="1538"/>
                      <a:pt x="260" y="1544"/>
                      <a:pt x="274" y="1550"/>
                    </a:cubicBezTo>
                    <a:close/>
                    <a:moveTo>
                      <a:pt x="265" y="1651"/>
                    </a:moveTo>
                    <a:cubicBezTo>
                      <a:pt x="265" y="1643"/>
                      <a:pt x="268" y="1637"/>
                      <a:pt x="271" y="1634"/>
                    </a:cubicBezTo>
                    <a:cubicBezTo>
                      <a:pt x="274" y="1629"/>
                      <a:pt x="268" y="1626"/>
                      <a:pt x="254" y="1626"/>
                    </a:cubicBezTo>
                    <a:cubicBezTo>
                      <a:pt x="254" y="1637"/>
                      <a:pt x="260" y="1646"/>
                      <a:pt x="265" y="1651"/>
                    </a:cubicBezTo>
                    <a:close/>
                    <a:moveTo>
                      <a:pt x="260" y="1733"/>
                    </a:moveTo>
                    <a:cubicBezTo>
                      <a:pt x="257" y="1736"/>
                      <a:pt x="260" y="1739"/>
                      <a:pt x="263" y="1744"/>
                    </a:cubicBezTo>
                    <a:cubicBezTo>
                      <a:pt x="263" y="1742"/>
                      <a:pt x="263" y="1739"/>
                      <a:pt x="265" y="1736"/>
                    </a:cubicBezTo>
                    <a:cubicBezTo>
                      <a:pt x="265" y="1733"/>
                      <a:pt x="263" y="1733"/>
                      <a:pt x="260" y="1733"/>
                    </a:cubicBezTo>
                    <a:close/>
                    <a:moveTo>
                      <a:pt x="268" y="1251"/>
                    </a:moveTo>
                    <a:cubicBezTo>
                      <a:pt x="268" y="1253"/>
                      <a:pt x="266" y="1256"/>
                      <a:pt x="263" y="1259"/>
                    </a:cubicBezTo>
                    <a:cubicBezTo>
                      <a:pt x="261" y="1262"/>
                      <a:pt x="260" y="1265"/>
                      <a:pt x="265" y="1267"/>
                    </a:cubicBezTo>
                    <a:cubicBezTo>
                      <a:pt x="271" y="1267"/>
                      <a:pt x="274" y="1265"/>
                      <a:pt x="277" y="1259"/>
                    </a:cubicBezTo>
                    <a:cubicBezTo>
                      <a:pt x="280" y="1256"/>
                      <a:pt x="277" y="1253"/>
                      <a:pt x="268" y="1251"/>
                    </a:cubicBezTo>
                    <a:close/>
                    <a:moveTo>
                      <a:pt x="280" y="768"/>
                    </a:moveTo>
                    <a:cubicBezTo>
                      <a:pt x="285" y="762"/>
                      <a:pt x="285" y="757"/>
                      <a:pt x="282" y="745"/>
                    </a:cubicBezTo>
                    <a:cubicBezTo>
                      <a:pt x="280" y="737"/>
                      <a:pt x="274" y="731"/>
                      <a:pt x="265" y="734"/>
                    </a:cubicBezTo>
                    <a:cubicBezTo>
                      <a:pt x="268" y="743"/>
                      <a:pt x="268" y="749"/>
                      <a:pt x="268" y="757"/>
                    </a:cubicBezTo>
                    <a:cubicBezTo>
                      <a:pt x="268" y="766"/>
                      <a:pt x="274" y="768"/>
                      <a:pt x="280" y="768"/>
                    </a:cubicBezTo>
                    <a:close/>
                    <a:moveTo>
                      <a:pt x="268" y="1984"/>
                    </a:moveTo>
                    <a:cubicBezTo>
                      <a:pt x="263" y="1990"/>
                      <a:pt x="263" y="1996"/>
                      <a:pt x="271" y="2001"/>
                    </a:cubicBezTo>
                    <a:cubicBezTo>
                      <a:pt x="277" y="2007"/>
                      <a:pt x="282" y="2007"/>
                      <a:pt x="288" y="2004"/>
                    </a:cubicBezTo>
                    <a:cubicBezTo>
                      <a:pt x="285" y="1993"/>
                      <a:pt x="280" y="1987"/>
                      <a:pt x="268" y="1984"/>
                    </a:cubicBezTo>
                    <a:close/>
                    <a:moveTo>
                      <a:pt x="268" y="855"/>
                    </a:moveTo>
                    <a:cubicBezTo>
                      <a:pt x="274" y="867"/>
                      <a:pt x="280" y="870"/>
                      <a:pt x="285" y="864"/>
                    </a:cubicBezTo>
                    <a:cubicBezTo>
                      <a:pt x="294" y="858"/>
                      <a:pt x="288" y="853"/>
                      <a:pt x="274" y="847"/>
                    </a:cubicBezTo>
                    <a:cubicBezTo>
                      <a:pt x="274" y="850"/>
                      <a:pt x="274" y="850"/>
                      <a:pt x="271" y="850"/>
                    </a:cubicBezTo>
                    <a:cubicBezTo>
                      <a:pt x="271" y="853"/>
                      <a:pt x="268" y="853"/>
                      <a:pt x="268" y="855"/>
                    </a:cubicBezTo>
                    <a:close/>
                    <a:moveTo>
                      <a:pt x="277" y="616"/>
                    </a:moveTo>
                    <a:cubicBezTo>
                      <a:pt x="274" y="621"/>
                      <a:pt x="274" y="627"/>
                      <a:pt x="277" y="632"/>
                    </a:cubicBezTo>
                    <a:cubicBezTo>
                      <a:pt x="280" y="638"/>
                      <a:pt x="285" y="641"/>
                      <a:pt x="294" y="638"/>
                    </a:cubicBezTo>
                    <a:cubicBezTo>
                      <a:pt x="299" y="627"/>
                      <a:pt x="294" y="621"/>
                      <a:pt x="277" y="616"/>
                    </a:cubicBezTo>
                    <a:close/>
                    <a:moveTo>
                      <a:pt x="277" y="1301"/>
                    </a:moveTo>
                    <a:cubicBezTo>
                      <a:pt x="288" y="1301"/>
                      <a:pt x="294" y="1296"/>
                      <a:pt x="294" y="1284"/>
                    </a:cubicBezTo>
                    <a:cubicBezTo>
                      <a:pt x="288" y="1284"/>
                      <a:pt x="285" y="1287"/>
                      <a:pt x="280" y="1290"/>
                    </a:cubicBezTo>
                    <a:cubicBezTo>
                      <a:pt x="277" y="1293"/>
                      <a:pt x="274" y="1296"/>
                      <a:pt x="277" y="1301"/>
                    </a:cubicBezTo>
                    <a:close/>
                    <a:moveTo>
                      <a:pt x="330" y="985"/>
                    </a:moveTo>
                    <a:cubicBezTo>
                      <a:pt x="325" y="991"/>
                      <a:pt x="316" y="994"/>
                      <a:pt x="299" y="999"/>
                    </a:cubicBezTo>
                    <a:cubicBezTo>
                      <a:pt x="282" y="1002"/>
                      <a:pt x="277" y="1011"/>
                      <a:pt x="280" y="1022"/>
                    </a:cubicBezTo>
                    <a:cubicBezTo>
                      <a:pt x="288" y="1019"/>
                      <a:pt x="297" y="1019"/>
                      <a:pt x="305" y="1019"/>
                    </a:cubicBezTo>
                    <a:cubicBezTo>
                      <a:pt x="314" y="1019"/>
                      <a:pt x="322" y="1022"/>
                      <a:pt x="330" y="1022"/>
                    </a:cubicBezTo>
                    <a:cubicBezTo>
                      <a:pt x="328" y="1013"/>
                      <a:pt x="328" y="1008"/>
                      <a:pt x="330" y="1002"/>
                    </a:cubicBezTo>
                    <a:cubicBezTo>
                      <a:pt x="333" y="994"/>
                      <a:pt x="333" y="988"/>
                      <a:pt x="330" y="985"/>
                    </a:cubicBezTo>
                    <a:close/>
                    <a:moveTo>
                      <a:pt x="285" y="1471"/>
                    </a:moveTo>
                    <a:cubicBezTo>
                      <a:pt x="282" y="1479"/>
                      <a:pt x="286" y="1482"/>
                      <a:pt x="294" y="1482"/>
                    </a:cubicBezTo>
                    <a:cubicBezTo>
                      <a:pt x="303" y="1482"/>
                      <a:pt x="305" y="1479"/>
                      <a:pt x="305" y="1473"/>
                    </a:cubicBezTo>
                    <a:cubicBezTo>
                      <a:pt x="294" y="1465"/>
                      <a:pt x="288" y="1465"/>
                      <a:pt x="285" y="1471"/>
                    </a:cubicBezTo>
                    <a:close/>
                    <a:moveTo>
                      <a:pt x="313" y="968"/>
                    </a:moveTo>
                    <a:cubicBezTo>
                      <a:pt x="313" y="960"/>
                      <a:pt x="311" y="957"/>
                      <a:pt x="305" y="954"/>
                    </a:cubicBezTo>
                    <a:cubicBezTo>
                      <a:pt x="299" y="954"/>
                      <a:pt x="294" y="951"/>
                      <a:pt x="288" y="949"/>
                    </a:cubicBezTo>
                    <a:cubicBezTo>
                      <a:pt x="285" y="951"/>
                      <a:pt x="285" y="957"/>
                      <a:pt x="285" y="963"/>
                    </a:cubicBezTo>
                    <a:cubicBezTo>
                      <a:pt x="291" y="963"/>
                      <a:pt x="294" y="965"/>
                      <a:pt x="299" y="968"/>
                    </a:cubicBezTo>
                    <a:cubicBezTo>
                      <a:pt x="305" y="974"/>
                      <a:pt x="308" y="974"/>
                      <a:pt x="313" y="968"/>
                    </a:cubicBezTo>
                    <a:close/>
                    <a:moveTo>
                      <a:pt x="291" y="1747"/>
                    </a:moveTo>
                    <a:cubicBezTo>
                      <a:pt x="285" y="1753"/>
                      <a:pt x="286" y="1756"/>
                      <a:pt x="291" y="1761"/>
                    </a:cubicBezTo>
                    <a:cubicBezTo>
                      <a:pt x="297" y="1767"/>
                      <a:pt x="299" y="1767"/>
                      <a:pt x="305" y="1761"/>
                    </a:cubicBezTo>
                    <a:cubicBezTo>
                      <a:pt x="299" y="1761"/>
                      <a:pt x="299" y="1758"/>
                      <a:pt x="302" y="1753"/>
                    </a:cubicBezTo>
                    <a:cubicBezTo>
                      <a:pt x="305" y="1750"/>
                      <a:pt x="302" y="1747"/>
                      <a:pt x="291" y="1747"/>
                    </a:cubicBezTo>
                    <a:close/>
                    <a:moveTo>
                      <a:pt x="311" y="2608"/>
                    </a:moveTo>
                    <a:cubicBezTo>
                      <a:pt x="305" y="2594"/>
                      <a:pt x="302" y="2585"/>
                      <a:pt x="296" y="2585"/>
                    </a:cubicBezTo>
                    <a:cubicBezTo>
                      <a:pt x="294" y="2585"/>
                      <a:pt x="291" y="2588"/>
                      <a:pt x="291" y="2591"/>
                    </a:cubicBezTo>
                    <a:cubicBezTo>
                      <a:pt x="291" y="2594"/>
                      <a:pt x="291" y="2599"/>
                      <a:pt x="294" y="2605"/>
                    </a:cubicBezTo>
                    <a:cubicBezTo>
                      <a:pt x="296" y="2611"/>
                      <a:pt x="302" y="2611"/>
                      <a:pt x="311" y="2608"/>
                    </a:cubicBezTo>
                    <a:close/>
                    <a:moveTo>
                      <a:pt x="294" y="714"/>
                    </a:moveTo>
                    <a:cubicBezTo>
                      <a:pt x="299" y="720"/>
                      <a:pt x="299" y="717"/>
                      <a:pt x="296" y="712"/>
                    </a:cubicBezTo>
                    <a:cubicBezTo>
                      <a:pt x="294" y="703"/>
                      <a:pt x="294" y="703"/>
                      <a:pt x="294" y="709"/>
                    </a:cubicBezTo>
                    <a:lnTo>
                      <a:pt x="294" y="714"/>
                    </a:lnTo>
                    <a:close/>
                    <a:moveTo>
                      <a:pt x="302" y="1575"/>
                    </a:moveTo>
                    <a:cubicBezTo>
                      <a:pt x="302" y="1569"/>
                      <a:pt x="302" y="1567"/>
                      <a:pt x="305" y="1564"/>
                    </a:cubicBezTo>
                    <a:cubicBezTo>
                      <a:pt x="305" y="1561"/>
                      <a:pt x="302" y="1561"/>
                      <a:pt x="296" y="1561"/>
                    </a:cubicBezTo>
                    <a:cubicBezTo>
                      <a:pt x="294" y="1567"/>
                      <a:pt x="296" y="1569"/>
                      <a:pt x="302" y="1575"/>
                    </a:cubicBezTo>
                    <a:close/>
                    <a:moveTo>
                      <a:pt x="302" y="1657"/>
                    </a:moveTo>
                    <a:cubicBezTo>
                      <a:pt x="302" y="1646"/>
                      <a:pt x="299" y="1640"/>
                      <a:pt x="294" y="1643"/>
                    </a:cubicBezTo>
                    <a:cubicBezTo>
                      <a:pt x="294" y="1646"/>
                      <a:pt x="296" y="1651"/>
                      <a:pt x="302" y="1657"/>
                    </a:cubicBezTo>
                    <a:close/>
                    <a:moveTo>
                      <a:pt x="316" y="686"/>
                    </a:moveTo>
                    <a:cubicBezTo>
                      <a:pt x="316" y="672"/>
                      <a:pt x="311" y="669"/>
                      <a:pt x="299" y="683"/>
                    </a:cubicBezTo>
                    <a:cubicBezTo>
                      <a:pt x="305" y="683"/>
                      <a:pt x="311" y="686"/>
                      <a:pt x="316" y="686"/>
                    </a:cubicBezTo>
                    <a:close/>
                    <a:moveTo>
                      <a:pt x="316" y="886"/>
                    </a:moveTo>
                    <a:cubicBezTo>
                      <a:pt x="319" y="878"/>
                      <a:pt x="317" y="872"/>
                      <a:pt x="308" y="875"/>
                    </a:cubicBezTo>
                    <a:cubicBezTo>
                      <a:pt x="300" y="878"/>
                      <a:pt x="296" y="881"/>
                      <a:pt x="302" y="886"/>
                    </a:cubicBezTo>
                    <a:cubicBezTo>
                      <a:pt x="302" y="881"/>
                      <a:pt x="302" y="881"/>
                      <a:pt x="305" y="884"/>
                    </a:cubicBezTo>
                    <a:cubicBezTo>
                      <a:pt x="308" y="886"/>
                      <a:pt x="313" y="889"/>
                      <a:pt x="316" y="886"/>
                    </a:cubicBezTo>
                    <a:close/>
                    <a:moveTo>
                      <a:pt x="302" y="1425"/>
                    </a:moveTo>
                    <a:cubicBezTo>
                      <a:pt x="313" y="1434"/>
                      <a:pt x="319" y="1431"/>
                      <a:pt x="319" y="1417"/>
                    </a:cubicBezTo>
                    <a:cubicBezTo>
                      <a:pt x="313" y="1411"/>
                      <a:pt x="308" y="1414"/>
                      <a:pt x="302" y="1425"/>
                    </a:cubicBezTo>
                    <a:close/>
                    <a:moveTo>
                      <a:pt x="316" y="2447"/>
                    </a:moveTo>
                    <a:cubicBezTo>
                      <a:pt x="316" y="2441"/>
                      <a:pt x="313" y="2439"/>
                      <a:pt x="308" y="2439"/>
                    </a:cubicBezTo>
                    <a:cubicBezTo>
                      <a:pt x="302" y="2439"/>
                      <a:pt x="299" y="2439"/>
                      <a:pt x="299" y="2444"/>
                    </a:cubicBezTo>
                    <a:cubicBezTo>
                      <a:pt x="308" y="2450"/>
                      <a:pt x="313" y="2450"/>
                      <a:pt x="316" y="2447"/>
                    </a:cubicBezTo>
                    <a:close/>
                    <a:moveTo>
                      <a:pt x="316" y="754"/>
                    </a:moveTo>
                    <a:cubicBezTo>
                      <a:pt x="322" y="748"/>
                      <a:pt x="322" y="746"/>
                      <a:pt x="319" y="740"/>
                    </a:cubicBezTo>
                    <a:cubicBezTo>
                      <a:pt x="316" y="735"/>
                      <a:pt x="311" y="734"/>
                      <a:pt x="305" y="737"/>
                    </a:cubicBezTo>
                    <a:cubicBezTo>
                      <a:pt x="305" y="745"/>
                      <a:pt x="311" y="751"/>
                      <a:pt x="316" y="754"/>
                    </a:cubicBezTo>
                    <a:close/>
                    <a:moveTo>
                      <a:pt x="305" y="1251"/>
                    </a:moveTo>
                    <a:cubicBezTo>
                      <a:pt x="313" y="1251"/>
                      <a:pt x="313" y="1248"/>
                      <a:pt x="311" y="1245"/>
                    </a:cubicBezTo>
                    <a:cubicBezTo>
                      <a:pt x="308" y="1242"/>
                      <a:pt x="305" y="1242"/>
                      <a:pt x="305" y="1251"/>
                    </a:cubicBezTo>
                    <a:close/>
                    <a:moveTo>
                      <a:pt x="322" y="1584"/>
                    </a:moveTo>
                    <a:cubicBezTo>
                      <a:pt x="313" y="1592"/>
                      <a:pt x="313" y="1598"/>
                      <a:pt x="319" y="1600"/>
                    </a:cubicBezTo>
                    <a:cubicBezTo>
                      <a:pt x="328" y="1600"/>
                      <a:pt x="330" y="1598"/>
                      <a:pt x="330" y="1592"/>
                    </a:cubicBezTo>
                    <a:cubicBezTo>
                      <a:pt x="328" y="1586"/>
                      <a:pt x="325" y="1584"/>
                      <a:pt x="322" y="1584"/>
                    </a:cubicBezTo>
                    <a:close/>
                    <a:moveTo>
                      <a:pt x="322" y="889"/>
                    </a:moveTo>
                    <a:cubicBezTo>
                      <a:pt x="328" y="889"/>
                      <a:pt x="330" y="889"/>
                      <a:pt x="333" y="892"/>
                    </a:cubicBezTo>
                    <a:cubicBezTo>
                      <a:pt x="336" y="892"/>
                      <a:pt x="339" y="892"/>
                      <a:pt x="342" y="886"/>
                    </a:cubicBezTo>
                    <a:cubicBezTo>
                      <a:pt x="336" y="889"/>
                      <a:pt x="333" y="886"/>
                      <a:pt x="333" y="884"/>
                    </a:cubicBezTo>
                    <a:cubicBezTo>
                      <a:pt x="333" y="878"/>
                      <a:pt x="328" y="878"/>
                      <a:pt x="325" y="881"/>
                    </a:cubicBezTo>
                    <a:lnTo>
                      <a:pt x="325" y="889"/>
                    </a:lnTo>
                    <a:lnTo>
                      <a:pt x="322" y="889"/>
                    </a:lnTo>
                    <a:close/>
                    <a:moveTo>
                      <a:pt x="361" y="1330"/>
                    </a:moveTo>
                    <a:cubicBezTo>
                      <a:pt x="356" y="1327"/>
                      <a:pt x="353" y="1324"/>
                      <a:pt x="353" y="1315"/>
                    </a:cubicBezTo>
                    <a:cubicBezTo>
                      <a:pt x="353" y="1310"/>
                      <a:pt x="347" y="1304"/>
                      <a:pt x="344" y="1298"/>
                    </a:cubicBezTo>
                    <a:cubicBezTo>
                      <a:pt x="336" y="1307"/>
                      <a:pt x="333" y="1313"/>
                      <a:pt x="330" y="1321"/>
                    </a:cubicBezTo>
                    <a:cubicBezTo>
                      <a:pt x="330" y="1330"/>
                      <a:pt x="325" y="1338"/>
                      <a:pt x="322" y="1344"/>
                    </a:cubicBezTo>
                    <a:cubicBezTo>
                      <a:pt x="330" y="1346"/>
                      <a:pt x="336" y="1344"/>
                      <a:pt x="342" y="1341"/>
                    </a:cubicBezTo>
                    <a:cubicBezTo>
                      <a:pt x="347" y="1341"/>
                      <a:pt x="353" y="1335"/>
                      <a:pt x="361" y="1330"/>
                    </a:cubicBezTo>
                    <a:close/>
                    <a:moveTo>
                      <a:pt x="353" y="1713"/>
                    </a:moveTo>
                    <a:cubicBezTo>
                      <a:pt x="359" y="1702"/>
                      <a:pt x="353" y="1691"/>
                      <a:pt x="342" y="1685"/>
                    </a:cubicBezTo>
                    <a:cubicBezTo>
                      <a:pt x="330" y="1677"/>
                      <a:pt x="322" y="1679"/>
                      <a:pt x="319" y="1694"/>
                    </a:cubicBezTo>
                    <a:cubicBezTo>
                      <a:pt x="328" y="1696"/>
                      <a:pt x="333" y="1699"/>
                      <a:pt x="336" y="1702"/>
                    </a:cubicBezTo>
                    <a:cubicBezTo>
                      <a:pt x="344" y="1705"/>
                      <a:pt x="347" y="1710"/>
                      <a:pt x="353" y="1713"/>
                    </a:cubicBezTo>
                    <a:close/>
                    <a:moveTo>
                      <a:pt x="325" y="1155"/>
                    </a:moveTo>
                    <a:cubicBezTo>
                      <a:pt x="330" y="1157"/>
                      <a:pt x="334" y="1155"/>
                      <a:pt x="339" y="1146"/>
                    </a:cubicBezTo>
                    <a:cubicBezTo>
                      <a:pt x="345" y="1138"/>
                      <a:pt x="342" y="1132"/>
                      <a:pt x="330" y="1129"/>
                    </a:cubicBezTo>
                    <a:cubicBezTo>
                      <a:pt x="330" y="1135"/>
                      <a:pt x="330" y="1138"/>
                      <a:pt x="328" y="1143"/>
                    </a:cubicBezTo>
                    <a:cubicBezTo>
                      <a:pt x="325" y="1146"/>
                      <a:pt x="325" y="1152"/>
                      <a:pt x="325" y="1155"/>
                    </a:cubicBezTo>
                    <a:close/>
                    <a:moveTo>
                      <a:pt x="328" y="940"/>
                    </a:moveTo>
                    <a:cubicBezTo>
                      <a:pt x="330" y="949"/>
                      <a:pt x="336" y="949"/>
                      <a:pt x="342" y="946"/>
                    </a:cubicBezTo>
                    <a:cubicBezTo>
                      <a:pt x="350" y="943"/>
                      <a:pt x="353" y="937"/>
                      <a:pt x="353" y="932"/>
                    </a:cubicBezTo>
                    <a:cubicBezTo>
                      <a:pt x="347" y="926"/>
                      <a:pt x="342" y="926"/>
                      <a:pt x="336" y="929"/>
                    </a:cubicBezTo>
                    <a:cubicBezTo>
                      <a:pt x="330" y="932"/>
                      <a:pt x="328" y="934"/>
                      <a:pt x="328" y="940"/>
                    </a:cubicBezTo>
                    <a:close/>
                    <a:moveTo>
                      <a:pt x="328" y="1273"/>
                    </a:moveTo>
                    <a:cubicBezTo>
                      <a:pt x="333" y="1279"/>
                      <a:pt x="336" y="1276"/>
                      <a:pt x="336" y="1270"/>
                    </a:cubicBezTo>
                    <a:cubicBezTo>
                      <a:pt x="336" y="1265"/>
                      <a:pt x="333" y="1262"/>
                      <a:pt x="328" y="1262"/>
                    </a:cubicBezTo>
                    <a:lnTo>
                      <a:pt x="328" y="1273"/>
                    </a:lnTo>
                    <a:close/>
                    <a:moveTo>
                      <a:pt x="328" y="1392"/>
                    </a:moveTo>
                    <a:cubicBezTo>
                      <a:pt x="347" y="1394"/>
                      <a:pt x="353" y="1392"/>
                      <a:pt x="350" y="1380"/>
                    </a:cubicBezTo>
                    <a:cubicBezTo>
                      <a:pt x="344" y="1372"/>
                      <a:pt x="339" y="1363"/>
                      <a:pt x="328" y="1358"/>
                    </a:cubicBezTo>
                    <a:cubicBezTo>
                      <a:pt x="333" y="1377"/>
                      <a:pt x="333" y="1389"/>
                      <a:pt x="328" y="1392"/>
                    </a:cubicBezTo>
                    <a:close/>
                    <a:moveTo>
                      <a:pt x="347" y="1671"/>
                    </a:moveTo>
                    <a:cubicBezTo>
                      <a:pt x="342" y="1665"/>
                      <a:pt x="342" y="1663"/>
                      <a:pt x="347" y="1657"/>
                    </a:cubicBezTo>
                    <a:cubicBezTo>
                      <a:pt x="353" y="1651"/>
                      <a:pt x="353" y="1648"/>
                      <a:pt x="347" y="1643"/>
                    </a:cubicBezTo>
                    <a:cubicBezTo>
                      <a:pt x="339" y="1643"/>
                      <a:pt x="330" y="1648"/>
                      <a:pt x="330" y="1657"/>
                    </a:cubicBezTo>
                    <a:cubicBezTo>
                      <a:pt x="336" y="1660"/>
                      <a:pt x="339" y="1663"/>
                      <a:pt x="339" y="1668"/>
                    </a:cubicBezTo>
                    <a:cubicBezTo>
                      <a:pt x="336" y="1671"/>
                      <a:pt x="339" y="1674"/>
                      <a:pt x="347" y="1671"/>
                    </a:cubicBezTo>
                    <a:close/>
                    <a:moveTo>
                      <a:pt x="328" y="1849"/>
                    </a:moveTo>
                    <a:cubicBezTo>
                      <a:pt x="333" y="1852"/>
                      <a:pt x="336" y="1849"/>
                      <a:pt x="336" y="1843"/>
                    </a:cubicBezTo>
                    <a:cubicBezTo>
                      <a:pt x="336" y="1837"/>
                      <a:pt x="333" y="1835"/>
                      <a:pt x="328" y="1837"/>
                    </a:cubicBezTo>
                    <a:lnTo>
                      <a:pt x="328" y="1849"/>
                    </a:lnTo>
                    <a:close/>
                    <a:moveTo>
                      <a:pt x="342" y="2447"/>
                    </a:moveTo>
                    <a:cubicBezTo>
                      <a:pt x="342" y="2439"/>
                      <a:pt x="336" y="2439"/>
                      <a:pt x="328" y="2439"/>
                    </a:cubicBezTo>
                    <a:cubicBezTo>
                      <a:pt x="328" y="2444"/>
                      <a:pt x="330" y="2447"/>
                      <a:pt x="333" y="2450"/>
                    </a:cubicBezTo>
                    <a:cubicBezTo>
                      <a:pt x="336" y="2453"/>
                      <a:pt x="339" y="2453"/>
                      <a:pt x="342" y="2447"/>
                    </a:cubicBezTo>
                    <a:close/>
                    <a:moveTo>
                      <a:pt x="339" y="474"/>
                    </a:moveTo>
                    <a:cubicBezTo>
                      <a:pt x="339" y="480"/>
                      <a:pt x="336" y="483"/>
                      <a:pt x="330" y="483"/>
                    </a:cubicBezTo>
                    <a:cubicBezTo>
                      <a:pt x="333" y="486"/>
                      <a:pt x="336" y="486"/>
                      <a:pt x="342" y="486"/>
                    </a:cubicBezTo>
                    <a:cubicBezTo>
                      <a:pt x="342" y="480"/>
                      <a:pt x="342" y="474"/>
                      <a:pt x="339" y="474"/>
                    </a:cubicBezTo>
                    <a:close/>
                    <a:moveTo>
                      <a:pt x="342" y="2264"/>
                    </a:moveTo>
                    <a:cubicBezTo>
                      <a:pt x="336" y="2269"/>
                      <a:pt x="336" y="2272"/>
                      <a:pt x="339" y="2278"/>
                    </a:cubicBezTo>
                    <a:cubicBezTo>
                      <a:pt x="342" y="2281"/>
                      <a:pt x="347" y="2283"/>
                      <a:pt x="356" y="2281"/>
                    </a:cubicBezTo>
                    <a:cubicBezTo>
                      <a:pt x="356" y="2275"/>
                      <a:pt x="353" y="2269"/>
                      <a:pt x="342" y="2264"/>
                    </a:cubicBezTo>
                    <a:close/>
                    <a:moveTo>
                      <a:pt x="356" y="692"/>
                    </a:moveTo>
                    <a:cubicBezTo>
                      <a:pt x="350" y="692"/>
                      <a:pt x="347" y="692"/>
                      <a:pt x="347" y="689"/>
                    </a:cubicBezTo>
                    <a:cubicBezTo>
                      <a:pt x="347" y="686"/>
                      <a:pt x="342" y="686"/>
                      <a:pt x="339" y="689"/>
                    </a:cubicBezTo>
                    <a:cubicBezTo>
                      <a:pt x="336" y="697"/>
                      <a:pt x="339" y="700"/>
                      <a:pt x="347" y="703"/>
                    </a:cubicBezTo>
                    <a:cubicBezTo>
                      <a:pt x="353" y="703"/>
                      <a:pt x="356" y="700"/>
                      <a:pt x="356" y="692"/>
                    </a:cubicBezTo>
                    <a:close/>
                    <a:moveTo>
                      <a:pt x="353" y="2591"/>
                    </a:moveTo>
                    <a:cubicBezTo>
                      <a:pt x="347" y="2585"/>
                      <a:pt x="344" y="2588"/>
                      <a:pt x="342" y="2594"/>
                    </a:cubicBezTo>
                    <a:cubicBezTo>
                      <a:pt x="339" y="2599"/>
                      <a:pt x="342" y="2602"/>
                      <a:pt x="353" y="2599"/>
                    </a:cubicBezTo>
                    <a:lnTo>
                      <a:pt x="353" y="2591"/>
                    </a:lnTo>
                    <a:close/>
                    <a:moveTo>
                      <a:pt x="350" y="1454"/>
                    </a:moveTo>
                    <a:cubicBezTo>
                      <a:pt x="361" y="1454"/>
                      <a:pt x="364" y="1451"/>
                      <a:pt x="359" y="1445"/>
                    </a:cubicBezTo>
                    <a:cubicBezTo>
                      <a:pt x="350" y="1440"/>
                      <a:pt x="347" y="1442"/>
                      <a:pt x="350" y="1454"/>
                    </a:cubicBezTo>
                    <a:close/>
                    <a:moveTo>
                      <a:pt x="350" y="1109"/>
                    </a:moveTo>
                    <a:cubicBezTo>
                      <a:pt x="359" y="1109"/>
                      <a:pt x="359" y="1107"/>
                      <a:pt x="356" y="1104"/>
                    </a:cubicBezTo>
                    <a:cubicBezTo>
                      <a:pt x="353" y="1098"/>
                      <a:pt x="350" y="1101"/>
                      <a:pt x="350" y="1109"/>
                    </a:cubicBezTo>
                    <a:close/>
                    <a:moveTo>
                      <a:pt x="353" y="1806"/>
                    </a:moveTo>
                    <a:cubicBezTo>
                      <a:pt x="350" y="1815"/>
                      <a:pt x="353" y="1818"/>
                      <a:pt x="361" y="1818"/>
                    </a:cubicBezTo>
                    <a:cubicBezTo>
                      <a:pt x="370" y="1818"/>
                      <a:pt x="373" y="1815"/>
                      <a:pt x="370" y="1806"/>
                    </a:cubicBezTo>
                    <a:cubicBezTo>
                      <a:pt x="364" y="1806"/>
                      <a:pt x="361" y="1806"/>
                      <a:pt x="359" y="1804"/>
                    </a:cubicBezTo>
                    <a:cubicBezTo>
                      <a:pt x="359" y="1798"/>
                      <a:pt x="356" y="1801"/>
                      <a:pt x="353" y="1806"/>
                    </a:cubicBezTo>
                    <a:close/>
                    <a:moveTo>
                      <a:pt x="356" y="2362"/>
                    </a:moveTo>
                    <a:cubicBezTo>
                      <a:pt x="364" y="2362"/>
                      <a:pt x="364" y="2357"/>
                      <a:pt x="364" y="2348"/>
                    </a:cubicBezTo>
                    <a:cubicBezTo>
                      <a:pt x="356" y="2348"/>
                      <a:pt x="353" y="2354"/>
                      <a:pt x="356" y="2362"/>
                    </a:cubicBezTo>
                    <a:close/>
                    <a:moveTo>
                      <a:pt x="367" y="2027"/>
                    </a:moveTo>
                    <a:cubicBezTo>
                      <a:pt x="361" y="2027"/>
                      <a:pt x="359" y="2029"/>
                      <a:pt x="359" y="2032"/>
                    </a:cubicBezTo>
                    <a:cubicBezTo>
                      <a:pt x="359" y="2035"/>
                      <a:pt x="359" y="2038"/>
                      <a:pt x="364" y="2041"/>
                    </a:cubicBezTo>
                    <a:cubicBezTo>
                      <a:pt x="367" y="2041"/>
                      <a:pt x="367" y="2035"/>
                      <a:pt x="367" y="2027"/>
                    </a:cubicBezTo>
                    <a:close/>
                    <a:moveTo>
                      <a:pt x="378" y="1298"/>
                    </a:moveTo>
                    <a:cubicBezTo>
                      <a:pt x="370" y="1298"/>
                      <a:pt x="361" y="1298"/>
                      <a:pt x="361" y="1296"/>
                    </a:cubicBezTo>
                    <a:cubicBezTo>
                      <a:pt x="361" y="1304"/>
                      <a:pt x="364" y="1310"/>
                      <a:pt x="373" y="1310"/>
                    </a:cubicBezTo>
                    <a:cubicBezTo>
                      <a:pt x="376" y="1307"/>
                      <a:pt x="376" y="1307"/>
                      <a:pt x="376" y="1304"/>
                    </a:cubicBezTo>
                    <a:cubicBezTo>
                      <a:pt x="376" y="1301"/>
                      <a:pt x="376" y="1301"/>
                      <a:pt x="378" y="1298"/>
                    </a:cubicBezTo>
                    <a:close/>
                    <a:moveTo>
                      <a:pt x="364" y="2444"/>
                    </a:moveTo>
                    <a:cubicBezTo>
                      <a:pt x="361" y="2453"/>
                      <a:pt x="364" y="2456"/>
                      <a:pt x="370" y="2458"/>
                    </a:cubicBezTo>
                    <a:cubicBezTo>
                      <a:pt x="376" y="2458"/>
                      <a:pt x="381" y="2458"/>
                      <a:pt x="387" y="2456"/>
                    </a:cubicBezTo>
                    <a:cubicBezTo>
                      <a:pt x="387" y="2447"/>
                      <a:pt x="378" y="2444"/>
                      <a:pt x="364" y="2444"/>
                    </a:cubicBezTo>
                    <a:close/>
                    <a:moveTo>
                      <a:pt x="364" y="1640"/>
                    </a:moveTo>
                    <a:cubicBezTo>
                      <a:pt x="373" y="1646"/>
                      <a:pt x="378" y="1643"/>
                      <a:pt x="378" y="1631"/>
                    </a:cubicBezTo>
                    <a:cubicBezTo>
                      <a:pt x="373" y="1634"/>
                      <a:pt x="367" y="1637"/>
                      <a:pt x="364" y="1640"/>
                    </a:cubicBezTo>
                    <a:close/>
                    <a:moveTo>
                      <a:pt x="367" y="968"/>
                    </a:moveTo>
                    <a:cubicBezTo>
                      <a:pt x="361" y="977"/>
                      <a:pt x="364" y="982"/>
                      <a:pt x="370" y="985"/>
                    </a:cubicBezTo>
                    <a:cubicBezTo>
                      <a:pt x="378" y="988"/>
                      <a:pt x="384" y="991"/>
                      <a:pt x="387" y="991"/>
                    </a:cubicBezTo>
                    <a:cubicBezTo>
                      <a:pt x="387" y="985"/>
                      <a:pt x="387" y="982"/>
                      <a:pt x="390" y="982"/>
                    </a:cubicBezTo>
                    <a:cubicBezTo>
                      <a:pt x="390" y="982"/>
                      <a:pt x="392" y="980"/>
                      <a:pt x="392" y="974"/>
                    </a:cubicBezTo>
                    <a:cubicBezTo>
                      <a:pt x="387" y="980"/>
                      <a:pt x="384" y="980"/>
                      <a:pt x="378" y="977"/>
                    </a:cubicBezTo>
                    <a:cubicBezTo>
                      <a:pt x="378" y="971"/>
                      <a:pt x="373" y="968"/>
                      <a:pt x="367" y="968"/>
                    </a:cubicBezTo>
                    <a:close/>
                    <a:moveTo>
                      <a:pt x="387" y="757"/>
                    </a:moveTo>
                    <a:cubicBezTo>
                      <a:pt x="392" y="768"/>
                      <a:pt x="390" y="776"/>
                      <a:pt x="381" y="779"/>
                    </a:cubicBezTo>
                    <a:cubicBezTo>
                      <a:pt x="373" y="782"/>
                      <a:pt x="367" y="788"/>
                      <a:pt x="367" y="802"/>
                    </a:cubicBezTo>
                    <a:lnTo>
                      <a:pt x="390" y="802"/>
                    </a:lnTo>
                    <a:cubicBezTo>
                      <a:pt x="381" y="810"/>
                      <a:pt x="378" y="813"/>
                      <a:pt x="387" y="813"/>
                    </a:cubicBezTo>
                    <a:lnTo>
                      <a:pt x="401" y="813"/>
                    </a:lnTo>
                    <a:cubicBezTo>
                      <a:pt x="398" y="807"/>
                      <a:pt x="395" y="796"/>
                      <a:pt x="395" y="779"/>
                    </a:cubicBezTo>
                    <a:cubicBezTo>
                      <a:pt x="395" y="762"/>
                      <a:pt x="392" y="757"/>
                      <a:pt x="387" y="757"/>
                    </a:cubicBezTo>
                    <a:close/>
                    <a:moveTo>
                      <a:pt x="373" y="1214"/>
                    </a:moveTo>
                    <a:cubicBezTo>
                      <a:pt x="373" y="1222"/>
                      <a:pt x="378" y="1225"/>
                      <a:pt x="390" y="1225"/>
                    </a:cubicBezTo>
                    <a:cubicBezTo>
                      <a:pt x="390" y="1219"/>
                      <a:pt x="387" y="1217"/>
                      <a:pt x="384" y="1211"/>
                    </a:cubicBezTo>
                    <a:cubicBezTo>
                      <a:pt x="381" y="1208"/>
                      <a:pt x="376" y="1208"/>
                      <a:pt x="373" y="1214"/>
                    </a:cubicBezTo>
                    <a:close/>
                    <a:moveTo>
                      <a:pt x="376" y="1485"/>
                    </a:moveTo>
                    <a:cubicBezTo>
                      <a:pt x="373" y="1490"/>
                      <a:pt x="376" y="1493"/>
                      <a:pt x="381" y="1493"/>
                    </a:cubicBezTo>
                    <a:cubicBezTo>
                      <a:pt x="387" y="1493"/>
                      <a:pt x="390" y="1490"/>
                      <a:pt x="390" y="1485"/>
                    </a:cubicBezTo>
                    <a:lnTo>
                      <a:pt x="376" y="1485"/>
                    </a:lnTo>
                    <a:close/>
                    <a:moveTo>
                      <a:pt x="376" y="342"/>
                    </a:moveTo>
                    <a:cubicBezTo>
                      <a:pt x="376" y="350"/>
                      <a:pt x="381" y="353"/>
                      <a:pt x="392" y="353"/>
                    </a:cubicBezTo>
                    <a:cubicBezTo>
                      <a:pt x="395" y="347"/>
                      <a:pt x="392" y="345"/>
                      <a:pt x="390" y="342"/>
                    </a:cubicBezTo>
                    <a:cubicBezTo>
                      <a:pt x="384" y="339"/>
                      <a:pt x="381" y="339"/>
                      <a:pt x="376" y="342"/>
                    </a:cubicBezTo>
                    <a:close/>
                    <a:moveTo>
                      <a:pt x="378" y="838"/>
                    </a:moveTo>
                    <a:cubicBezTo>
                      <a:pt x="373" y="847"/>
                      <a:pt x="376" y="850"/>
                      <a:pt x="387" y="853"/>
                    </a:cubicBezTo>
                    <a:cubicBezTo>
                      <a:pt x="395" y="855"/>
                      <a:pt x="401" y="853"/>
                      <a:pt x="398" y="844"/>
                    </a:cubicBezTo>
                    <a:cubicBezTo>
                      <a:pt x="392" y="841"/>
                      <a:pt x="387" y="838"/>
                      <a:pt x="378" y="838"/>
                    </a:cubicBezTo>
                    <a:close/>
                    <a:moveTo>
                      <a:pt x="390" y="949"/>
                    </a:moveTo>
                    <a:cubicBezTo>
                      <a:pt x="387" y="954"/>
                      <a:pt x="390" y="957"/>
                      <a:pt x="392" y="957"/>
                    </a:cubicBezTo>
                    <a:cubicBezTo>
                      <a:pt x="398" y="957"/>
                      <a:pt x="398" y="954"/>
                      <a:pt x="395" y="949"/>
                    </a:cubicBezTo>
                    <a:cubicBezTo>
                      <a:pt x="395" y="946"/>
                      <a:pt x="395" y="946"/>
                      <a:pt x="392" y="946"/>
                    </a:cubicBezTo>
                    <a:cubicBezTo>
                      <a:pt x="392" y="943"/>
                      <a:pt x="390" y="946"/>
                      <a:pt x="390" y="949"/>
                    </a:cubicBezTo>
                    <a:close/>
                    <a:moveTo>
                      <a:pt x="390" y="2159"/>
                    </a:moveTo>
                    <a:cubicBezTo>
                      <a:pt x="387" y="2173"/>
                      <a:pt x="395" y="2182"/>
                      <a:pt x="412" y="2182"/>
                    </a:cubicBezTo>
                    <a:cubicBezTo>
                      <a:pt x="412" y="2170"/>
                      <a:pt x="404" y="2165"/>
                      <a:pt x="390" y="2159"/>
                    </a:cubicBezTo>
                    <a:close/>
                    <a:moveTo>
                      <a:pt x="390" y="1276"/>
                    </a:moveTo>
                    <a:cubicBezTo>
                      <a:pt x="398" y="1276"/>
                      <a:pt x="398" y="1273"/>
                      <a:pt x="395" y="1270"/>
                    </a:cubicBezTo>
                    <a:cubicBezTo>
                      <a:pt x="392" y="1267"/>
                      <a:pt x="390" y="1267"/>
                      <a:pt x="390" y="1276"/>
                    </a:cubicBezTo>
                    <a:close/>
                    <a:moveTo>
                      <a:pt x="409" y="1191"/>
                    </a:moveTo>
                    <a:cubicBezTo>
                      <a:pt x="398" y="1188"/>
                      <a:pt x="392" y="1191"/>
                      <a:pt x="398" y="1203"/>
                    </a:cubicBezTo>
                    <a:cubicBezTo>
                      <a:pt x="404" y="1205"/>
                      <a:pt x="409" y="1203"/>
                      <a:pt x="409" y="1191"/>
                    </a:cubicBezTo>
                    <a:close/>
                    <a:moveTo>
                      <a:pt x="401" y="1677"/>
                    </a:moveTo>
                    <a:cubicBezTo>
                      <a:pt x="409" y="1677"/>
                      <a:pt x="409" y="1674"/>
                      <a:pt x="407" y="1671"/>
                    </a:cubicBezTo>
                    <a:cubicBezTo>
                      <a:pt x="404" y="1668"/>
                      <a:pt x="401" y="1671"/>
                      <a:pt x="401" y="1677"/>
                    </a:cubicBezTo>
                    <a:close/>
                    <a:moveTo>
                      <a:pt x="401" y="1787"/>
                    </a:moveTo>
                    <a:cubicBezTo>
                      <a:pt x="421" y="1792"/>
                      <a:pt x="429" y="1787"/>
                      <a:pt x="429" y="1773"/>
                    </a:cubicBezTo>
                    <a:cubicBezTo>
                      <a:pt x="409" y="1773"/>
                      <a:pt x="401" y="1778"/>
                      <a:pt x="401" y="1787"/>
                    </a:cubicBezTo>
                    <a:close/>
                    <a:moveTo>
                      <a:pt x="423" y="977"/>
                    </a:moveTo>
                    <a:cubicBezTo>
                      <a:pt x="429" y="963"/>
                      <a:pt x="423" y="960"/>
                      <a:pt x="409" y="965"/>
                    </a:cubicBezTo>
                    <a:cubicBezTo>
                      <a:pt x="409" y="977"/>
                      <a:pt x="412" y="980"/>
                      <a:pt x="423" y="977"/>
                    </a:cubicBezTo>
                    <a:close/>
                    <a:moveTo>
                      <a:pt x="409" y="1298"/>
                    </a:moveTo>
                    <a:cubicBezTo>
                      <a:pt x="412" y="1301"/>
                      <a:pt x="412" y="1307"/>
                      <a:pt x="412" y="1313"/>
                    </a:cubicBezTo>
                    <a:cubicBezTo>
                      <a:pt x="423" y="1313"/>
                      <a:pt x="429" y="1307"/>
                      <a:pt x="423" y="1298"/>
                    </a:cubicBezTo>
                    <a:cubicBezTo>
                      <a:pt x="418" y="1287"/>
                      <a:pt x="412" y="1287"/>
                      <a:pt x="409" y="1298"/>
                    </a:cubicBezTo>
                    <a:close/>
                    <a:moveTo>
                      <a:pt x="438" y="1392"/>
                    </a:moveTo>
                    <a:cubicBezTo>
                      <a:pt x="438" y="1386"/>
                      <a:pt x="435" y="1386"/>
                      <a:pt x="426" y="1389"/>
                    </a:cubicBezTo>
                    <a:lnTo>
                      <a:pt x="426" y="1392"/>
                    </a:lnTo>
                    <a:lnTo>
                      <a:pt x="438" y="1392"/>
                    </a:lnTo>
                    <a:close/>
                    <a:moveTo>
                      <a:pt x="474" y="2379"/>
                    </a:moveTo>
                    <a:cubicBezTo>
                      <a:pt x="477" y="2379"/>
                      <a:pt x="480" y="2376"/>
                      <a:pt x="486" y="2371"/>
                    </a:cubicBezTo>
                    <a:cubicBezTo>
                      <a:pt x="477" y="2371"/>
                      <a:pt x="474" y="2374"/>
                      <a:pt x="474" y="2379"/>
                    </a:cubicBezTo>
                    <a:close/>
                    <a:moveTo>
                      <a:pt x="886" y="1547"/>
                    </a:moveTo>
                    <a:cubicBezTo>
                      <a:pt x="883" y="1536"/>
                      <a:pt x="881" y="1521"/>
                      <a:pt x="878" y="1510"/>
                    </a:cubicBezTo>
                    <a:cubicBezTo>
                      <a:pt x="875" y="1499"/>
                      <a:pt x="878" y="1485"/>
                      <a:pt x="881" y="1473"/>
                    </a:cubicBezTo>
                    <a:cubicBezTo>
                      <a:pt x="889" y="1451"/>
                      <a:pt x="889" y="1425"/>
                      <a:pt x="883" y="1394"/>
                    </a:cubicBezTo>
                    <a:cubicBezTo>
                      <a:pt x="878" y="1363"/>
                      <a:pt x="875" y="1332"/>
                      <a:pt x="878" y="1307"/>
                    </a:cubicBezTo>
                    <a:lnTo>
                      <a:pt x="878" y="1208"/>
                    </a:lnTo>
                    <a:cubicBezTo>
                      <a:pt x="878" y="1177"/>
                      <a:pt x="878" y="1143"/>
                      <a:pt x="881" y="1109"/>
                    </a:cubicBezTo>
                    <a:cubicBezTo>
                      <a:pt x="881" y="1095"/>
                      <a:pt x="878" y="1078"/>
                      <a:pt x="875" y="1061"/>
                    </a:cubicBezTo>
                    <a:cubicBezTo>
                      <a:pt x="872" y="1045"/>
                      <a:pt x="872" y="1028"/>
                      <a:pt x="878" y="1013"/>
                    </a:cubicBezTo>
                    <a:cubicBezTo>
                      <a:pt x="883" y="997"/>
                      <a:pt x="884" y="980"/>
                      <a:pt x="881" y="965"/>
                    </a:cubicBezTo>
                    <a:cubicBezTo>
                      <a:pt x="879" y="951"/>
                      <a:pt x="875" y="934"/>
                      <a:pt x="878" y="915"/>
                    </a:cubicBezTo>
                    <a:cubicBezTo>
                      <a:pt x="881" y="878"/>
                      <a:pt x="881" y="841"/>
                      <a:pt x="881" y="805"/>
                    </a:cubicBezTo>
                    <a:cubicBezTo>
                      <a:pt x="881" y="768"/>
                      <a:pt x="878" y="731"/>
                      <a:pt x="878" y="695"/>
                    </a:cubicBezTo>
                    <a:cubicBezTo>
                      <a:pt x="878" y="669"/>
                      <a:pt x="878" y="635"/>
                      <a:pt x="875" y="599"/>
                    </a:cubicBezTo>
                    <a:cubicBezTo>
                      <a:pt x="872" y="562"/>
                      <a:pt x="861" y="531"/>
                      <a:pt x="841" y="506"/>
                    </a:cubicBezTo>
                    <a:cubicBezTo>
                      <a:pt x="821" y="480"/>
                      <a:pt x="796" y="463"/>
                      <a:pt x="765" y="452"/>
                    </a:cubicBezTo>
                    <a:cubicBezTo>
                      <a:pt x="734" y="441"/>
                      <a:pt x="703" y="435"/>
                      <a:pt x="672" y="441"/>
                    </a:cubicBezTo>
                    <a:cubicBezTo>
                      <a:pt x="658" y="441"/>
                      <a:pt x="644" y="443"/>
                      <a:pt x="629" y="449"/>
                    </a:cubicBezTo>
                    <a:cubicBezTo>
                      <a:pt x="615" y="455"/>
                      <a:pt x="601" y="458"/>
                      <a:pt x="587" y="463"/>
                    </a:cubicBezTo>
                    <a:cubicBezTo>
                      <a:pt x="570" y="469"/>
                      <a:pt x="556" y="480"/>
                      <a:pt x="542" y="497"/>
                    </a:cubicBezTo>
                    <a:cubicBezTo>
                      <a:pt x="531" y="514"/>
                      <a:pt x="519" y="531"/>
                      <a:pt x="508" y="542"/>
                    </a:cubicBezTo>
                    <a:cubicBezTo>
                      <a:pt x="511" y="559"/>
                      <a:pt x="509" y="573"/>
                      <a:pt x="503" y="587"/>
                    </a:cubicBezTo>
                    <a:cubicBezTo>
                      <a:pt x="498" y="601"/>
                      <a:pt x="491" y="616"/>
                      <a:pt x="488" y="630"/>
                    </a:cubicBezTo>
                    <a:cubicBezTo>
                      <a:pt x="488" y="644"/>
                      <a:pt x="491" y="658"/>
                      <a:pt x="494" y="669"/>
                    </a:cubicBezTo>
                    <a:cubicBezTo>
                      <a:pt x="497" y="680"/>
                      <a:pt x="497" y="695"/>
                      <a:pt x="491" y="709"/>
                    </a:cubicBezTo>
                    <a:cubicBezTo>
                      <a:pt x="486" y="726"/>
                      <a:pt x="486" y="743"/>
                      <a:pt x="488" y="759"/>
                    </a:cubicBezTo>
                    <a:cubicBezTo>
                      <a:pt x="491" y="776"/>
                      <a:pt x="491" y="796"/>
                      <a:pt x="491" y="813"/>
                    </a:cubicBezTo>
                    <a:cubicBezTo>
                      <a:pt x="494" y="853"/>
                      <a:pt x="494" y="892"/>
                      <a:pt x="491" y="929"/>
                    </a:cubicBezTo>
                    <a:cubicBezTo>
                      <a:pt x="491" y="960"/>
                      <a:pt x="491" y="991"/>
                      <a:pt x="494" y="1022"/>
                    </a:cubicBezTo>
                    <a:cubicBezTo>
                      <a:pt x="494" y="1053"/>
                      <a:pt x="494" y="1084"/>
                      <a:pt x="491" y="1115"/>
                    </a:cubicBezTo>
                    <a:cubicBezTo>
                      <a:pt x="488" y="1129"/>
                      <a:pt x="488" y="1143"/>
                      <a:pt x="494" y="1160"/>
                    </a:cubicBezTo>
                    <a:cubicBezTo>
                      <a:pt x="497" y="1174"/>
                      <a:pt x="497" y="1188"/>
                      <a:pt x="497" y="1205"/>
                    </a:cubicBezTo>
                    <a:cubicBezTo>
                      <a:pt x="491" y="1225"/>
                      <a:pt x="491" y="1242"/>
                      <a:pt x="491" y="1259"/>
                    </a:cubicBezTo>
                    <a:cubicBezTo>
                      <a:pt x="491" y="1276"/>
                      <a:pt x="494" y="1293"/>
                      <a:pt x="494" y="1313"/>
                    </a:cubicBezTo>
                    <a:lnTo>
                      <a:pt x="494" y="1363"/>
                    </a:lnTo>
                    <a:cubicBezTo>
                      <a:pt x="494" y="1380"/>
                      <a:pt x="491" y="1397"/>
                      <a:pt x="486" y="1414"/>
                    </a:cubicBezTo>
                    <a:cubicBezTo>
                      <a:pt x="491" y="1434"/>
                      <a:pt x="494" y="1454"/>
                      <a:pt x="494" y="1473"/>
                    </a:cubicBezTo>
                    <a:lnTo>
                      <a:pt x="494" y="1533"/>
                    </a:lnTo>
                    <a:cubicBezTo>
                      <a:pt x="491" y="1572"/>
                      <a:pt x="491" y="1612"/>
                      <a:pt x="491" y="1648"/>
                    </a:cubicBezTo>
                    <a:cubicBezTo>
                      <a:pt x="491" y="1688"/>
                      <a:pt x="494" y="1727"/>
                      <a:pt x="494" y="1764"/>
                    </a:cubicBezTo>
                    <a:lnTo>
                      <a:pt x="494" y="1812"/>
                    </a:lnTo>
                    <a:cubicBezTo>
                      <a:pt x="494" y="1829"/>
                      <a:pt x="494" y="1843"/>
                      <a:pt x="491" y="1860"/>
                    </a:cubicBezTo>
                    <a:cubicBezTo>
                      <a:pt x="491" y="1874"/>
                      <a:pt x="494" y="1888"/>
                      <a:pt x="497" y="1905"/>
                    </a:cubicBezTo>
                    <a:cubicBezTo>
                      <a:pt x="500" y="1919"/>
                      <a:pt x="500" y="1933"/>
                      <a:pt x="494" y="1950"/>
                    </a:cubicBezTo>
                    <a:cubicBezTo>
                      <a:pt x="488" y="1979"/>
                      <a:pt x="488" y="2010"/>
                      <a:pt x="491" y="2043"/>
                    </a:cubicBezTo>
                    <a:cubicBezTo>
                      <a:pt x="494" y="2077"/>
                      <a:pt x="500" y="2108"/>
                      <a:pt x="505" y="2137"/>
                    </a:cubicBezTo>
                    <a:cubicBezTo>
                      <a:pt x="511" y="2162"/>
                      <a:pt x="517" y="2187"/>
                      <a:pt x="528" y="2213"/>
                    </a:cubicBezTo>
                    <a:cubicBezTo>
                      <a:pt x="536" y="2235"/>
                      <a:pt x="556" y="2255"/>
                      <a:pt x="582" y="2269"/>
                    </a:cubicBezTo>
                    <a:cubicBezTo>
                      <a:pt x="604" y="2283"/>
                      <a:pt x="627" y="2289"/>
                      <a:pt x="646" y="2286"/>
                    </a:cubicBezTo>
                    <a:cubicBezTo>
                      <a:pt x="663" y="2281"/>
                      <a:pt x="677" y="2283"/>
                      <a:pt x="689" y="2289"/>
                    </a:cubicBezTo>
                    <a:cubicBezTo>
                      <a:pt x="700" y="2297"/>
                      <a:pt x="714" y="2295"/>
                      <a:pt x="731" y="2286"/>
                    </a:cubicBezTo>
                    <a:cubicBezTo>
                      <a:pt x="740" y="2281"/>
                      <a:pt x="751" y="2278"/>
                      <a:pt x="771" y="2272"/>
                    </a:cubicBezTo>
                    <a:cubicBezTo>
                      <a:pt x="796" y="2264"/>
                      <a:pt x="813" y="2255"/>
                      <a:pt x="824" y="2238"/>
                    </a:cubicBezTo>
                    <a:cubicBezTo>
                      <a:pt x="838" y="2218"/>
                      <a:pt x="850" y="2202"/>
                      <a:pt x="852" y="2185"/>
                    </a:cubicBezTo>
                    <a:cubicBezTo>
                      <a:pt x="858" y="2168"/>
                      <a:pt x="861" y="2148"/>
                      <a:pt x="867" y="2123"/>
                    </a:cubicBezTo>
                    <a:cubicBezTo>
                      <a:pt x="869" y="2114"/>
                      <a:pt x="872" y="2106"/>
                      <a:pt x="878" y="2097"/>
                    </a:cubicBezTo>
                    <a:cubicBezTo>
                      <a:pt x="883" y="2089"/>
                      <a:pt x="883" y="2080"/>
                      <a:pt x="878" y="2072"/>
                    </a:cubicBezTo>
                    <a:cubicBezTo>
                      <a:pt x="872" y="2063"/>
                      <a:pt x="869" y="2052"/>
                      <a:pt x="869" y="2043"/>
                    </a:cubicBezTo>
                    <a:lnTo>
                      <a:pt x="869" y="2010"/>
                    </a:lnTo>
                    <a:cubicBezTo>
                      <a:pt x="875" y="1984"/>
                      <a:pt x="872" y="1964"/>
                      <a:pt x="867" y="1948"/>
                    </a:cubicBezTo>
                    <a:cubicBezTo>
                      <a:pt x="875" y="1936"/>
                      <a:pt x="875" y="1922"/>
                      <a:pt x="872" y="1908"/>
                    </a:cubicBezTo>
                    <a:cubicBezTo>
                      <a:pt x="869" y="1894"/>
                      <a:pt x="869" y="1883"/>
                      <a:pt x="875" y="1869"/>
                    </a:cubicBezTo>
                    <a:cubicBezTo>
                      <a:pt x="881" y="1860"/>
                      <a:pt x="881" y="1852"/>
                      <a:pt x="881" y="1843"/>
                    </a:cubicBezTo>
                    <a:cubicBezTo>
                      <a:pt x="881" y="1835"/>
                      <a:pt x="878" y="1823"/>
                      <a:pt x="875" y="1815"/>
                    </a:cubicBezTo>
                    <a:cubicBezTo>
                      <a:pt x="869" y="1804"/>
                      <a:pt x="869" y="1792"/>
                      <a:pt x="869" y="1781"/>
                    </a:cubicBezTo>
                    <a:cubicBezTo>
                      <a:pt x="869" y="1773"/>
                      <a:pt x="872" y="1761"/>
                      <a:pt x="875" y="1747"/>
                    </a:cubicBezTo>
                    <a:cubicBezTo>
                      <a:pt x="878" y="1725"/>
                      <a:pt x="878" y="1702"/>
                      <a:pt x="872" y="1682"/>
                    </a:cubicBezTo>
                    <a:cubicBezTo>
                      <a:pt x="869" y="1660"/>
                      <a:pt x="867" y="1637"/>
                      <a:pt x="869" y="1617"/>
                    </a:cubicBezTo>
                    <a:cubicBezTo>
                      <a:pt x="872" y="1606"/>
                      <a:pt x="875" y="1592"/>
                      <a:pt x="875" y="1581"/>
                    </a:cubicBezTo>
                    <a:cubicBezTo>
                      <a:pt x="886" y="1569"/>
                      <a:pt x="886" y="1558"/>
                      <a:pt x="886" y="1547"/>
                    </a:cubicBezTo>
                    <a:close/>
                    <a:moveTo>
                      <a:pt x="511" y="469"/>
                    </a:moveTo>
                    <a:cubicBezTo>
                      <a:pt x="514" y="460"/>
                      <a:pt x="511" y="458"/>
                      <a:pt x="505" y="458"/>
                    </a:cubicBezTo>
                    <a:cubicBezTo>
                      <a:pt x="500" y="458"/>
                      <a:pt x="497" y="460"/>
                      <a:pt x="497" y="469"/>
                    </a:cubicBezTo>
                    <a:cubicBezTo>
                      <a:pt x="503" y="472"/>
                      <a:pt x="505" y="472"/>
                      <a:pt x="505" y="472"/>
                    </a:cubicBezTo>
                    <a:cubicBezTo>
                      <a:pt x="503" y="469"/>
                      <a:pt x="505" y="469"/>
                      <a:pt x="511" y="469"/>
                    </a:cubicBezTo>
                    <a:close/>
                    <a:moveTo>
                      <a:pt x="522" y="2678"/>
                    </a:moveTo>
                    <a:cubicBezTo>
                      <a:pt x="519" y="2684"/>
                      <a:pt x="519" y="2687"/>
                      <a:pt x="525" y="2693"/>
                    </a:cubicBezTo>
                    <a:cubicBezTo>
                      <a:pt x="528" y="2695"/>
                      <a:pt x="531" y="2695"/>
                      <a:pt x="534" y="2690"/>
                    </a:cubicBezTo>
                    <a:cubicBezTo>
                      <a:pt x="528" y="2690"/>
                      <a:pt x="528" y="2687"/>
                      <a:pt x="531" y="2684"/>
                    </a:cubicBezTo>
                    <a:cubicBezTo>
                      <a:pt x="534" y="2678"/>
                      <a:pt x="531" y="2678"/>
                      <a:pt x="522" y="2678"/>
                    </a:cubicBezTo>
                    <a:close/>
                    <a:moveTo>
                      <a:pt x="536" y="2608"/>
                    </a:moveTo>
                    <a:cubicBezTo>
                      <a:pt x="542" y="2614"/>
                      <a:pt x="545" y="2611"/>
                      <a:pt x="545" y="2605"/>
                    </a:cubicBezTo>
                    <a:cubicBezTo>
                      <a:pt x="545" y="2597"/>
                      <a:pt x="542" y="2597"/>
                      <a:pt x="536" y="2602"/>
                    </a:cubicBezTo>
                    <a:lnTo>
                      <a:pt x="536" y="2608"/>
                    </a:lnTo>
                    <a:close/>
                    <a:moveTo>
                      <a:pt x="598" y="2622"/>
                    </a:moveTo>
                    <a:cubicBezTo>
                      <a:pt x="607" y="2622"/>
                      <a:pt x="613" y="2622"/>
                      <a:pt x="613" y="2619"/>
                    </a:cubicBezTo>
                    <a:cubicBezTo>
                      <a:pt x="613" y="2616"/>
                      <a:pt x="613" y="2614"/>
                      <a:pt x="610" y="2611"/>
                    </a:cubicBezTo>
                    <a:cubicBezTo>
                      <a:pt x="607" y="2608"/>
                      <a:pt x="604" y="2608"/>
                      <a:pt x="601" y="2608"/>
                    </a:cubicBezTo>
                    <a:cubicBezTo>
                      <a:pt x="596" y="2611"/>
                      <a:pt x="596" y="2616"/>
                      <a:pt x="598" y="2622"/>
                    </a:cubicBezTo>
                    <a:close/>
                    <a:moveTo>
                      <a:pt x="610" y="2594"/>
                    </a:moveTo>
                    <a:cubicBezTo>
                      <a:pt x="618" y="2597"/>
                      <a:pt x="624" y="2594"/>
                      <a:pt x="627" y="2591"/>
                    </a:cubicBezTo>
                    <a:cubicBezTo>
                      <a:pt x="629" y="2585"/>
                      <a:pt x="629" y="2582"/>
                      <a:pt x="624" y="2577"/>
                    </a:cubicBezTo>
                    <a:cubicBezTo>
                      <a:pt x="613" y="2574"/>
                      <a:pt x="610" y="2580"/>
                      <a:pt x="610" y="2594"/>
                    </a:cubicBezTo>
                    <a:close/>
                    <a:moveTo>
                      <a:pt x="613" y="2659"/>
                    </a:moveTo>
                    <a:cubicBezTo>
                      <a:pt x="613" y="2667"/>
                      <a:pt x="613" y="2667"/>
                      <a:pt x="615" y="2667"/>
                    </a:cubicBezTo>
                    <a:cubicBezTo>
                      <a:pt x="618" y="2664"/>
                      <a:pt x="621" y="2664"/>
                      <a:pt x="624" y="2667"/>
                    </a:cubicBezTo>
                    <a:cubicBezTo>
                      <a:pt x="624" y="2659"/>
                      <a:pt x="624" y="2656"/>
                      <a:pt x="621" y="2659"/>
                    </a:cubicBezTo>
                    <a:lnTo>
                      <a:pt x="613" y="2659"/>
                    </a:lnTo>
                    <a:close/>
                    <a:moveTo>
                      <a:pt x="683" y="2408"/>
                    </a:moveTo>
                    <a:cubicBezTo>
                      <a:pt x="677" y="2419"/>
                      <a:pt x="683" y="2424"/>
                      <a:pt x="694" y="2419"/>
                    </a:cubicBezTo>
                    <a:cubicBezTo>
                      <a:pt x="692" y="2408"/>
                      <a:pt x="689" y="2405"/>
                      <a:pt x="683" y="2408"/>
                    </a:cubicBezTo>
                    <a:close/>
                    <a:moveTo>
                      <a:pt x="697" y="178"/>
                    </a:moveTo>
                    <a:cubicBezTo>
                      <a:pt x="700" y="170"/>
                      <a:pt x="698" y="164"/>
                      <a:pt x="689" y="167"/>
                    </a:cubicBezTo>
                    <a:cubicBezTo>
                      <a:pt x="681" y="170"/>
                      <a:pt x="680" y="173"/>
                      <a:pt x="680" y="178"/>
                    </a:cubicBezTo>
                    <a:cubicBezTo>
                      <a:pt x="686" y="187"/>
                      <a:pt x="692" y="187"/>
                      <a:pt x="697" y="178"/>
                    </a:cubicBezTo>
                    <a:close/>
                    <a:moveTo>
                      <a:pt x="720" y="2684"/>
                    </a:moveTo>
                    <a:cubicBezTo>
                      <a:pt x="717" y="2684"/>
                      <a:pt x="714" y="2684"/>
                      <a:pt x="714" y="2681"/>
                    </a:cubicBezTo>
                    <a:cubicBezTo>
                      <a:pt x="714" y="2681"/>
                      <a:pt x="711" y="2678"/>
                      <a:pt x="709" y="2678"/>
                    </a:cubicBezTo>
                    <a:lnTo>
                      <a:pt x="709" y="2693"/>
                    </a:lnTo>
                    <a:cubicBezTo>
                      <a:pt x="714" y="2693"/>
                      <a:pt x="717" y="2690"/>
                      <a:pt x="720" y="2684"/>
                    </a:cubicBezTo>
                    <a:close/>
                    <a:moveTo>
                      <a:pt x="723" y="2574"/>
                    </a:moveTo>
                    <a:cubicBezTo>
                      <a:pt x="725" y="2571"/>
                      <a:pt x="725" y="2571"/>
                      <a:pt x="723" y="2568"/>
                    </a:cubicBezTo>
                    <a:cubicBezTo>
                      <a:pt x="720" y="2568"/>
                      <a:pt x="720" y="2568"/>
                      <a:pt x="720" y="2574"/>
                    </a:cubicBezTo>
                    <a:lnTo>
                      <a:pt x="723" y="2574"/>
                    </a:lnTo>
                    <a:close/>
                    <a:moveTo>
                      <a:pt x="762" y="2636"/>
                    </a:moveTo>
                    <a:cubicBezTo>
                      <a:pt x="756" y="2645"/>
                      <a:pt x="756" y="2650"/>
                      <a:pt x="765" y="2653"/>
                    </a:cubicBezTo>
                    <a:cubicBezTo>
                      <a:pt x="771" y="2656"/>
                      <a:pt x="776" y="2662"/>
                      <a:pt x="782" y="2667"/>
                    </a:cubicBezTo>
                    <a:cubicBezTo>
                      <a:pt x="779" y="2659"/>
                      <a:pt x="776" y="2653"/>
                      <a:pt x="776" y="2647"/>
                    </a:cubicBezTo>
                    <a:cubicBezTo>
                      <a:pt x="773" y="2639"/>
                      <a:pt x="771" y="2636"/>
                      <a:pt x="762" y="2636"/>
                    </a:cubicBezTo>
                    <a:close/>
                    <a:moveTo>
                      <a:pt x="785" y="2495"/>
                    </a:moveTo>
                    <a:cubicBezTo>
                      <a:pt x="782" y="2487"/>
                      <a:pt x="776" y="2481"/>
                      <a:pt x="762" y="2481"/>
                    </a:cubicBezTo>
                    <a:cubicBezTo>
                      <a:pt x="762" y="2501"/>
                      <a:pt x="771" y="2503"/>
                      <a:pt x="785" y="2495"/>
                    </a:cubicBezTo>
                    <a:close/>
                    <a:moveTo>
                      <a:pt x="773" y="2388"/>
                    </a:moveTo>
                    <a:cubicBezTo>
                      <a:pt x="779" y="2391"/>
                      <a:pt x="782" y="2393"/>
                      <a:pt x="782" y="2399"/>
                    </a:cubicBezTo>
                    <a:cubicBezTo>
                      <a:pt x="782" y="2405"/>
                      <a:pt x="785" y="2405"/>
                      <a:pt x="793" y="2402"/>
                    </a:cubicBezTo>
                    <a:cubicBezTo>
                      <a:pt x="796" y="2393"/>
                      <a:pt x="793" y="2388"/>
                      <a:pt x="790" y="2385"/>
                    </a:cubicBezTo>
                    <a:cubicBezTo>
                      <a:pt x="782" y="2385"/>
                      <a:pt x="779" y="2385"/>
                      <a:pt x="773" y="2388"/>
                    </a:cubicBezTo>
                    <a:close/>
                    <a:moveTo>
                      <a:pt x="788" y="2557"/>
                    </a:moveTo>
                    <a:cubicBezTo>
                      <a:pt x="796" y="2557"/>
                      <a:pt x="799" y="2551"/>
                      <a:pt x="799" y="2543"/>
                    </a:cubicBezTo>
                    <a:cubicBezTo>
                      <a:pt x="793" y="2540"/>
                      <a:pt x="790" y="2540"/>
                      <a:pt x="790" y="2540"/>
                    </a:cubicBezTo>
                    <a:cubicBezTo>
                      <a:pt x="790" y="2540"/>
                      <a:pt x="788" y="2543"/>
                      <a:pt x="785" y="2543"/>
                    </a:cubicBezTo>
                    <a:cubicBezTo>
                      <a:pt x="785" y="2549"/>
                      <a:pt x="785" y="2554"/>
                      <a:pt x="788" y="2557"/>
                    </a:cubicBezTo>
                    <a:close/>
                    <a:moveTo>
                      <a:pt x="799" y="2693"/>
                    </a:moveTo>
                    <a:cubicBezTo>
                      <a:pt x="807" y="2693"/>
                      <a:pt x="807" y="2690"/>
                      <a:pt x="804" y="2687"/>
                    </a:cubicBezTo>
                    <a:cubicBezTo>
                      <a:pt x="802" y="2684"/>
                      <a:pt x="799" y="2684"/>
                      <a:pt x="799" y="2693"/>
                    </a:cubicBezTo>
                    <a:close/>
                    <a:moveTo>
                      <a:pt x="807" y="2388"/>
                    </a:moveTo>
                    <a:cubicBezTo>
                      <a:pt x="813" y="2388"/>
                      <a:pt x="816" y="2385"/>
                      <a:pt x="821" y="2376"/>
                    </a:cubicBezTo>
                    <a:lnTo>
                      <a:pt x="804" y="2376"/>
                    </a:lnTo>
                    <a:cubicBezTo>
                      <a:pt x="804" y="2379"/>
                      <a:pt x="804" y="2382"/>
                      <a:pt x="807" y="2382"/>
                    </a:cubicBezTo>
                    <a:cubicBezTo>
                      <a:pt x="804" y="2385"/>
                      <a:pt x="807" y="2388"/>
                      <a:pt x="807" y="2388"/>
                    </a:cubicBezTo>
                    <a:close/>
                    <a:moveTo>
                      <a:pt x="847" y="2484"/>
                    </a:moveTo>
                    <a:cubicBezTo>
                      <a:pt x="847" y="2489"/>
                      <a:pt x="847" y="2492"/>
                      <a:pt x="850" y="2495"/>
                    </a:cubicBezTo>
                    <a:cubicBezTo>
                      <a:pt x="858" y="2495"/>
                      <a:pt x="858" y="2489"/>
                      <a:pt x="858" y="2481"/>
                    </a:cubicBezTo>
                    <a:cubicBezTo>
                      <a:pt x="855" y="2484"/>
                      <a:pt x="850" y="2484"/>
                      <a:pt x="847" y="2484"/>
                    </a:cubicBezTo>
                    <a:close/>
                    <a:moveTo>
                      <a:pt x="852" y="2608"/>
                    </a:moveTo>
                    <a:cubicBezTo>
                      <a:pt x="852" y="2616"/>
                      <a:pt x="858" y="2619"/>
                      <a:pt x="867" y="2616"/>
                    </a:cubicBezTo>
                    <a:cubicBezTo>
                      <a:pt x="875" y="2616"/>
                      <a:pt x="878" y="2611"/>
                      <a:pt x="875" y="2602"/>
                    </a:cubicBezTo>
                    <a:cubicBezTo>
                      <a:pt x="864" y="2605"/>
                      <a:pt x="855" y="2605"/>
                      <a:pt x="852" y="2608"/>
                    </a:cubicBezTo>
                    <a:close/>
                    <a:moveTo>
                      <a:pt x="889" y="57"/>
                    </a:moveTo>
                    <a:cubicBezTo>
                      <a:pt x="886" y="62"/>
                      <a:pt x="890" y="65"/>
                      <a:pt x="895" y="65"/>
                    </a:cubicBezTo>
                    <a:cubicBezTo>
                      <a:pt x="901" y="65"/>
                      <a:pt x="903" y="65"/>
                      <a:pt x="903" y="60"/>
                    </a:cubicBezTo>
                    <a:cubicBezTo>
                      <a:pt x="898" y="60"/>
                      <a:pt x="892" y="60"/>
                      <a:pt x="889" y="57"/>
                    </a:cubicBezTo>
                    <a:close/>
                    <a:moveTo>
                      <a:pt x="898" y="1160"/>
                    </a:moveTo>
                    <a:cubicBezTo>
                      <a:pt x="906" y="1160"/>
                      <a:pt x="906" y="1157"/>
                      <a:pt x="903" y="1152"/>
                    </a:cubicBezTo>
                    <a:cubicBezTo>
                      <a:pt x="900" y="1146"/>
                      <a:pt x="898" y="1149"/>
                      <a:pt x="898" y="1160"/>
                    </a:cubicBezTo>
                    <a:close/>
                    <a:moveTo>
                      <a:pt x="915" y="1361"/>
                    </a:moveTo>
                    <a:cubicBezTo>
                      <a:pt x="915" y="1352"/>
                      <a:pt x="915" y="1346"/>
                      <a:pt x="912" y="1344"/>
                    </a:cubicBezTo>
                    <a:cubicBezTo>
                      <a:pt x="909" y="1344"/>
                      <a:pt x="906" y="1344"/>
                      <a:pt x="906" y="1346"/>
                    </a:cubicBezTo>
                    <a:lnTo>
                      <a:pt x="906" y="1355"/>
                    </a:lnTo>
                    <a:cubicBezTo>
                      <a:pt x="909" y="1358"/>
                      <a:pt x="912" y="1361"/>
                      <a:pt x="915" y="1361"/>
                    </a:cubicBezTo>
                    <a:close/>
                    <a:moveTo>
                      <a:pt x="915" y="2235"/>
                    </a:moveTo>
                    <a:cubicBezTo>
                      <a:pt x="920" y="2235"/>
                      <a:pt x="923" y="2233"/>
                      <a:pt x="926" y="2227"/>
                    </a:cubicBezTo>
                    <a:cubicBezTo>
                      <a:pt x="929" y="2221"/>
                      <a:pt x="926" y="2216"/>
                      <a:pt x="923" y="2210"/>
                    </a:cubicBezTo>
                    <a:cubicBezTo>
                      <a:pt x="915" y="2210"/>
                      <a:pt x="912" y="2213"/>
                      <a:pt x="909" y="2218"/>
                    </a:cubicBezTo>
                    <a:cubicBezTo>
                      <a:pt x="909" y="2224"/>
                      <a:pt x="912" y="2230"/>
                      <a:pt x="915" y="2235"/>
                    </a:cubicBezTo>
                    <a:close/>
                    <a:moveTo>
                      <a:pt x="923" y="2557"/>
                    </a:moveTo>
                    <a:cubicBezTo>
                      <a:pt x="926" y="2551"/>
                      <a:pt x="929" y="2549"/>
                      <a:pt x="931" y="2549"/>
                    </a:cubicBezTo>
                    <a:cubicBezTo>
                      <a:pt x="934" y="2549"/>
                      <a:pt x="934" y="2546"/>
                      <a:pt x="934" y="2540"/>
                    </a:cubicBezTo>
                    <a:cubicBezTo>
                      <a:pt x="929" y="2537"/>
                      <a:pt x="926" y="2537"/>
                      <a:pt x="926" y="2537"/>
                    </a:cubicBezTo>
                    <a:cubicBezTo>
                      <a:pt x="926" y="2537"/>
                      <a:pt x="923" y="2540"/>
                      <a:pt x="920" y="2540"/>
                    </a:cubicBezTo>
                    <a:cubicBezTo>
                      <a:pt x="915" y="2551"/>
                      <a:pt x="915" y="2557"/>
                      <a:pt x="923" y="2557"/>
                    </a:cubicBezTo>
                    <a:close/>
                    <a:moveTo>
                      <a:pt x="920" y="1835"/>
                    </a:moveTo>
                    <a:cubicBezTo>
                      <a:pt x="929" y="1835"/>
                      <a:pt x="931" y="1832"/>
                      <a:pt x="929" y="1829"/>
                    </a:cubicBezTo>
                    <a:cubicBezTo>
                      <a:pt x="920" y="1826"/>
                      <a:pt x="920" y="1826"/>
                      <a:pt x="920" y="1835"/>
                    </a:cubicBezTo>
                    <a:close/>
                    <a:moveTo>
                      <a:pt x="934" y="2182"/>
                    </a:moveTo>
                    <a:cubicBezTo>
                      <a:pt x="934" y="2193"/>
                      <a:pt x="940" y="2199"/>
                      <a:pt x="951" y="2199"/>
                    </a:cubicBezTo>
                    <a:cubicBezTo>
                      <a:pt x="954" y="2190"/>
                      <a:pt x="951" y="2187"/>
                      <a:pt x="948" y="2185"/>
                    </a:cubicBezTo>
                    <a:cubicBezTo>
                      <a:pt x="943" y="2185"/>
                      <a:pt x="940" y="2185"/>
                      <a:pt x="934" y="2182"/>
                    </a:cubicBezTo>
                    <a:close/>
                    <a:moveTo>
                      <a:pt x="937" y="2399"/>
                    </a:moveTo>
                    <a:cubicBezTo>
                      <a:pt x="943" y="2402"/>
                      <a:pt x="946" y="2399"/>
                      <a:pt x="946" y="2393"/>
                    </a:cubicBezTo>
                    <a:cubicBezTo>
                      <a:pt x="946" y="2388"/>
                      <a:pt x="943" y="2385"/>
                      <a:pt x="937" y="2388"/>
                    </a:cubicBezTo>
                    <a:lnTo>
                      <a:pt x="937" y="2399"/>
                    </a:lnTo>
                    <a:close/>
                    <a:moveTo>
                      <a:pt x="948" y="1389"/>
                    </a:moveTo>
                    <a:cubicBezTo>
                      <a:pt x="943" y="1392"/>
                      <a:pt x="943" y="1394"/>
                      <a:pt x="943" y="1397"/>
                    </a:cubicBezTo>
                    <a:cubicBezTo>
                      <a:pt x="943" y="1400"/>
                      <a:pt x="946" y="1400"/>
                      <a:pt x="951" y="1400"/>
                    </a:cubicBezTo>
                    <a:cubicBezTo>
                      <a:pt x="960" y="1392"/>
                      <a:pt x="957" y="1389"/>
                      <a:pt x="948" y="1389"/>
                    </a:cubicBezTo>
                    <a:close/>
                    <a:moveTo>
                      <a:pt x="946" y="2535"/>
                    </a:moveTo>
                    <a:cubicBezTo>
                      <a:pt x="951" y="2540"/>
                      <a:pt x="954" y="2540"/>
                      <a:pt x="960" y="2537"/>
                    </a:cubicBezTo>
                    <a:cubicBezTo>
                      <a:pt x="963" y="2535"/>
                      <a:pt x="963" y="2529"/>
                      <a:pt x="957" y="2523"/>
                    </a:cubicBezTo>
                    <a:cubicBezTo>
                      <a:pt x="954" y="2520"/>
                      <a:pt x="951" y="2520"/>
                      <a:pt x="948" y="2523"/>
                    </a:cubicBezTo>
                    <a:cubicBezTo>
                      <a:pt x="943" y="2526"/>
                      <a:pt x="943" y="2529"/>
                      <a:pt x="946" y="2535"/>
                    </a:cubicBezTo>
                    <a:close/>
                    <a:moveTo>
                      <a:pt x="946" y="2331"/>
                    </a:moveTo>
                    <a:cubicBezTo>
                      <a:pt x="954" y="2331"/>
                      <a:pt x="954" y="2329"/>
                      <a:pt x="951" y="2326"/>
                    </a:cubicBezTo>
                    <a:cubicBezTo>
                      <a:pt x="946" y="2323"/>
                      <a:pt x="946" y="2323"/>
                      <a:pt x="946" y="2331"/>
                    </a:cubicBezTo>
                    <a:close/>
                    <a:moveTo>
                      <a:pt x="957" y="2281"/>
                    </a:moveTo>
                    <a:cubicBezTo>
                      <a:pt x="957" y="2272"/>
                      <a:pt x="954" y="2269"/>
                      <a:pt x="948" y="2272"/>
                    </a:cubicBezTo>
                    <a:lnTo>
                      <a:pt x="948" y="2281"/>
                    </a:lnTo>
                    <a:lnTo>
                      <a:pt x="957" y="2281"/>
                    </a:lnTo>
                    <a:close/>
                    <a:moveTo>
                      <a:pt x="951" y="2080"/>
                    </a:moveTo>
                    <a:cubicBezTo>
                      <a:pt x="951" y="2089"/>
                      <a:pt x="954" y="2091"/>
                      <a:pt x="963" y="2089"/>
                    </a:cubicBezTo>
                    <a:cubicBezTo>
                      <a:pt x="968" y="2077"/>
                      <a:pt x="965" y="2075"/>
                      <a:pt x="951" y="2080"/>
                    </a:cubicBezTo>
                    <a:close/>
                    <a:moveTo>
                      <a:pt x="951" y="2230"/>
                    </a:moveTo>
                    <a:cubicBezTo>
                      <a:pt x="957" y="2233"/>
                      <a:pt x="960" y="2235"/>
                      <a:pt x="960" y="2244"/>
                    </a:cubicBezTo>
                    <a:cubicBezTo>
                      <a:pt x="960" y="2249"/>
                      <a:pt x="963" y="2255"/>
                      <a:pt x="971" y="2258"/>
                    </a:cubicBezTo>
                    <a:cubicBezTo>
                      <a:pt x="977" y="2252"/>
                      <a:pt x="977" y="2247"/>
                      <a:pt x="971" y="2238"/>
                    </a:cubicBezTo>
                    <a:cubicBezTo>
                      <a:pt x="965" y="2224"/>
                      <a:pt x="960" y="2224"/>
                      <a:pt x="951" y="2230"/>
                    </a:cubicBezTo>
                    <a:close/>
                    <a:moveTo>
                      <a:pt x="960" y="2399"/>
                    </a:moveTo>
                    <a:cubicBezTo>
                      <a:pt x="965" y="2405"/>
                      <a:pt x="971" y="2402"/>
                      <a:pt x="982" y="2396"/>
                    </a:cubicBezTo>
                    <a:cubicBezTo>
                      <a:pt x="991" y="2388"/>
                      <a:pt x="996" y="2382"/>
                      <a:pt x="994" y="2379"/>
                    </a:cubicBezTo>
                    <a:cubicBezTo>
                      <a:pt x="985" y="2374"/>
                      <a:pt x="979" y="2376"/>
                      <a:pt x="977" y="2382"/>
                    </a:cubicBezTo>
                    <a:cubicBezTo>
                      <a:pt x="968" y="2388"/>
                      <a:pt x="965" y="2396"/>
                      <a:pt x="960" y="2399"/>
                    </a:cubicBezTo>
                    <a:close/>
                    <a:moveTo>
                      <a:pt x="971" y="1964"/>
                    </a:moveTo>
                    <a:cubicBezTo>
                      <a:pt x="971" y="1967"/>
                      <a:pt x="971" y="1967"/>
                      <a:pt x="968" y="1967"/>
                    </a:cubicBezTo>
                    <a:cubicBezTo>
                      <a:pt x="968" y="1967"/>
                      <a:pt x="965" y="1967"/>
                      <a:pt x="965" y="1970"/>
                    </a:cubicBezTo>
                    <a:cubicBezTo>
                      <a:pt x="968" y="1970"/>
                      <a:pt x="968" y="1970"/>
                      <a:pt x="971" y="1973"/>
                    </a:cubicBezTo>
                    <a:cubicBezTo>
                      <a:pt x="971" y="1973"/>
                      <a:pt x="974" y="1976"/>
                      <a:pt x="977" y="1976"/>
                    </a:cubicBezTo>
                    <a:cubicBezTo>
                      <a:pt x="977" y="1973"/>
                      <a:pt x="974" y="1970"/>
                      <a:pt x="971" y="1964"/>
                    </a:cubicBezTo>
                    <a:close/>
                    <a:moveTo>
                      <a:pt x="971" y="1372"/>
                    </a:moveTo>
                    <a:cubicBezTo>
                      <a:pt x="968" y="1380"/>
                      <a:pt x="974" y="1389"/>
                      <a:pt x="985" y="1394"/>
                    </a:cubicBezTo>
                    <a:cubicBezTo>
                      <a:pt x="985" y="1389"/>
                      <a:pt x="988" y="1389"/>
                      <a:pt x="994" y="1389"/>
                    </a:cubicBezTo>
                    <a:cubicBezTo>
                      <a:pt x="999" y="1389"/>
                      <a:pt x="999" y="1389"/>
                      <a:pt x="996" y="1383"/>
                    </a:cubicBezTo>
                    <a:cubicBezTo>
                      <a:pt x="988" y="1386"/>
                      <a:pt x="985" y="1383"/>
                      <a:pt x="982" y="1377"/>
                    </a:cubicBezTo>
                    <a:cubicBezTo>
                      <a:pt x="982" y="1369"/>
                      <a:pt x="977" y="1369"/>
                      <a:pt x="971" y="1372"/>
                    </a:cubicBezTo>
                    <a:close/>
                    <a:moveTo>
                      <a:pt x="974" y="1931"/>
                    </a:moveTo>
                    <a:cubicBezTo>
                      <a:pt x="979" y="1931"/>
                      <a:pt x="985" y="1928"/>
                      <a:pt x="991" y="1925"/>
                    </a:cubicBezTo>
                    <a:cubicBezTo>
                      <a:pt x="999" y="1922"/>
                      <a:pt x="996" y="1917"/>
                      <a:pt x="988" y="1911"/>
                    </a:cubicBezTo>
                    <a:cubicBezTo>
                      <a:pt x="982" y="1908"/>
                      <a:pt x="980" y="1912"/>
                      <a:pt x="977" y="1917"/>
                    </a:cubicBezTo>
                    <a:cubicBezTo>
                      <a:pt x="975" y="1923"/>
                      <a:pt x="974" y="1928"/>
                      <a:pt x="974" y="1931"/>
                    </a:cubicBezTo>
                    <a:close/>
                    <a:moveTo>
                      <a:pt x="988" y="2123"/>
                    </a:moveTo>
                    <a:cubicBezTo>
                      <a:pt x="991" y="2114"/>
                      <a:pt x="991" y="2108"/>
                      <a:pt x="985" y="2111"/>
                    </a:cubicBezTo>
                    <a:cubicBezTo>
                      <a:pt x="982" y="2114"/>
                      <a:pt x="979" y="2114"/>
                      <a:pt x="977" y="2114"/>
                    </a:cubicBezTo>
                    <a:cubicBezTo>
                      <a:pt x="977" y="2125"/>
                      <a:pt x="982" y="2128"/>
                      <a:pt x="988" y="2123"/>
                    </a:cubicBezTo>
                    <a:close/>
                    <a:moveTo>
                      <a:pt x="1010" y="1188"/>
                    </a:moveTo>
                    <a:cubicBezTo>
                      <a:pt x="1019" y="1180"/>
                      <a:pt x="1019" y="1171"/>
                      <a:pt x="1008" y="1169"/>
                    </a:cubicBezTo>
                    <a:cubicBezTo>
                      <a:pt x="996" y="1166"/>
                      <a:pt x="988" y="1166"/>
                      <a:pt x="982" y="1171"/>
                    </a:cubicBezTo>
                    <a:cubicBezTo>
                      <a:pt x="982" y="1197"/>
                      <a:pt x="991" y="1203"/>
                      <a:pt x="1010" y="1188"/>
                    </a:cubicBezTo>
                    <a:close/>
                    <a:moveTo>
                      <a:pt x="994" y="1722"/>
                    </a:moveTo>
                    <a:cubicBezTo>
                      <a:pt x="990" y="1725"/>
                      <a:pt x="988" y="1727"/>
                      <a:pt x="986" y="1726"/>
                    </a:cubicBezTo>
                    <a:cubicBezTo>
                      <a:pt x="991" y="1733"/>
                      <a:pt x="994" y="1730"/>
                      <a:pt x="994" y="1722"/>
                    </a:cubicBezTo>
                    <a:close/>
                    <a:moveTo>
                      <a:pt x="999" y="2148"/>
                    </a:moveTo>
                    <a:cubicBezTo>
                      <a:pt x="1002" y="2142"/>
                      <a:pt x="999" y="2139"/>
                      <a:pt x="996" y="2139"/>
                    </a:cubicBezTo>
                    <a:cubicBezTo>
                      <a:pt x="991" y="2139"/>
                      <a:pt x="988" y="2139"/>
                      <a:pt x="985" y="2137"/>
                    </a:cubicBezTo>
                    <a:cubicBezTo>
                      <a:pt x="985" y="2145"/>
                      <a:pt x="991" y="2148"/>
                      <a:pt x="999" y="2148"/>
                    </a:cubicBezTo>
                    <a:close/>
                    <a:moveTo>
                      <a:pt x="991" y="1637"/>
                    </a:moveTo>
                    <a:cubicBezTo>
                      <a:pt x="985" y="1643"/>
                      <a:pt x="985" y="1648"/>
                      <a:pt x="988" y="1654"/>
                    </a:cubicBezTo>
                    <a:cubicBezTo>
                      <a:pt x="991" y="1660"/>
                      <a:pt x="996" y="1663"/>
                      <a:pt x="1005" y="1660"/>
                    </a:cubicBezTo>
                    <a:cubicBezTo>
                      <a:pt x="1008" y="1646"/>
                      <a:pt x="1002" y="1637"/>
                      <a:pt x="991" y="1637"/>
                    </a:cubicBezTo>
                    <a:close/>
                    <a:moveTo>
                      <a:pt x="988" y="2075"/>
                    </a:moveTo>
                    <a:cubicBezTo>
                      <a:pt x="994" y="2075"/>
                      <a:pt x="996" y="2069"/>
                      <a:pt x="1002" y="2060"/>
                    </a:cubicBezTo>
                    <a:cubicBezTo>
                      <a:pt x="999" y="2060"/>
                      <a:pt x="996" y="2060"/>
                      <a:pt x="996" y="2058"/>
                    </a:cubicBezTo>
                    <a:cubicBezTo>
                      <a:pt x="996" y="2058"/>
                      <a:pt x="994" y="2055"/>
                      <a:pt x="991" y="2055"/>
                    </a:cubicBezTo>
                    <a:cubicBezTo>
                      <a:pt x="994" y="2060"/>
                      <a:pt x="994" y="2063"/>
                      <a:pt x="991" y="2063"/>
                    </a:cubicBezTo>
                    <a:cubicBezTo>
                      <a:pt x="991" y="2066"/>
                      <a:pt x="988" y="2072"/>
                      <a:pt x="988" y="2075"/>
                    </a:cubicBezTo>
                    <a:close/>
                    <a:moveTo>
                      <a:pt x="999" y="1964"/>
                    </a:moveTo>
                    <a:cubicBezTo>
                      <a:pt x="1010" y="1959"/>
                      <a:pt x="1016" y="1956"/>
                      <a:pt x="1013" y="1956"/>
                    </a:cubicBezTo>
                    <a:cubicBezTo>
                      <a:pt x="1010" y="1956"/>
                      <a:pt x="1005" y="1953"/>
                      <a:pt x="996" y="1948"/>
                    </a:cubicBezTo>
                    <a:cubicBezTo>
                      <a:pt x="996" y="1953"/>
                      <a:pt x="996" y="1956"/>
                      <a:pt x="999" y="1956"/>
                    </a:cubicBezTo>
                    <a:lnTo>
                      <a:pt x="999" y="1964"/>
                    </a:lnTo>
                    <a:close/>
                    <a:moveTo>
                      <a:pt x="1013" y="1485"/>
                    </a:moveTo>
                    <a:cubicBezTo>
                      <a:pt x="1013" y="1476"/>
                      <a:pt x="1008" y="1473"/>
                      <a:pt x="999" y="1473"/>
                    </a:cubicBezTo>
                    <a:cubicBezTo>
                      <a:pt x="996" y="1479"/>
                      <a:pt x="996" y="1482"/>
                      <a:pt x="1002" y="1485"/>
                    </a:cubicBezTo>
                    <a:cubicBezTo>
                      <a:pt x="1005" y="1488"/>
                      <a:pt x="1010" y="1488"/>
                      <a:pt x="1013" y="1485"/>
                    </a:cubicBezTo>
                    <a:close/>
                    <a:moveTo>
                      <a:pt x="1010" y="872"/>
                    </a:moveTo>
                    <a:cubicBezTo>
                      <a:pt x="1002" y="872"/>
                      <a:pt x="999" y="875"/>
                      <a:pt x="999" y="884"/>
                    </a:cubicBezTo>
                    <a:cubicBezTo>
                      <a:pt x="1008" y="881"/>
                      <a:pt x="1010" y="878"/>
                      <a:pt x="1010" y="872"/>
                    </a:cubicBezTo>
                    <a:close/>
                    <a:moveTo>
                      <a:pt x="1010" y="1112"/>
                    </a:moveTo>
                    <a:cubicBezTo>
                      <a:pt x="1013" y="1104"/>
                      <a:pt x="1010" y="1098"/>
                      <a:pt x="999" y="1101"/>
                    </a:cubicBezTo>
                    <a:cubicBezTo>
                      <a:pt x="999" y="1109"/>
                      <a:pt x="1002" y="1112"/>
                      <a:pt x="1010" y="1112"/>
                    </a:cubicBezTo>
                    <a:close/>
                    <a:moveTo>
                      <a:pt x="1010" y="1346"/>
                    </a:moveTo>
                    <a:cubicBezTo>
                      <a:pt x="1030" y="1344"/>
                      <a:pt x="1036" y="1339"/>
                      <a:pt x="1027" y="1327"/>
                    </a:cubicBezTo>
                    <a:cubicBezTo>
                      <a:pt x="1019" y="1316"/>
                      <a:pt x="1010" y="1307"/>
                      <a:pt x="999" y="1304"/>
                    </a:cubicBezTo>
                    <a:cubicBezTo>
                      <a:pt x="1002" y="1315"/>
                      <a:pt x="1005" y="1324"/>
                      <a:pt x="1013" y="1327"/>
                    </a:cubicBezTo>
                    <a:cubicBezTo>
                      <a:pt x="1019" y="1327"/>
                      <a:pt x="1019" y="1332"/>
                      <a:pt x="1010" y="1346"/>
                    </a:cubicBezTo>
                    <a:close/>
                    <a:moveTo>
                      <a:pt x="1013" y="1840"/>
                    </a:moveTo>
                    <a:cubicBezTo>
                      <a:pt x="1019" y="1829"/>
                      <a:pt x="1016" y="1823"/>
                      <a:pt x="1010" y="1823"/>
                    </a:cubicBezTo>
                    <a:cubicBezTo>
                      <a:pt x="1002" y="1823"/>
                      <a:pt x="999" y="1826"/>
                      <a:pt x="999" y="1835"/>
                    </a:cubicBezTo>
                    <a:cubicBezTo>
                      <a:pt x="1005" y="1835"/>
                      <a:pt x="1008" y="1837"/>
                      <a:pt x="1008" y="1840"/>
                    </a:cubicBezTo>
                    <a:cubicBezTo>
                      <a:pt x="1008" y="1843"/>
                      <a:pt x="1010" y="1843"/>
                      <a:pt x="1013" y="1840"/>
                    </a:cubicBezTo>
                    <a:close/>
                    <a:moveTo>
                      <a:pt x="1010" y="2100"/>
                    </a:moveTo>
                    <a:cubicBezTo>
                      <a:pt x="1005" y="2103"/>
                      <a:pt x="1005" y="2106"/>
                      <a:pt x="1005" y="2108"/>
                    </a:cubicBezTo>
                    <a:cubicBezTo>
                      <a:pt x="1005" y="2111"/>
                      <a:pt x="1010" y="2111"/>
                      <a:pt x="1019" y="2111"/>
                    </a:cubicBezTo>
                    <a:cubicBezTo>
                      <a:pt x="1019" y="2106"/>
                      <a:pt x="1016" y="2100"/>
                      <a:pt x="1010" y="2100"/>
                    </a:cubicBezTo>
                    <a:close/>
                    <a:moveTo>
                      <a:pt x="1019" y="1409"/>
                    </a:moveTo>
                    <a:cubicBezTo>
                      <a:pt x="1022" y="1403"/>
                      <a:pt x="1019" y="1400"/>
                      <a:pt x="1016" y="1394"/>
                    </a:cubicBezTo>
                    <a:cubicBezTo>
                      <a:pt x="1013" y="1400"/>
                      <a:pt x="1013" y="1403"/>
                      <a:pt x="1013" y="1409"/>
                    </a:cubicBezTo>
                    <a:lnTo>
                      <a:pt x="1019" y="1409"/>
                    </a:lnTo>
                    <a:close/>
                    <a:moveTo>
                      <a:pt x="1013" y="2083"/>
                    </a:moveTo>
                    <a:cubicBezTo>
                      <a:pt x="1010" y="2091"/>
                      <a:pt x="1013" y="2094"/>
                      <a:pt x="1016" y="2091"/>
                    </a:cubicBezTo>
                    <a:cubicBezTo>
                      <a:pt x="1022" y="2086"/>
                      <a:pt x="1022" y="2083"/>
                      <a:pt x="1013" y="2083"/>
                    </a:cubicBezTo>
                    <a:close/>
                    <a:moveTo>
                      <a:pt x="1047" y="788"/>
                    </a:moveTo>
                    <a:cubicBezTo>
                      <a:pt x="1042" y="768"/>
                      <a:pt x="1039" y="762"/>
                      <a:pt x="1033" y="771"/>
                    </a:cubicBezTo>
                    <a:cubicBezTo>
                      <a:pt x="1027" y="779"/>
                      <a:pt x="1025" y="788"/>
                      <a:pt x="1019" y="799"/>
                    </a:cubicBezTo>
                    <a:cubicBezTo>
                      <a:pt x="1027" y="799"/>
                      <a:pt x="1033" y="799"/>
                      <a:pt x="1042" y="802"/>
                    </a:cubicBezTo>
                    <a:cubicBezTo>
                      <a:pt x="1047" y="805"/>
                      <a:pt x="1050" y="799"/>
                      <a:pt x="1047" y="788"/>
                    </a:cubicBezTo>
                    <a:close/>
                    <a:moveTo>
                      <a:pt x="1025" y="1775"/>
                    </a:moveTo>
                    <a:cubicBezTo>
                      <a:pt x="1027" y="1767"/>
                      <a:pt x="1025" y="1764"/>
                      <a:pt x="1016" y="1764"/>
                    </a:cubicBezTo>
                    <a:lnTo>
                      <a:pt x="1016" y="1775"/>
                    </a:lnTo>
                    <a:lnTo>
                      <a:pt x="1025" y="1775"/>
                    </a:lnTo>
                    <a:close/>
                    <a:moveTo>
                      <a:pt x="1081" y="1936"/>
                    </a:moveTo>
                    <a:cubicBezTo>
                      <a:pt x="1073" y="1945"/>
                      <a:pt x="1064" y="1948"/>
                      <a:pt x="1061" y="1945"/>
                    </a:cubicBezTo>
                    <a:cubicBezTo>
                      <a:pt x="1058" y="1945"/>
                      <a:pt x="1056" y="1942"/>
                      <a:pt x="1053" y="1936"/>
                    </a:cubicBezTo>
                    <a:cubicBezTo>
                      <a:pt x="1053" y="1931"/>
                      <a:pt x="1050" y="1928"/>
                      <a:pt x="1047" y="1922"/>
                    </a:cubicBezTo>
                    <a:cubicBezTo>
                      <a:pt x="1044" y="1917"/>
                      <a:pt x="1042" y="1914"/>
                      <a:pt x="1036" y="1914"/>
                    </a:cubicBezTo>
                    <a:cubicBezTo>
                      <a:pt x="1030" y="1925"/>
                      <a:pt x="1027" y="1937"/>
                      <a:pt x="1027" y="1948"/>
                    </a:cubicBezTo>
                    <a:cubicBezTo>
                      <a:pt x="1027" y="1960"/>
                      <a:pt x="1022" y="1970"/>
                      <a:pt x="1019" y="1981"/>
                    </a:cubicBezTo>
                    <a:cubicBezTo>
                      <a:pt x="1027" y="1987"/>
                      <a:pt x="1033" y="1987"/>
                      <a:pt x="1036" y="1979"/>
                    </a:cubicBezTo>
                    <a:cubicBezTo>
                      <a:pt x="1042" y="1973"/>
                      <a:pt x="1044" y="1967"/>
                      <a:pt x="1050" y="1962"/>
                    </a:cubicBezTo>
                    <a:cubicBezTo>
                      <a:pt x="1053" y="1956"/>
                      <a:pt x="1058" y="1953"/>
                      <a:pt x="1070" y="1948"/>
                    </a:cubicBezTo>
                    <a:cubicBezTo>
                      <a:pt x="1081" y="1948"/>
                      <a:pt x="1084" y="1942"/>
                      <a:pt x="1081" y="1936"/>
                    </a:cubicBezTo>
                    <a:close/>
                    <a:moveTo>
                      <a:pt x="1019" y="2354"/>
                    </a:moveTo>
                    <a:cubicBezTo>
                      <a:pt x="1027" y="2362"/>
                      <a:pt x="1030" y="2360"/>
                      <a:pt x="1030" y="2351"/>
                    </a:cubicBezTo>
                    <a:cubicBezTo>
                      <a:pt x="1022" y="2343"/>
                      <a:pt x="1019" y="2343"/>
                      <a:pt x="1019" y="2354"/>
                    </a:cubicBezTo>
                    <a:close/>
                    <a:moveTo>
                      <a:pt x="1022" y="1739"/>
                    </a:moveTo>
                    <a:cubicBezTo>
                      <a:pt x="1042" y="1739"/>
                      <a:pt x="1050" y="1733"/>
                      <a:pt x="1050" y="1722"/>
                    </a:cubicBezTo>
                    <a:cubicBezTo>
                      <a:pt x="1042" y="1716"/>
                      <a:pt x="1036" y="1720"/>
                      <a:pt x="1033" y="1725"/>
                    </a:cubicBezTo>
                    <a:cubicBezTo>
                      <a:pt x="1030" y="1731"/>
                      <a:pt x="1027" y="1736"/>
                      <a:pt x="1022" y="1739"/>
                    </a:cubicBezTo>
                    <a:close/>
                    <a:moveTo>
                      <a:pt x="1044" y="1857"/>
                    </a:moveTo>
                    <a:cubicBezTo>
                      <a:pt x="1039" y="1857"/>
                      <a:pt x="1036" y="1857"/>
                      <a:pt x="1033" y="1860"/>
                    </a:cubicBezTo>
                    <a:cubicBezTo>
                      <a:pt x="1030" y="1860"/>
                      <a:pt x="1027" y="1863"/>
                      <a:pt x="1025" y="1863"/>
                    </a:cubicBezTo>
                    <a:cubicBezTo>
                      <a:pt x="1025" y="1871"/>
                      <a:pt x="1027" y="1874"/>
                      <a:pt x="1036" y="1874"/>
                    </a:cubicBezTo>
                    <a:cubicBezTo>
                      <a:pt x="1044" y="1871"/>
                      <a:pt x="1044" y="1866"/>
                      <a:pt x="1044" y="1857"/>
                    </a:cubicBezTo>
                    <a:close/>
                    <a:moveTo>
                      <a:pt x="1025" y="2379"/>
                    </a:moveTo>
                    <a:cubicBezTo>
                      <a:pt x="1036" y="2382"/>
                      <a:pt x="1042" y="2379"/>
                      <a:pt x="1036" y="2376"/>
                    </a:cubicBezTo>
                    <a:cubicBezTo>
                      <a:pt x="1030" y="2371"/>
                      <a:pt x="1027" y="2368"/>
                      <a:pt x="1025" y="2368"/>
                    </a:cubicBezTo>
                    <a:lnTo>
                      <a:pt x="1025" y="2379"/>
                    </a:lnTo>
                    <a:close/>
                    <a:moveTo>
                      <a:pt x="1047" y="1846"/>
                    </a:moveTo>
                    <a:cubicBezTo>
                      <a:pt x="1053" y="1840"/>
                      <a:pt x="1053" y="1835"/>
                      <a:pt x="1050" y="1829"/>
                    </a:cubicBezTo>
                    <a:cubicBezTo>
                      <a:pt x="1047" y="1823"/>
                      <a:pt x="1042" y="1821"/>
                      <a:pt x="1036" y="1821"/>
                    </a:cubicBezTo>
                    <a:cubicBezTo>
                      <a:pt x="1030" y="1826"/>
                      <a:pt x="1030" y="1832"/>
                      <a:pt x="1033" y="1837"/>
                    </a:cubicBezTo>
                    <a:cubicBezTo>
                      <a:pt x="1036" y="1843"/>
                      <a:pt x="1039" y="1846"/>
                      <a:pt x="1047" y="1846"/>
                    </a:cubicBezTo>
                    <a:close/>
                    <a:moveTo>
                      <a:pt x="1033" y="201"/>
                    </a:moveTo>
                    <a:cubicBezTo>
                      <a:pt x="1047" y="201"/>
                      <a:pt x="1050" y="198"/>
                      <a:pt x="1042" y="192"/>
                    </a:cubicBezTo>
                    <a:cubicBezTo>
                      <a:pt x="1033" y="184"/>
                      <a:pt x="1030" y="187"/>
                      <a:pt x="1033" y="201"/>
                    </a:cubicBezTo>
                    <a:close/>
                    <a:moveTo>
                      <a:pt x="1033" y="695"/>
                    </a:moveTo>
                    <a:cubicBezTo>
                      <a:pt x="1039" y="697"/>
                      <a:pt x="1042" y="695"/>
                      <a:pt x="1042" y="689"/>
                    </a:cubicBezTo>
                    <a:cubicBezTo>
                      <a:pt x="1042" y="683"/>
                      <a:pt x="1039" y="680"/>
                      <a:pt x="1033" y="683"/>
                    </a:cubicBezTo>
                    <a:lnTo>
                      <a:pt x="1033" y="695"/>
                    </a:lnTo>
                    <a:close/>
                    <a:moveTo>
                      <a:pt x="1033" y="2309"/>
                    </a:moveTo>
                    <a:cubicBezTo>
                      <a:pt x="1033" y="2317"/>
                      <a:pt x="1036" y="2320"/>
                      <a:pt x="1044" y="2320"/>
                    </a:cubicBezTo>
                    <a:cubicBezTo>
                      <a:pt x="1044" y="2314"/>
                      <a:pt x="1047" y="2312"/>
                      <a:pt x="1053" y="2312"/>
                    </a:cubicBezTo>
                    <a:lnTo>
                      <a:pt x="1042" y="2312"/>
                    </a:lnTo>
                    <a:cubicBezTo>
                      <a:pt x="1036" y="2312"/>
                      <a:pt x="1036" y="2312"/>
                      <a:pt x="1033" y="2309"/>
                    </a:cubicBezTo>
                    <a:close/>
                    <a:moveTo>
                      <a:pt x="1050" y="1138"/>
                    </a:moveTo>
                    <a:cubicBezTo>
                      <a:pt x="1050" y="1132"/>
                      <a:pt x="1050" y="1129"/>
                      <a:pt x="1047" y="1129"/>
                    </a:cubicBezTo>
                    <a:cubicBezTo>
                      <a:pt x="1044" y="1129"/>
                      <a:pt x="1042" y="1126"/>
                      <a:pt x="1039" y="1124"/>
                    </a:cubicBezTo>
                    <a:cubicBezTo>
                      <a:pt x="1033" y="1129"/>
                      <a:pt x="1033" y="1132"/>
                      <a:pt x="1036" y="1138"/>
                    </a:cubicBezTo>
                    <a:cubicBezTo>
                      <a:pt x="1039" y="1140"/>
                      <a:pt x="1044" y="1140"/>
                      <a:pt x="1050" y="1138"/>
                    </a:cubicBezTo>
                    <a:close/>
                    <a:moveTo>
                      <a:pt x="1047" y="1101"/>
                    </a:moveTo>
                    <a:cubicBezTo>
                      <a:pt x="1047" y="1092"/>
                      <a:pt x="1044" y="1090"/>
                      <a:pt x="1036" y="1090"/>
                    </a:cubicBezTo>
                    <a:lnTo>
                      <a:pt x="1036" y="1101"/>
                    </a:lnTo>
                    <a:lnTo>
                      <a:pt x="1047" y="1101"/>
                    </a:lnTo>
                    <a:close/>
                    <a:moveTo>
                      <a:pt x="1061" y="2046"/>
                    </a:moveTo>
                    <a:cubicBezTo>
                      <a:pt x="1070" y="2041"/>
                      <a:pt x="1073" y="2036"/>
                      <a:pt x="1075" y="2027"/>
                    </a:cubicBezTo>
                    <a:cubicBezTo>
                      <a:pt x="1078" y="2019"/>
                      <a:pt x="1081" y="2012"/>
                      <a:pt x="1084" y="2007"/>
                    </a:cubicBezTo>
                    <a:cubicBezTo>
                      <a:pt x="1075" y="2001"/>
                      <a:pt x="1070" y="2004"/>
                      <a:pt x="1067" y="2010"/>
                    </a:cubicBezTo>
                    <a:cubicBezTo>
                      <a:pt x="1061" y="2015"/>
                      <a:pt x="1058" y="2021"/>
                      <a:pt x="1053" y="2027"/>
                    </a:cubicBezTo>
                    <a:cubicBezTo>
                      <a:pt x="1053" y="2029"/>
                      <a:pt x="1050" y="2029"/>
                      <a:pt x="1044" y="2029"/>
                    </a:cubicBezTo>
                    <a:cubicBezTo>
                      <a:pt x="1036" y="2032"/>
                      <a:pt x="1039" y="2035"/>
                      <a:pt x="1047" y="2041"/>
                    </a:cubicBezTo>
                    <a:lnTo>
                      <a:pt x="1061" y="2046"/>
                    </a:lnTo>
                    <a:close/>
                    <a:moveTo>
                      <a:pt x="1053" y="1005"/>
                    </a:moveTo>
                    <a:cubicBezTo>
                      <a:pt x="1044" y="997"/>
                      <a:pt x="1042" y="999"/>
                      <a:pt x="1042" y="1008"/>
                    </a:cubicBezTo>
                    <a:cubicBezTo>
                      <a:pt x="1050" y="1016"/>
                      <a:pt x="1053" y="1016"/>
                      <a:pt x="1053" y="1005"/>
                    </a:cubicBezTo>
                    <a:close/>
                    <a:moveTo>
                      <a:pt x="1064" y="1061"/>
                    </a:moveTo>
                    <a:cubicBezTo>
                      <a:pt x="1061" y="1047"/>
                      <a:pt x="1056" y="1039"/>
                      <a:pt x="1042" y="1039"/>
                    </a:cubicBezTo>
                    <a:cubicBezTo>
                      <a:pt x="1044" y="1047"/>
                      <a:pt x="1050" y="1056"/>
                      <a:pt x="1064" y="1061"/>
                    </a:cubicBezTo>
                    <a:close/>
                    <a:moveTo>
                      <a:pt x="1044" y="1375"/>
                    </a:moveTo>
                    <a:cubicBezTo>
                      <a:pt x="1053" y="1375"/>
                      <a:pt x="1053" y="1372"/>
                      <a:pt x="1050" y="1369"/>
                    </a:cubicBezTo>
                    <a:cubicBezTo>
                      <a:pt x="1044" y="1366"/>
                      <a:pt x="1044" y="1366"/>
                      <a:pt x="1044" y="1375"/>
                    </a:cubicBezTo>
                    <a:close/>
                    <a:moveTo>
                      <a:pt x="1070" y="1400"/>
                    </a:moveTo>
                    <a:cubicBezTo>
                      <a:pt x="1087" y="1394"/>
                      <a:pt x="1092" y="1386"/>
                      <a:pt x="1084" y="1375"/>
                    </a:cubicBezTo>
                    <a:cubicBezTo>
                      <a:pt x="1075" y="1380"/>
                      <a:pt x="1067" y="1386"/>
                      <a:pt x="1056" y="1397"/>
                    </a:cubicBezTo>
                    <a:cubicBezTo>
                      <a:pt x="1044" y="1406"/>
                      <a:pt x="1044" y="1417"/>
                      <a:pt x="1056" y="1425"/>
                    </a:cubicBezTo>
                    <a:cubicBezTo>
                      <a:pt x="1064" y="1417"/>
                      <a:pt x="1064" y="1411"/>
                      <a:pt x="1061" y="1409"/>
                    </a:cubicBezTo>
                    <a:cubicBezTo>
                      <a:pt x="1056" y="1406"/>
                      <a:pt x="1058" y="1403"/>
                      <a:pt x="1070" y="1400"/>
                    </a:cubicBezTo>
                    <a:close/>
                    <a:moveTo>
                      <a:pt x="1064" y="720"/>
                    </a:moveTo>
                    <a:cubicBezTo>
                      <a:pt x="1067" y="714"/>
                      <a:pt x="1064" y="712"/>
                      <a:pt x="1061" y="712"/>
                    </a:cubicBezTo>
                    <a:cubicBezTo>
                      <a:pt x="1056" y="712"/>
                      <a:pt x="1053" y="712"/>
                      <a:pt x="1050" y="717"/>
                    </a:cubicBezTo>
                    <a:cubicBezTo>
                      <a:pt x="1056" y="717"/>
                      <a:pt x="1058" y="717"/>
                      <a:pt x="1058" y="720"/>
                    </a:cubicBezTo>
                    <a:lnTo>
                      <a:pt x="1064" y="720"/>
                    </a:lnTo>
                    <a:close/>
                    <a:moveTo>
                      <a:pt x="1050" y="1163"/>
                    </a:moveTo>
                    <a:cubicBezTo>
                      <a:pt x="1061" y="1163"/>
                      <a:pt x="1064" y="1160"/>
                      <a:pt x="1058" y="1155"/>
                    </a:cubicBezTo>
                    <a:cubicBezTo>
                      <a:pt x="1053" y="1149"/>
                      <a:pt x="1050" y="1152"/>
                      <a:pt x="1050" y="1163"/>
                    </a:cubicBezTo>
                    <a:close/>
                    <a:moveTo>
                      <a:pt x="1053" y="1324"/>
                    </a:moveTo>
                    <a:cubicBezTo>
                      <a:pt x="1056" y="1318"/>
                      <a:pt x="1056" y="1315"/>
                      <a:pt x="1053" y="1315"/>
                    </a:cubicBezTo>
                    <a:cubicBezTo>
                      <a:pt x="1050" y="1315"/>
                      <a:pt x="1050" y="1318"/>
                      <a:pt x="1050" y="1324"/>
                    </a:cubicBezTo>
                    <a:lnTo>
                      <a:pt x="1053" y="1324"/>
                    </a:lnTo>
                    <a:close/>
                    <a:moveTo>
                      <a:pt x="1050" y="2503"/>
                    </a:moveTo>
                    <a:cubicBezTo>
                      <a:pt x="1053" y="2503"/>
                      <a:pt x="1056" y="2503"/>
                      <a:pt x="1058" y="2501"/>
                    </a:cubicBezTo>
                    <a:cubicBezTo>
                      <a:pt x="1061" y="2498"/>
                      <a:pt x="1058" y="2495"/>
                      <a:pt x="1050" y="2492"/>
                    </a:cubicBezTo>
                    <a:lnTo>
                      <a:pt x="1050" y="2503"/>
                    </a:lnTo>
                    <a:close/>
                    <a:moveTo>
                      <a:pt x="1053" y="2235"/>
                    </a:moveTo>
                    <a:cubicBezTo>
                      <a:pt x="1050" y="2241"/>
                      <a:pt x="1053" y="2241"/>
                      <a:pt x="1061" y="2241"/>
                    </a:cubicBezTo>
                    <a:cubicBezTo>
                      <a:pt x="1070" y="2241"/>
                      <a:pt x="1070" y="2238"/>
                      <a:pt x="1064" y="2233"/>
                    </a:cubicBezTo>
                    <a:lnTo>
                      <a:pt x="1056" y="2233"/>
                    </a:lnTo>
                    <a:cubicBezTo>
                      <a:pt x="1056" y="2233"/>
                      <a:pt x="1053" y="2233"/>
                      <a:pt x="1053" y="2235"/>
                    </a:cubicBezTo>
                    <a:close/>
                    <a:moveTo>
                      <a:pt x="1058" y="867"/>
                    </a:moveTo>
                    <a:cubicBezTo>
                      <a:pt x="1073" y="867"/>
                      <a:pt x="1081" y="864"/>
                      <a:pt x="1081" y="861"/>
                    </a:cubicBezTo>
                    <a:cubicBezTo>
                      <a:pt x="1081" y="858"/>
                      <a:pt x="1078" y="855"/>
                      <a:pt x="1073" y="853"/>
                    </a:cubicBezTo>
                    <a:cubicBezTo>
                      <a:pt x="1067" y="850"/>
                      <a:pt x="1064" y="850"/>
                      <a:pt x="1058" y="850"/>
                    </a:cubicBezTo>
                    <a:cubicBezTo>
                      <a:pt x="1053" y="853"/>
                      <a:pt x="1053" y="858"/>
                      <a:pt x="1058" y="867"/>
                    </a:cubicBezTo>
                    <a:close/>
                    <a:moveTo>
                      <a:pt x="1053" y="695"/>
                    </a:moveTo>
                    <a:cubicBezTo>
                      <a:pt x="1064" y="695"/>
                      <a:pt x="1067" y="692"/>
                      <a:pt x="1061" y="686"/>
                    </a:cubicBezTo>
                    <a:cubicBezTo>
                      <a:pt x="1058" y="680"/>
                      <a:pt x="1053" y="683"/>
                      <a:pt x="1053" y="695"/>
                    </a:cubicBezTo>
                    <a:close/>
                    <a:moveTo>
                      <a:pt x="1058" y="2089"/>
                    </a:moveTo>
                    <a:cubicBezTo>
                      <a:pt x="1056" y="2094"/>
                      <a:pt x="1058" y="2097"/>
                      <a:pt x="1061" y="2100"/>
                    </a:cubicBezTo>
                    <a:cubicBezTo>
                      <a:pt x="1067" y="2103"/>
                      <a:pt x="1070" y="2100"/>
                      <a:pt x="1070" y="2097"/>
                    </a:cubicBezTo>
                    <a:cubicBezTo>
                      <a:pt x="1064" y="2097"/>
                      <a:pt x="1064" y="2097"/>
                      <a:pt x="1064" y="2094"/>
                    </a:cubicBezTo>
                    <a:cubicBezTo>
                      <a:pt x="1064" y="2091"/>
                      <a:pt x="1061" y="2089"/>
                      <a:pt x="1058" y="2089"/>
                    </a:cubicBezTo>
                    <a:close/>
                    <a:moveTo>
                      <a:pt x="1073" y="1217"/>
                    </a:moveTo>
                    <a:cubicBezTo>
                      <a:pt x="1064" y="1217"/>
                      <a:pt x="1058" y="1219"/>
                      <a:pt x="1058" y="1228"/>
                    </a:cubicBezTo>
                    <a:cubicBezTo>
                      <a:pt x="1073" y="1236"/>
                      <a:pt x="1078" y="1234"/>
                      <a:pt x="1073" y="1217"/>
                    </a:cubicBezTo>
                    <a:close/>
                    <a:moveTo>
                      <a:pt x="1058" y="1465"/>
                    </a:moveTo>
                    <a:cubicBezTo>
                      <a:pt x="1058" y="1473"/>
                      <a:pt x="1064" y="1479"/>
                      <a:pt x="1073" y="1479"/>
                    </a:cubicBezTo>
                    <a:cubicBezTo>
                      <a:pt x="1081" y="1476"/>
                      <a:pt x="1081" y="1473"/>
                      <a:pt x="1075" y="1465"/>
                    </a:cubicBezTo>
                    <a:cubicBezTo>
                      <a:pt x="1067" y="1462"/>
                      <a:pt x="1061" y="1462"/>
                      <a:pt x="1058" y="1465"/>
                    </a:cubicBezTo>
                    <a:close/>
                    <a:moveTo>
                      <a:pt x="1070" y="1806"/>
                    </a:moveTo>
                    <a:cubicBezTo>
                      <a:pt x="1070" y="1801"/>
                      <a:pt x="1067" y="1798"/>
                      <a:pt x="1058" y="1798"/>
                    </a:cubicBezTo>
                    <a:lnTo>
                      <a:pt x="1058" y="1806"/>
                    </a:lnTo>
                    <a:lnTo>
                      <a:pt x="1070" y="1806"/>
                    </a:lnTo>
                    <a:close/>
                    <a:moveTo>
                      <a:pt x="1058" y="2196"/>
                    </a:moveTo>
                    <a:cubicBezTo>
                      <a:pt x="1058" y="2204"/>
                      <a:pt x="1062" y="2210"/>
                      <a:pt x="1070" y="2207"/>
                    </a:cubicBezTo>
                    <a:cubicBezTo>
                      <a:pt x="1079" y="2204"/>
                      <a:pt x="1081" y="2202"/>
                      <a:pt x="1084" y="2196"/>
                    </a:cubicBezTo>
                    <a:cubicBezTo>
                      <a:pt x="1070" y="2190"/>
                      <a:pt x="1061" y="2190"/>
                      <a:pt x="1058" y="2196"/>
                    </a:cubicBezTo>
                    <a:close/>
                    <a:moveTo>
                      <a:pt x="1073" y="297"/>
                    </a:moveTo>
                    <a:cubicBezTo>
                      <a:pt x="1075" y="294"/>
                      <a:pt x="1075" y="294"/>
                      <a:pt x="1070" y="291"/>
                    </a:cubicBezTo>
                    <a:cubicBezTo>
                      <a:pt x="1067" y="291"/>
                      <a:pt x="1064" y="291"/>
                      <a:pt x="1064" y="297"/>
                    </a:cubicBezTo>
                    <a:lnTo>
                      <a:pt x="1073" y="297"/>
                    </a:lnTo>
                    <a:close/>
                    <a:moveTo>
                      <a:pt x="1064" y="1200"/>
                    </a:moveTo>
                    <a:cubicBezTo>
                      <a:pt x="1073" y="1208"/>
                      <a:pt x="1075" y="1208"/>
                      <a:pt x="1078" y="1203"/>
                    </a:cubicBezTo>
                    <a:cubicBezTo>
                      <a:pt x="1075" y="1203"/>
                      <a:pt x="1073" y="1200"/>
                      <a:pt x="1070" y="1197"/>
                    </a:cubicBezTo>
                    <a:cubicBezTo>
                      <a:pt x="1070" y="1194"/>
                      <a:pt x="1067" y="1194"/>
                      <a:pt x="1064" y="1200"/>
                    </a:cubicBezTo>
                    <a:close/>
                    <a:moveTo>
                      <a:pt x="1075" y="1722"/>
                    </a:moveTo>
                    <a:cubicBezTo>
                      <a:pt x="1067" y="1713"/>
                      <a:pt x="1064" y="1713"/>
                      <a:pt x="1067" y="1719"/>
                    </a:cubicBezTo>
                    <a:cubicBezTo>
                      <a:pt x="1067" y="1725"/>
                      <a:pt x="1070" y="1727"/>
                      <a:pt x="1075" y="1722"/>
                    </a:cubicBezTo>
                    <a:close/>
                    <a:moveTo>
                      <a:pt x="1084" y="1036"/>
                    </a:moveTo>
                    <a:cubicBezTo>
                      <a:pt x="1084" y="1030"/>
                      <a:pt x="1081" y="1028"/>
                      <a:pt x="1075" y="1028"/>
                    </a:cubicBezTo>
                    <a:cubicBezTo>
                      <a:pt x="1070" y="1028"/>
                      <a:pt x="1067" y="1030"/>
                      <a:pt x="1070" y="1036"/>
                    </a:cubicBezTo>
                    <a:lnTo>
                      <a:pt x="1084" y="1036"/>
                    </a:lnTo>
                    <a:close/>
                    <a:moveTo>
                      <a:pt x="1073" y="1589"/>
                    </a:moveTo>
                    <a:cubicBezTo>
                      <a:pt x="1070" y="1595"/>
                      <a:pt x="1073" y="1598"/>
                      <a:pt x="1075" y="1598"/>
                    </a:cubicBezTo>
                    <a:cubicBezTo>
                      <a:pt x="1081" y="1598"/>
                      <a:pt x="1084" y="1595"/>
                      <a:pt x="1084" y="1589"/>
                    </a:cubicBezTo>
                    <a:lnTo>
                      <a:pt x="1073" y="1589"/>
                    </a:lnTo>
                    <a:close/>
                    <a:moveTo>
                      <a:pt x="1084" y="494"/>
                    </a:moveTo>
                    <a:cubicBezTo>
                      <a:pt x="1087" y="489"/>
                      <a:pt x="1084" y="486"/>
                      <a:pt x="1081" y="486"/>
                    </a:cubicBezTo>
                    <a:cubicBezTo>
                      <a:pt x="1075" y="486"/>
                      <a:pt x="1073" y="486"/>
                      <a:pt x="1073" y="491"/>
                    </a:cubicBezTo>
                    <a:cubicBezTo>
                      <a:pt x="1075" y="491"/>
                      <a:pt x="1075" y="491"/>
                      <a:pt x="1078" y="494"/>
                    </a:cubicBezTo>
                    <a:lnTo>
                      <a:pt x="1084" y="494"/>
                    </a:lnTo>
                    <a:close/>
                    <a:moveTo>
                      <a:pt x="1073" y="1160"/>
                    </a:moveTo>
                    <a:cubicBezTo>
                      <a:pt x="1078" y="1166"/>
                      <a:pt x="1085" y="1166"/>
                      <a:pt x="1090" y="1160"/>
                    </a:cubicBezTo>
                    <a:cubicBezTo>
                      <a:pt x="1096" y="1155"/>
                      <a:pt x="1095" y="1152"/>
                      <a:pt x="1092" y="1146"/>
                    </a:cubicBezTo>
                    <a:cubicBezTo>
                      <a:pt x="1087" y="1140"/>
                      <a:pt x="1084" y="1140"/>
                      <a:pt x="1078" y="1146"/>
                    </a:cubicBezTo>
                    <a:cubicBezTo>
                      <a:pt x="1075" y="1149"/>
                      <a:pt x="1073" y="1155"/>
                      <a:pt x="1073" y="1160"/>
                    </a:cubicBezTo>
                    <a:close/>
                    <a:moveTo>
                      <a:pt x="1075" y="469"/>
                    </a:moveTo>
                    <a:lnTo>
                      <a:pt x="1084" y="472"/>
                    </a:lnTo>
                    <a:cubicBezTo>
                      <a:pt x="1084" y="463"/>
                      <a:pt x="1081" y="460"/>
                      <a:pt x="1075" y="460"/>
                    </a:cubicBezTo>
                    <a:lnTo>
                      <a:pt x="1075" y="469"/>
                    </a:lnTo>
                    <a:close/>
                    <a:moveTo>
                      <a:pt x="1075" y="1076"/>
                    </a:moveTo>
                    <a:cubicBezTo>
                      <a:pt x="1087" y="1076"/>
                      <a:pt x="1090" y="1073"/>
                      <a:pt x="1084" y="1067"/>
                    </a:cubicBezTo>
                    <a:cubicBezTo>
                      <a:pt x="1078" y="1061"/>
                      <a:pt x="1075" y="1064"/>
                      <a:pt x="1075" y="1076"/>
                    </a:cubicBezTo>
                    <a:close/>
                    <a:moveTo>
                      <a:pt x="1090" y="539"/>
                    </a:moveTo>
                    <a:cubicBezTo>
                      <a:pt x="1090" y="545"/>
                      <a:pt x="1087" y="548"/>
                      <a:pt x="1084" y="548"/>
                    </a:cubicBezTo>
                    <a:cubicBezTo>
                      <a:pt x="1081" y="548"/>
                      <a:pt x="1078" y="553"/>
                      <a:pt x="1081" y="556"/>
                    </a:cubicBezTo>
                    <a:cubicBezTo>
                      <a:pt x="1087" y="556"/>
                      <a:pt x="1090" y="553"/>
                      <a:pt x="1095" y="551"/>
                    </a:cubicBezTo>
                    <a:cubicBezTo>
                      <a:pt x="1104" y="548"/>
                      <a:pt x="1101" y="545"/>
                      <a:pt x="1090" y="539"/>
                    </a:cubicBezTo>
                    <a:close/>
                    <a:moveTo>
                      <a:pt x="1095" y="1188"/>
                    </a:moveTo>
                    <a:cubicBezTo>
                      <a:pt x="1098" y="1180"/>
                      <a:pt x="1096" y="1177"/>
                      <a:pt x="1090" y="1177"/>
                    </a:cubicBezTo>
                    <a:cubicBezTo>
                      <a:pt x="1085" y="1177"/>
                      <a:pt x="1081" y="1180"/>
                      <a:pt x="1084" y="1188"/>
                    </a:cubicBezTo>
                    <a:lnTo>
                      <a:pt x="1095" y="1188"/>
                    </a:lnTo>
                    <a:close/>
                    <a:moveTo>
                      <a:pt x="1087" y="1885"/>
                    </a:moveTo>
                    <a:cubicBezTo>
                      <a:pt x="1095" y="1885"/>
                      <a:pt x="1098" y="1883"/>
                      <a:pt x="1098" y="1877"/>
                    </a:cubicBezTo>
                    <a:cubicBezTo>
                      <a:pt x="1098" y="1871"/>
                      <a:pt x="1095" y="1869"/>
                      <a:pt x="1090" y="1869"/>
                    </a:cubicBezTo>
                    <a:cubicBezTo>
                      <a:pt x="1090" y="1874"/>
                      <a:pt x="1090" y="1877"/>
                      <a:pt x="1087" y="1877"/>
                    </a:cubicBezTo>
                    <a:cubicBezTo>
                      <a:pt x="1084" y="1877"/>
                      <a:pt x="1084" y="1880"/>
                      <a:pt x="1087" y="1885"/>
                    </a:cubicBezTo>
                    <a:close/>
                    <a:moveTo>
                      <a:pt x="1106" y="1660"/>
                    </a:moveTo>
                    <a:cubicBezTo>
                      <a:pt x="1106" y="1651"/>
                      <a:pt x="1104" y="1648"/>
                      <a:pt x="1098" y="1648"/>
                    </a:cubicBezTo>
                    <a:cubicBezTo>
                      <a:pt x="1095" y="1651"/>
                      <a:pt x="1095" y="1654"/>
                      <a:pt x="1095" y="1657"/>
                    </a:cubicBezTo>
                    <a:cubicBezTo>
                      <a:pt x="1098" y="1660"/>
                      <a:pt x="1101" y="1663"/>
                      <a:pt x="1106" y="1660"/>
                    </a:cubicBezTo>
                    <a:close/>
                    <a:moveTo>
                      <a:pt x="1101" y="1377"/>
                    </a:moveTo>
                    <a:cubicBezTo>
                      <a:pt x="1101" y="1383"/>
                      <a:pt x="1101" y="1386"/>
                      <a:pt x="1098" y="1392"/>
                    </a:cubicBezTo>
                    <a:cubicBezTo>
                      <a:pt x="1095" y="1394"/>
                      <a:pt x="1098" y="1400"/>
                      <a:pt x="1101" y="1406"/>
                    </a:cubicBezTo>
                    <a:cubicBezTo>
                      <a:pt x="1112" y="1409"/>
                      <a:pt x="1118" y="1404"/>
                      <a:pt x="1118" y="1392"/>
                    </a:cubicBezTo>
                    <a:cubicBezTo>
                      <a:pt x="1118" y="1381"/>
                      <a:pt x="1115" y="1375"/>
                      <a:pt x="1101" y="1377"/>
                    </a:cubicBezTo>
                    <a:close/>
                    <a:moveTo>
                      <a:pt x="1101" y="1682"/>
                    </a:moveTo>
                    <a:cubicBezTo>
                      <a:pt x="1095" y="1688"/>
                      <a:pt x="1095" y="1691"/>
                      <a:pt x="1101" y="1691"/>
                    </a:cubicBezTo>
                    <a:cubicBezTo>
                      <a:pt x="1106" y="1688"/>
                      <a:pt x="1106" y="1685"/>
                      <a:pt x="1101" y="1682"/>
                    </a:cubicBezTo>
                    <a:close/>
                    <a:moveTo>
                      <a:pt x="1098" y="1191"/>
                    </a:moveTo>
                    <a:cubicBezTo>
                      <a:pt x="1106" y="1191"/>
                      <a:pt x="1106" y="1188"/>
                      <a:pt x="1104" y="1183"/>
                    </a:cubicBezTo>
                    <a:cubicBezTo>
                      <a:pt x="1101" y="1180"/>
                      <a:pt x="1098" y="1183"/>
                      <a:pt x="1098" y="1191"/>
                    </a:cubicBezTo>
                    <a:close/>
                    <a:moveTo>
                      <a:pt x="1106" y="1770"/>
                    </a:moveTo>
                    <a:cubicBezTo>
                      <a:pt x="1118" y="1770"/>
                      <a:pt x="1123" y="1761"/>
                      <a:pt x="1121" y="1747"/>
                    </a:cubicBezTo>
                    <a:cubicBezTo>
                      <a:pt x="1109" y="1744"/>
                      <a:pt x="1106" y="1753"/>
                      <a:pt x="1106" y="1770"/>
                    </a:cubicBezTo>
                    <a:close/>
                    <a:moveTo>
                      <a:pt x="1109" y="1849"/>
                    </a:moveTo>
                    <a:cubicBezTo>
                      <a:pt x="1118" y="1849"/>
                      <a:pt x="1121" y="1846"/>
                      <a:pt x="1121" y="1840"/>
                    </a:cubicBezTo>
                    <a:cubicBezTo>
                      <a:pt x="1118" y="1837"/>
                      <a:pt x="1115" y="1837"/>
                      <a:pt x="1109" y="1837"/>
                    </a:cubicBezTo>
                    <a:lnTo>
                      <a:pt x="1109" y="1849"/>
                    </a:lnTo>
                    <a:close/>
                    <a:moveTo>
                      <a:pt x="1109" y="2021"/>
                    </a:moveTo>
                    <a:cubicBezTo>
                      <a:pt x="1118" y="2021"/>
                      <a:pt x="1118" y="2018"/>
                      <a:pt x="1115" y="2015"/>
                    </a:cubicBezTo>
                    <a:cubicBezTo>
                      <a:pt x="1112" y="2012"/>
                      <a:pt x="1109" y="2012"/>
                      <a:pt x="1109" y="2021"/>
                    </a:cubicBezTo>
                    <a:close/>
                    <a:moveTo>
                      <a:pt x="1112" y="1821"/>
                    </a:moveTo>
                    <a:cubicBezTo>
                      <a:pt x="1123" y="1821"/>
                      <a:pt x="1132" y="1821"/>
                      <a:pt x="1132" y="1818"/>
                    </a:cubicBezTo>
                    <a:cubicBezTo>
                      <a:pt x="1132" y="1818"/>
                      <a:pt x="1132" y="1815"/>
                      <a:pt x="1129" y="1812"/>
                    </a:cubicBezTo>
                    <a:cubicBezTo>
                      <a:pt x="1126" y="1809"/>
                      <a:pt x="1121" y="1809"/>
                      <a:pt x="1115" y="1809"/>
                    </a:cubicBezTo>
                    <a:cubicBezTo>
                      <a:pt x="1112" y="1812"/>
                      <a:pt x="1109" y="1815"/>
                      <a:pt x="1112" y="1821"/>
                    </a:cubicBezTo>
                    <a:close/>
                    <a:moveTo>
                      <a:pt x="1143" y="1414"/>
                    </a:moveTo>
                    <a:cubicBezTo>
                      <a:pt x="1137" y="1414"/>
                      <a:pt x="1135" y="1414"/>
                      <a:pt x="1129" y="1417"/>
                    </a:cubicBezTo>
                    <a:cubicBezTo>
                      <a:pt x="1126" y="1417"/>
                      <a:pt x="1121" y="1420"/>
                      <a:pt x="1115" y="1420"/>
                    </a:cubicBezTo>
                    <a:cubicBezTo>
                      <a:pt x="1112" y="1431"/>
                      <a:pt x="1118" y="1437"/>
                      <a:pt x="1129" y="1437"/>
                    </a:cubicBezTo>
                    <a:cubicBezTo>
                      <a:pt x="1140" y="1434"/>
                      <a:pt x="1143" y="1428"/>
                      <a:pt x="1143" y="1414"/>
                    </a:cubicBezTo>
                    <a:close/>
                    <a:moveTo>
                      <a:pt x="1115" y="1775"/>
                    </a:moveTo>
                    <a:cubicBezTo>
                      <a:pt x="1115" y="1784"/>
                      <a:pt x="1118" y="1788"/>
                      <a:pt x="1126" y="1790"/>
                    </a:cubicBezTo>
                    <a:cubicBezTo>
                      <a:pt x="1135" y="1793"/>
                      <a:pt x="1137" y="1798"/>
                      <a:pt x="1137" y="1806"/>
                    </a:cubicBezTo>
                    <a:cubicBezTo>
                      <a:pt x="1157" y="1806"/>
                      <a:pt x="1163" y="1798"/>
                      <a:pt x="1160" y="1784"/>
                    </a:cubicBezTo>
                    <a:cubicBezTo>
                      <a:pt x="1160" y="1778"/>
                      <a:pt x="1154" y="1775"/>
                      <a:pt x="1143" y="1773"/>
                    </a:cubicBezTo>
                    <a:cubicBezTo>
                      <a:pt x="1132" y="1773"/>
                      <a:pt x="1123" y="1773"/>
                      <a:pt x="1115" y="1775"/>
                    </a:cubicBezTo>
                    <a:close/>
                    <a:moveTo>
                      <a:pt x="1149" y="209"/>
                    </a:moveTo>
                    <a:cubicBezTo>
                      <a:pt x="1140" y="204"/>
                      <a:pt x="1132" y="204"/>
                      <a:pt x="1126" y="209"/>
                    </a:cubicBezTo>
                    <a:cubicBezTo>
                      <a:pt x="1121" y="215"/>
                      <a:pt x="1118" y="220"/>
                      <a:pt x="1121" y="232"/>
                    </a:cubicBezTo>
                    <a:cubicBezTo>
                      <a:pt x="1129" y="229"/>
                      <a:pt x="1135" y="226"/>
                      <a:pt x="1140" y="226"/>
                    </a:cubicBezTo>
                    <a:cubicBezTo>
                      <a:pt x="1146" y="226"/>
                      <a:pt x="1149" y="220"/>
                      <a:pt x="1149" y="209"/>
                    </a:cubicBezTo>
                    <a:close/>
                    <a:moveTo>
                      <a:pt x="1123" y="666"/>
                    </a:moveTo>
                    <a:cubicBezTo>
                      <a:pt x="1129" y="666"/>
                      <a:pt x="1132" y="670"/>
                      <a:pt x="1137" y="675"/>
                    </a:cubicBezTo>
                    <a:cubicBezTo>
                      <a:pt x="1143" y="681"/>
                      <a:pt x="1146" y="675"/>
                      <a:pt x="1152" y="664"/>
                    </a:cubicBezTo>
                    <a:cubicBezTo>
                      <a:pt x="1152" y="652"/>
                      <a:pt x="1146" y="647"/>
                      <a:pt x="1137" y="647"/>
                    </a:cubicBezTo>
                    <a:cubicBezTo>
                      <a:pt x="1132" y="647"/>
                      <a:pt x="1126" y="655"/>
                      <a:pt x="1123" y="666"/>
                    </a:cubicBezTo>
                    <a:close/>
                    <a:moveTo>
                      <a:pt x="1146" y="1290"/>
                    </a:moveTo>
                    <a:cubicBezTo>
                      <a:pt x="1149" y="1279"/>
                      <a:pt x="1146" y="1273"/>
                      <a:pt x="1137" y="1279"/>
                    </a:cubicBezTo>
                    <a:cubicBezTo>
                      <a:pt x="1129" y="1284"/>
                      <a:pt x="1126" y="1290"/>
                      <a:pt x="1126" y="1296"/>
                    </a:cubicBezTo>
                    <a:cubicBezTo>
                      <a:pt x="1135" y="1296"/>
                      <a:pt x="1137" y="1298"/>
                      <a:pt x="1140" y="1301"/>
                    </a:cubicBezTo>
                    <a:cubicBezTo>
                      <a:pt x="1140" y="1307"/>
                      <a:pt x="1143" y="1304"/>
                      <a:pt x="1146" y="1290"/>
                    </a:cubicBezTo>
                    <a:close/>
                    <a:moveTo>
                      <a:pt x="1152" y="1922"/>
                    </a:moveTo>
                    <a:cubicBezTo>
                      <a:pt x="1154" y="1914"/>
                      <a:pt x="1152" y="1911"/>
                      <a:pt x="1149" y="1908"/>
                    </a:cubicBezTo>
                    <a:cubicBezTo>
                      <a:pt x="1143" y="1905"/>
                      <a:pt x="1140" y="1902"/>
                      <a:pt x="1135" y="1900"/>
                    </a:cubicBezTo>
                    <a:cubicBezTo>
                      <a:pt x="1132" y="1908"/>
                      <a:pt x="1135" y="1914"/>
                      <a:pt x="1137" y="1919"/>
                    </a:cubicBezTo>
                    <a:cubicBezTo>
                      <a:pt x="1143" y="1925"/>
                      <a:pt x="1149" y="1928"/>
                      <a:pt x="1152" y="1922"/>
                    </a:cubicBezTo>
                    <a:close/>
                    <a:moveTo>
                      <a:pt x="1137" y="1956"/>
                    </a:moveTo>
                    <a:cubicBezTo>
                      <a:pt x="1143" y="1959"/>
                      <a:pt x="1146" y="1956"/>
                      <a:pt x="1152" y="1953"/>
                    </a:cubicBezTo>
                    <a:cubicBezTo>
                      <a:pt x="1154" y="1948"/>
                      <a:pt x="1155" y="1945"/>
                      <a:pt x="1149" y="1939"/>
                    </a:cubicBezTo>
                    <a:cubicBezTo>
                      <a:pt x="1144" y="1933"/>
                      <a:pt x="1141" y="1936"/>
                      <a:pt x="1135" y="1942"/>
                    </a:cubicBezTo>
                    <a:cubicBezTo>
                      <a:pt x="1130" y="1948"/>
                      <a:pt x="1132" y="1953"/>
                      <a:pt x="1137" y="1956"/>
                    </a:cubicBezTo>
                    <a:close/>
                    <a:moveTo>
                      <a:pt x="1183" y="1488"/>
                    </a:moveTo>
                    <a:lnTo>
                      <a:pt x="1194" y="1499"/>
                    </a:lnTo>
                    <a:cubicBezTo>
                      <a:pt x="1197" y="1502"/>
                      <a:pt x="1197" y="1507"/>
                      <a:pt x="1194" y="1513"/>
                    </a:cubicBezTo>
                    <a:cubicBezTo>
                      <a:pt x="1188" y="1527"/>
                      <a:pt x="1194" y="1533"/>
                      <a:pt x="1208" y="1527"/>
                    </a:cubicBezTo>
                    <a:cubicBezTo>
                      <a:pt x="1205" y="1516"/>
                      <a:pt x="1202" y="1502"/>
                      <a:pt x="1194" y="1485"/>
                    </a:cubicBezTo>
                    <a:cubicBezTo>
                      <a:pt x="1188" y="1468"/>
                      <a:pt x="1180" y="1459"/>
                      <a:pt x="1166" y="1457"/>
                    </a:cubicBezTo>
                    <a:cubicBezTo>
                      <a:pt x="1160" y="1454"/>
                      <a:pt x="1157" y="1451"/>
                      <a:pt x="1157" y="1448"/>
                    </a:cubicBezTo>
                    <a:cubicBezTo>
                      <a:pt x="1157" y="1445"/>
                      <a:pt x="1154" y="1442"/>
                      <a:pt x="1149" y="1440"/>
                    </a:cubicBezTo>
                    <a:cubicBezTo>
                      <a:pt x="1143" y="1434"/>
                      <a:pt x="1141" y="1440"/>
                      <a:pt x="1135" y="1451"/>
                    </a:cubicBezTo>
                    <a:cubicBezTo>
                      <a:pt x="1130" y="1462"/>
                      <a:pt x="1129" y="1471"/>
                      <a:pt x="1135" y="1476"/>
                    </a:cubicBezTo>
                    <a:cubicBezTo>
                      <a:pt x="1140" y="1476"/>
                      <a:pt x="1143" y="1473"/>
                      <a:pt x="1143" y="1471"/>
                    </a:cubicBezTo>
                    <a:cubicBezTo>
                      <a:pt x="1143" y="1468"/>
                      <a:pt x="1143" y="1462"/>
                      <a:pt x="1146" y="1457"/>
                    </a:cubicBezTo>
                    <a:cubicBezTo>
                      <a:pt x="1152" y="1451"/>
                      <a:pt x="1157" y="1454"/>
                      <a:pt x="1163" y="1465"/>
                    </a:cubicBezTo>
                    <a:cubicBezTo>
                      <a:pt x="1174" y="1479"/>
                      <a:pt x="1180" y="1485"/>
                      <a:pt x="1183" y="1488"/>
                    </a:cubicBezTo>
                    <a:close/>
                    <a:moveTo>
                      <a:pt x="1149" y="266"/>
                    </a:moveTo>
                    <a:cubicBezTo>
                      <a:pt x="1152" y="257"/>
                      <a:pt x="1152" y="254"/>
                      <a:pt x="1146" y="252"/>
                    </a:cubicBezTo>
                    <a:cubicBezTo>
                      <a:pt x="1143" y="249"/>
                      <a:pt x="1137" y="252"/>
                      <a:pt x="1132" y="254"/>
                    </a:cubicBezTo>
                    <a:cubicBezTo>
                      <a:pt x="1135" y="266"/>
                      <a:pt x="1140" y="271"/>
                      <a:pt x="1149" y="266"/>
                    </a:cubicBezTo>
                    <a:close/>
                    <a:moveTo>
                      <a:pt x="1160" y="1042"/>
                    </a:moveTo>
                    <a:cubicBezTo>
                      <a:pt x="1160" y="1036"/>
                      <a:pt x="1157" y="1033"/>
                      <a:pt x="1149" y="1028"/>
                    </a:cubicBezTo>
                    <a:cubicBezTo>
                      <a:pt x="1146" y="1033"/>
                      <a:pt x="1143" y="1036"/>
                      <a:pt x="1140" y="1036"/>
                    </a:cubicBezTo>
                    <a:cubicBezTo>
                      <a:pt x="1137" y="1036"/>
                      <a:pt x="1137" y="1039"/>
                      <a:pt x="1140" y="1045"/>
                    </a:cubicBezTo>
                    <a:cubicBezTo>
                      <a:pt x="1146" y="1045"/>
                      <a:pt x="1152" y="1045"/>
                      <a:pt x="1160" y="1042"/>
                    </a:cubicBezTo>
                    <a:close/>
                    <a:moveTo>
                      <a:pt x="1157" y="1265"/>
                    </a:moveTo>
                    <a:cubicBezTo>
                      <a:pt x="1163" y="1259"/>
                      <a:pt x="1163" y="1253"/>
                      <a:pt x="1160" y="1248"/>
                    </a:cubicBezTo>
                    <a:cubicBezTo>
                      <a:pt x="1157" y="1242"/>
                      <a:pt x="1154" y="1236"/>
                      <a:pt x="1149" y="1234"/>
                    </a:cubicBezTo>
                    <a:cubicBezTo>
                      <a:pt x="1143" y="1239"/>
                      <a:pt x="1143" y="1245"/>
                      <a:pt x="1143" y="1251"/>
                    </a:cubicBezTo>
                    <a:cubicBezTo>
                      <a:pt x="1146" y="1262"/>
                      <a:pt x="1149" y="1265"/>
                      <a:pt x="1157" y="1265"/>
                    </a:cubicBezTo>
                    <a:close/>
                    <a:moveTo>
                      <a:pt x="1146" y="2089"/>
                    </a:moveTo>
                    <a:cubicBezTo>
                      <a:pt x="1152" y="2091"/>
                      <a:pt x="1154" y="2089"/>
                      <a:pt x="1154" y="2083"/>
                    </a:cubicBezTo>
                    <a:cubicBezTo>
                      <a:pt x="1154" y="2077"/>
                      <a:pt x="1152" y="2075"/>
                      <a:pt x="1146" y="2077"/>
                    </a:cubicBezTo>
                    <a:lnTo>
                      <a:pt x="1146" y="2089"/>
                    </a:lnTo>
                    <a:close/>
                    <a:moveTo>
                      <a:pt x="1149" y="1126"/>
                    </a:moveTo>
                    <a:cubicBezTo>
                      <a:pt x="1157" y="1126"/>
                      <a:pt x="1163" y="1121"/>
                      <a:pt x="1166" y="1112"/>
                    </a:cubicBezTo>
                    <a:cubicBezTo>
                      <a:pt x="1160" y="1104"/>
                      <a:pt x="1154" y="1104"/>
                      <a:pt x="1149" y="1109"/>
                    </a:cubicBezTo>
                    <a:cubicBezTo>
                      <a:pt x="1146" y="1112"/>
                      <a:pt x="1143" y="1118"/>
                      <a:pt x="1149" y="1126"/>
                    </a:cubicBezTo>
                    <a:close/>
                    <a:moveTo>
                      <a:pt x="1152" y="1852"/>
                    </a:moveTo>
                    <a:cubicBezTo>
                      <a:pt x="1143" y="1860"/>
                      <a:pt x="1143" y="1869"/>
                      <a:pt x="1149" y="1885"/>
                    </a:cubicBezTo>
                    <a:cubicBezTo>
                      <a:pt x="1154" y="1900"/>
                      <a:pt x="1163" y="1905"/>
                      <a:pt x="1177" y="1900"/>
                    </a:cubicBezTo>
                    <a:cubicBezTo>
                      <a:pt x="1177" y="1891"/>
                      <a:pt x="1175" y="1885"/>
                      <a:pt x="1166" y="1885"/>
                    </a:cubicBezTo>
                    <a:cubicBezTo>
                      <a:pt x="1158" y="1885"/>
                      <a:pt x="1157" y="1880"/>
                      <a:pt x="1163" y="1869"/>
                    </a:cubicBezTo>
                    <a:cubicBezTo>
                      <a:pt x="1169" y="1863"/>
                      <a:pt x="1169" y="1857"/>
                      <a:pt x="1166" y="1852"/>
                    </a:cubicBezTo>
                    <a:cubicBezTo>
                      <a:pt x="1166" y="1846"/>
                      <a:pt x="1160" y="1846"/>
                      <a:pt x="1152" y="1852"/>
                    </a:cubicBezTo>
                    <a:close/>
                    <a:moveTo>
                      <a:pt x="1152" y="1550"/>
                    </a:moveTo>
                    <a:cubicBezTo>
                      <a:pt x="1157" y="1550"/>
                      <a:pt x="1160" y="1550"/>
                      <a:pt x="1163" y="1552"/>
                    </a:cubicBezTo>
                    <a:cubicBezTo>
                      <a:pt x="1166" y="1552"/>
                      <a:pt x="1171" y="1552"/>
                      <a:pt x="1177" y="1550"/>
                    </a:cubicBezTo>
                    <a:cubicBezTo>
                      <a:pt x="1180" y="1538"/>
                      <a:pt x="1177" y="1533"/>
                      <a:pt x="1166" y="1533"/>
                    </a:cubicBezTo>
                    <a:cubicBezTo>
                      <a:pt x="1157" y="1533"/>
                      <a:pt x="1152" y="1538"/>
                      <a:pt x="1152" y="1550"/>
                    </a:cubicBezTo>
                    <a:close/>
                    <a:moveTo>
                      <a:pt x="1177" y="1330"/>
                    </a:moveTo>
                    <a:cubicBezTo>
                      <a:pt x="1169" y="1324"/>
                      <a:pt x="1163" y="1327"/>
                      <a:pt x="1160" y="1338"/>
                    </a:cubicBezTo>
                    <a:cubicBezTo>
                      <a:pt x="1154" y="1346"/>
                      <a:pt x="1154" y="1355"/>
                      <a:pt x="1160" y="1361"/>
                    </a:cubicBezTo>
                    <a:cubicBezTo>
                      <a:pt x="1169" y="1361"/>
                      <a:pt x="1171" y="1358"/>
                      <a:pt x="1174" y="1352"/>
                    </a:cubicBezTo>
                    <a:cubicBezTo>
                      <a:pt x="1174" y="1344"/>
                      <a:pt x="1177" y="1338"/>
                      <a:pt x="1177" y="1330"/>
                    </a:cubicBezTo>
                    <a:close/>
                    <a:moveTo>
                      <a:pt x="1160" y="943"/>
                    </a:moveTo>
                    <a:cubicBezTo>
                      <a:pt x="1154" y="963"/>
                      <a:pt x="1157" y="968"/>
                      <a:pt x="1169" y="963"/>
                    </a:cubicBezTo>
                    <a:cubicBezTo>
                      <a:pt x="1177" y="957"/>
                      <a:pt x="1174" y="951"/>
                      <a:pt x="1160" y="943"/>
                    </a:cubicBezTo>
                    <a:close/>
                    <a:moveTo>
                      <a:pt x="1169" y="1945"/>
                    </a:moveTo>
                    <a:cubicBezTo>
                      <a:pt x="1177" y="1942"/>
                      <a:pt x="1185" y="1945"/>
                      <a:pt x="1191" y="1948"/>
                    </a:cubicBezTo>
                    <a:cubicBezTo>
                      <a:pt x="1191" y="1939"/>
                      <a:pt x="1188" y="1936"/>
                      <a:pt x="1183" y="1933"/>
                    </a:cubicBezTo>
                    <a:cubicBezTo>
                      <a:pt x="1177" y="1933"/>
                      <a:pt x="1171" y="1931"/>
                      <a:pt x="1166" y="1928"/>
                    </a:cubicBezTo>
                    <a:cubicBezTo>
                      <a:pt x="1166" y="1931"/>
                      <a:pt x="1166" y="1933"/>
                      <a:pt x="1169" y="1936"/>
                    </a:cubicBezTo>
                    <a:cubicBezTo>
                      <a:pt x="1166" y="1939"/>
                      <a:pt x="1169" y="1942"/>
                      <a:pt x="1169" y="1945"/>
                    </a:cubicBezTo>
                    <a:close/>
                    <a:moveTo>
                      <a:pt x="1177" y="2083"/>
                    </a:moveTo>
                    <a:cubicBezTo>
                      <a:pt x="1185" y="2077"/>
                      <a:pt x="1185" y="2075"/>
                      <a:pt x="1185" y="2069"/>
                    </a:cubicBezTo>
                    <a:cubicBezTo>
                      <a:pt x="1183" y="2066"/>
                      <a:pt x="1183" y="2060"/>
                      <a:pt x="1183" y="2052"/>
                    </a:cubicBezTo>
                    <a:cubicBezTo>
                      <a:pt x="1177" y="2052"/>
                      <a:pt x="1174" y="2052"/>
                      <a:pt x="1174" y="2055"/>
                    </a:cubicBezTo>
                    <a:cubicBezTo>
                      <a:pt x="1174" y="2058"/>
                      <a:pt x="1169" y="2058"/>
                      <a:pt x="1166" y="2055"/>
                    </a:cubicBezTo>
                    <a:lnTo>
                      <a:pt x="1166" y="2077"/>
                    </a:lnTo>
                    <a:cubicBezTo>
                      <a:pt x="1166" y="2086"/>
                      <a:pt x="1169" y="2089"/>
                      <a:pt x="1177" y="2083"/>
                    </a:cubicBezTo>
                    <a:close/>
                    <a:moveTo>
                      <a:pt x="1169" y="624"/>
                    </a:moveTo>
                    <a:cubicBezTo>
                      <a:pt x="1166" y="632"/>
                      <a:pt x="1171" y="638"/>
                      <a:pt x="1185" y="638"/>
                    </a:cubicBezTo>
                    <a:cubicBezTo>
                      <a:pt x="1188" y="630"/>
                      <a:pt x="1185" y="624"/>
                      <a:pt x="1183" y="621"/>
                    </a:cubicBezTo>
                    <a:cubicBezTo>
                      <a:pt x="1177" y="618"/>
                      <a:pt x="1171" y="618"/>
                      <a:pt x="1169" y="624"/>
                    </a:cubicBezTo>
                    <a:close/>
                    <a:moveTo>
                      <a:pt x="1174" y="1685"/>
                    </a:moveTo>
                    <a:cubicBezTo>
                      <a:pt x="1169" y="1694"/>
                      <a:pt x="1174" y="1699"/>
                      <a:pt x="1185" y="1702"/>
                    </a:cubicBezTo>
                    <a:cubicBezTo>
                      <a:pt x="1191" y="1696"/>
                      <a:pt x="1191" y="1694"/>
                      <a:pt x="1188" y="1688"/>
                    </a:cubicBezTo>
                    <a:cubicBezTo>
                      <a:pt x="1183" y="1682"/>
                      <a:pt x="1180" y="1682"/>
                      <a:pt x="1174" y="1685"/>
                    </a:cubicBezTo>
                    <a:close/>
                    <a:moveTo>
                      <a:pt x="1174" y="757"/>
                    </a:moveTo>
                    <a:cubicBezTo>
                      <a:pt x="1177" y="759"/>
                      <a:pt x="1180" y="759"/>
                      <a:pt x="1183" y="759"/>
                    </a:cubicBezTo>
                    <a:cubicBezTo>
                      <a:pt x="1185" y="759"/>
                      <a:pt x="1185" y="757"/>
                      <a:pt x="1185" y="751"/>
                    </a:cubicBezTo>
                    <a:cubicBezTo>
                      <a:pt x="1177" y="751"/>
                      <a:pt x="1174" y="754"/>
                      <a:pt x="1174" y="757"/>
                    </a:cubicBezTo>
                    <a:close/>
                    <a:moveTo>
                      <a:pt x="1194" y="1092"/>
                    </a:moveTo>
                    <a:cubicBezTo>
                      <a:pt x="1185" y="1090"/>
                      <a:pt x="1180" y="1092"/>
                      <a:pt x="1180" y="1101"/>
                    </a:cubicBezTo>
                    <a:cubicBezTo>
                      <a:pt x="1183" y="1107"/>
                      <a:pt x="1185" y="1107"/>
                      <a:pt x="1191" y="1104"/>
                    </a:cubicBezTo>
                    <a:cubicBezTo>
                      <a:pt x="1194" y="1101"/>
                      <a:pt x="1194" y="1098"/>
                      <a:pt x="1194" y="1092"/>
                    </a:cubicBezTo>
                    <a:close/>
                    <a:moveTo>
                      <a:pt x="1177" y="1163"/>
                    </a:moveTo>
                    <a:cubicBezTo>
                      <a:pt x="1188" y="1163"/>
                      <a:pt x="1191" y="1160"/>
                      <a:pt x="1185" y="1155"/>
                    </a:cubicBezTo>
                    <a:cubicBezTo>
                      <a:pt x="1183" y="1149"/>
                      <a:pt x="1177" y="1152"/>
                      <a:pt x="1177" y="1163"/>
                    </a:cubicBezTo>
                    <a:close/>
                    <a:moveTo>
                      <a:pt x="1183" y="1600"/>
                    </a:moveTo>
                    <a:cubicBezTo>
                      <a:pt x="1185" y="1606"/>
                      <a:pt x="1188" y="1606"/>
                      <a:pt x="1194" y="1606"/>
                    </a:cubicBezTo>
                    <a:cubicBezTo>
                      <a:pt x="1200" y="1606"/>
                      <a:pt x="1202" y="1603"/>
                      <a:pt x="1205" y="1603"/>
                    </a:cubicBezTo>
                    <a:cubicBezTo>
                      <a:pt x="1208" y="1592"/>
                      <a:pt x="1205" y="1586"/>
                      <a:pt x="1197" y="1589"/>
                    </a:cubicBezTo>
                    <a:cubicBezTo>
                      <a:pt x="1185" y="1595"/>
                      <a:pt x="1183" y="1598"/>
                      <a:pt x="1183" y="1600"/>
                    </a:cubicBezTo>
                    <a:close/>
                    <a:moveTo>
                      <a:pt x="1188" y="2142"/>
                    </a:moveTo>
                    <a:cubicBezTo>
                      <a:pt x="1188" y="2137"/>
                      <a:pt x="1185" y="2134"/>
                      <a:pt x="1180" y="2128"/>
                    </a:cubicBezTo>
                    <a:lnTo>
                      <a:pt x="1180" y="2142"/>
                    </a:lnTo>
                    <a:lnTo>
                      <a:pt x="1188" y="2142"/>
                    </a:lnTo>
                    <a:close/>
                    <a:moveTo>
                      <a:pt x="1211" y="1191"/>
                    </a:moveTo>
                    <a:cubicBezTo>
                      <a:pt x="1208" y="1183"/>
                      <a:pt x="1200" y="1177"/>
                      <a:pt x="1185" y="1177"/>
                    </a:cubicBezTo>
                    <a:cubicBezTo>
                      <a:pt x="1183" y="1186"/>
                      <a:pt x="1185" y="1191"/>
                      <a:pt x="1194" y="1194"/>
                    </a:cubicBezTo>
                    <a:cubicBezTo>
                      <a:pt x="1200" y="1197"/>
                      <a:pt x="1205" y="1197"/>
                      <a:pt x="1211" y="1191"/>
                    </a:cubicBezTo>
                    <a:close/>
                    <a:moveTo>
                      <a:pt x="1225" y="1163"/>
                    </a:moveTo>
                    <a:cubicBezTo>
                      <a:pt x="1236" y="1155"/>
                      <a:pt x="1239" y="1152"/>
                      <a:pt x="1231" y="1149"/>
                    </a:cubicBezTo>
                    <a:cubicBezTo>
                      <a:pt x="1222" y="1149"/>
                      <a:pt x="1217" y="1146"/>
                      <a:pt x="1214" y="1143"/>
                    </a:cubicBezTo>
                    <a:cubicBezTo>
                      <a:pt x="1217" y="1135"/>
                      <a:pt x="1214" y="1130"/>
                      <a:pt x="1208" y="1124"/>
                    </a:cubicBezTo>
                    <a:cubicBezTo>
                      <a:pt x="1202" y="1119"/>
                      <a:pt x="1194" y="1118"/>
                      <a:pt x="1188" y="1121"/>
                    </a:cubicBezTo>
                    <a:cubicBezTo>
                      <a:pt x="1191" y="1126"/>
                      <a:pt x="1197" y="1135"/>
                      <a:pt x="1202" y="1149"/>
                    </a:cubicBezTo>
                    <a:cubicBezTo>
                      <a:pt x="1211" y="1163"/>
                      <a:pt x="1219" y="1169"/>
                      <a:pt x="1225" y="1163"/>
                    </a:cubicBezTo>
                    <a:close/>
                    <a:moveTo>
                      <a:pt x="1211" y="1064"/>
                    </a:moveTo>
                    <a:cubicBezTo>
                      <a:pt x="1205" y="1056"/>
                      <a:pt x="1203" y="1056"/>
                      <a:pt x="1197" y="1064"/>
                    </a:cubicBezTo>
                    <a:cubicBezTo>
                      <a:pt x="1192" y="1073"/>
                      <a:pt x="1194" y="1076"/>
                      <a:pt x="1200" y="1078"/>
                    </a:cubicBezTo>
                    <a:cubicBezTo>
                      <a:pt x="1200" y="1073"/>
                      <a:pt x="1202" y="1070"/>
                      <a:pt x="1205" y="1070"/>
                    </a:cubicBezTo>
                    <a:cubicBezTo>
                      <a:pt x="1208" y="1070"/>
                      <a:pt x="1211" y="1070"/>
                      <a:pt x="1211" y="1064"/>
                    </a:cubicBezTo>
                    <a:close/>
                    <a:moveTo>
                      <a:pt x="1222" y="816"/>
                    </a:moveTo>
                    <a:cubicBezTo>
                      <a:pt x="1225" y="807"/>
                      <a:pt x="1222" y="805"/>
                      <a:pt x="1214" y="802"/>
                    </a:cubicBezTo>
                    <a:cubicBezTo>
                      <a:pt x="1205" y="802"/>
                      <a:pt x="1200" y="802"/>
                      <a:pt x="1197" y="805"/>
                    </a:cubicBezTo>
                    <a:cubicBezTo>
                      <a:pt x="1197" y="813"/>
                      <a:pt x="1200" y="816"/>
                      <a:pt x="1205" y="819"/>
                    </a:cubicBezTo>
                    <a:cubicBezTo>
                      <a:pt x="1211" y="822"/>
                      <a:pt x="1217" y="822"/>
                      <a:pt x="1222" y="816"/>
                    </a:cubicBezTo>
                    <a:close/>
                    <a:moveTo>
                      <a:pt x="1222" y="1984"/>
                    </a:moveTo>
                    <a:cubicBezTo>
                      <a:pt x="1225" y="1976"/>
                      <a:pt x="1222" y="1973"/>
                      <a:pt x="1211" y="1970"/>
                    </a:cubicBezTo>
                    <a:cubicBezTo>
                      <a:pt x="1202" y="1967"/>
                      <a:pt x="1197" y="1970"/>
                      <a:pt x="1197" y="1979"/>
                    </a:cubicBezTo>
                    <a:cubicBezTo>
                      <a:pt x="1205" y="1981"/>
                      <a:pt x="1214" y="1984"/>
                      <a:pt x="1222" y="1984"/>
                    </a:cubicBezTo>
                    <a:close/>
                    <a:moveTo>
                      <a:pt x="1202" y="1276"/>
                    </a:moveTo>
                    <a:cubicBezTo>
                      <a:pt x="1197" y="1282"/>
                      <a:pt x="1197" y="1284"/>
                      <a:pt x="1205" y="1284"/>
                    </a:cubicBezTo>
                    <a:cubicBezTo>
                      <a:pt x="1211" y="1284"/>
                      <a:pt x="1214" y="1284"/>
                      <a:pt x="1214" y="1279"/>
                    </a:cubicBezTo>
                    <a:cubicBezTo>
                      <a:pt x="1208" y="1279"/>
                      <a:pt x="1205" y="1279"/>
                      <a:pt x="1205" y="1276"/>
                    </a:cubicBezTo>
                    <a:lnTo>
                      <a:pt x="1202" y="1276"/>
                    </a:lnTo>
                    <a:close/>
                    <a:moveTo>
                      <a:pt x="1211" y="2399"/>
                    </a:moveTo>
                    <a:cubicBezTo>
                      <a:pt x="1219" y="2399"/>
                      <a:pt x="1219" y="2393"/>
                      <a:pt x="1219" y="2385"/>
                    </a:cubicBezTo>
                    <a:cubicBezTo>
                      <a:pt x="1202" y="2379"/>
                      <a:pt x="1202" y="2385"/>
                      <a:pt x="1211" y="2399"/>
                    </a:cubicBezTo>
                    <a:close/>
                    <a:moveTo>
                      <a:pt x="1219" y="1361"/>
                    </a:moveTo>
                    <a:cubicBezTo>
                      <a:pt x="1219" y="1366"/>
                      <a:pt x="1217" y="1369"/>
                      <a:pt x="1214" y="1369"/>
                    </a:cubicBezTo>
                    <a:cubicBezTo>
                      <a:pt x="1211" y="1369"/>
                      <a:pt x="1208" y="1375"/>
                      <a:pt x="1211" y="1377"/>
                    </a:cubicBezTo>
                    <a:cubicBezTo>
                      <a:pt x="1217" y="1380"/>
                      <a:pt x="1219" y="1377"/>
                      <a:pt x="1222" y="1372"/>
                    </a:cubicBezTo>
                    <a:cubicBezTo>
                      <a:pt x="1225" y="1366"/>
                      <a:pt x="1222" y="1363"/>
                      <a:pt x="1219" y="1361"/>
                    </a:cubicBezTo>
                    <a:close/>
                    <a:moveTo>
                      <a:pt x="1211" y="875"/>
                    </a:moveTo>
                    <a:cubicBezTo>
                      <a:pt x="1219" y="875"/>
                      <a:pt x="1219" y="872"/>
                      <a:pt x="1217" y="870"/>
                    </a:cubicBezTo>
                    <a:cubicBezTo>
                      <a:pt x="1214" y="867"/>
                      <a:pt x="1211" y="867"/>
                      <a:pt x="1211" y="875"/>
                    </a:cubicBezTo>
                    <a:close/>
                    <a:moveTo>
                      <a:pt x="1231" y="1558"/>
                    </a:moveTo>
                    <a:cubicBezTo>
                      <a:pt x="1231" y="1552"/>
                      <a:pt x="1225" y="1550"/>
                      <a:pt x="1217" y="1550"/>
                    </a:cubicBezTo>
                    <a:cubicBezTo>
                      <a:pt x="1214" y="1555"/>
                      <a:pt x="1217" y="1558"/>
                      <a:pt x="1219" y="1561"/>
                    </a:cubicBezTo>
                    <a:cubicBezTo>
                      <a:pt x="1222" y="1564"/>
                      <a:pt x="1228" y="1561"/>
                      <a:pt x="1231" y="1558"/>
                    </a:cubicBezTo>
                    <a:close/>
                    <a:moveTo>
                      <a:pt x="1222" y="1809"/>
                    </a:moveTo>
                    <a:cubicBezTo>
                      <a:pt x="1214" y="1809"/>
                      <a:pt x="1214" y="1812"/>
                      <a:pt x="1214" y="1818"/>
                    </a:cubicBezTo>
                    <a:cubicBezTo>
                      <a:pt x="1219" y="1815"/>
                      <a:pt x="1222" y="1815"/>
                      <a:pt x="1222" y="1809"/>
                    </a:cubicBezTo>
                    <a:close/>
                    <a:moveTo>
                      <a:pt x="1214" y="1050"/>
                    </a:moveTo>
                    <a:cubicBezTo>
                      <a:pt x="1219" y="1053"/>
                      <a:pt x="1222" y="1051"/>
                      <a:pt x="1222" y="1045"/>
                    </a:cubicBezTo>
                    <a:cubicBezTo>
                      <a:pt x="1222" y="1040"/>
                      <a:pt x="1219" y="1036"/>
                      <a:pt x="1214" y="1039"/>
                    </a:cubicBezTo>
                    <a:lnTo>
                      <a:pt x="1214" y="1050"/>
                    </a:lnTo>
                    <a:close/>
                    <a:moveTo>
                      <a:pt x="1236" y="1397"/>
                    </a:moveTo>
                    <a:cubicBezTo>
                      <a:pt x="1231" y="1389"/>
                      <a:pt x="1228" y="1389"/>
                      <a:pt x="1222" y="1394"/>
                    </a:cubicBezTo>
                    <a:cubicBezTo>
                      <a:pt x="1217" y="1400"/>
                      <a:pt x="1214" y="1403"/>
                      <a:pt x="1214" y="1409"/>
                    </a:cubicBezTo>
                    <a:cubicBezTo>
                      <a:pt x="1222" y="1414"/>
                      <a:pt x="1228" y="1414"/>
                      <a:pt x="1231" y="1411"/>
                    </a:cubicBezTo>
                    <a:cubicBezTo>
                      <a:pt x="1239" y="1406"/>
                      <a:pt x="1239" y="1400"/>
                      <a:pt x="1236" y="1397"/>
                    </a:cubicBezTo>
                    <a:close/>
                    <a:moveTo>
                      <a:pt x="1219" y="2148"/>
                    </a:moveTo>
                    <a:cubicBezTo>
                      <a:pt x="1225" y="2148"/>
                      <a:pt x="1228" y="2145"/>
                      <a:pt x="1228" y="2139"/>
                    </a:cubicBezTo>
                    <a:cubicBezTo>
                      <a:pt x="1228" y="2134"/>
                      <a:pt x="1228" y="2131"/>
                      <a:pt x="1222" y="2131"/>
                    </a:cubicBezTo>
                    <a:cubicBezTo>
                      <a:pt x="1222" y="2134"/>
                      <a:pt x="1222" y="2137"/>
                      <a:pt x="1219" y="2137"/>
                    </a:cubicBezTo>
                    <a:lnTo>
                      <a:pt x="1219" y="2148"/>
                    </a:lnTo>
                    <a:close/>
                    <a:moveTo>
                      <a:pt x="1245" y="1310"/>
                    </a:moveTo>
                    <a:cubicBezTo>
                      <a:pt x="1248" y="1301"/>
                      <a:pt x="1245" y="1298"/>
                      <a:pt x="1239" y="1296"/>
                    </a:cubicBezTo>
                    <a:cubicBezTo>
                      <a:pt x="1233" y="1296"/>
                      <a:pt x="1228" y="1296"/>
                      <a:pt x="1225" y="1301"/>
                    </a:cubicBezTo>
                    <a:cubicBezTo>
                      <a:pt x="1231" y="1304"/>
                      <a:pt x="1233" y="1307"/>
                      <a:pt x="1233" y="1310"/>
                    </a:cubicBezTo>
                    <a:cubicBezTo>
                      <a:pt x="1236" y="1313"/>
                      <a:pt x="1239" y="1313"/>
                      <a:pt x="1245" y="1310"/>
                    </a:cubicBezTo>
                    <a:close/>
                    <a:moveTo>
                      <a:pt x="1233" y="1962"/>
                    </a:moveTo>
                    <a:cubicBezTo>
                      <a:pt x="1248" y="1967"/>
                      <a:pt x="1253" y="1962"/>
                      <a:pt x="1248" y="1945"/>
                    </a:cubicBezTo>
                    <a:cubicBezTo>
                      <a:pt x="1239" y="1942"/>
                      <a:pt x="1233" y="1945"/>
                      <a:pt x="1231" y="1948"/>
                    </a:cubicBezTo>
                    <a:cubicBezTo>
                      <a:pt x="1228" y="1953"/>
                      <a:pt x="1228" y="1956"/>
                      <a:pt x="1233" y="1962"/>
                    </a:cubicBezTo>
                    <a:close/>
                    <a:moveTo>
                      <a:pt x="1233" y="1228"/>
                    </a:moveTo>
                    <a:cubicBezTo>
                      <a:pt x="1233" y="1225"/>
                      <a:pt x="1236" y="1225"/>
                      <a:pt x="1239" y="1228"/>
                    </a:cubicBezTo>
                    <a:cubicBezTo>
                      <a:pt x="1242" y="1231"/>
                      <a:pt x="1245" y="1228"/>
                      <a:pt x="1248" y="1225"/>
                    </a:cubicBezTo>
                    <a:cubicBezTo>
                      <a:pt x="1245" y="1219"/>
                      <a:pt x="1242" y="1219"/>
                      <a:pt x="1233" y="1222"/>
                    </a:cubicBezTo>
                    <a:cubicBezTo>
                      <a:pt x="1228" y="1225"/>
                      <a:pt x="1228" y="1225"/>
                      <a:pt x="1233" y="1228"/>
                    </a:cubicBezTo>
                    <a:close/>
                    <a:moveTo>
                      <a:pt x="1233" y="728"/>
                    </a:moveTo>
                    <a:cubicBezTo>
                      <a:pt x="1231" y="734"/>
                      <a:pt x="1231" y="737"/>
                      <a:pt x="1233" y="743"/>
                    </a:cubicBezTo>
                    <a:cubicBezTo>
                      <a:pt x="1236" y="745"/>
                      <a:pt x="1239" y="748"/>
                      <a:pt x="1245" y="745"/>
                    </a:cubicBezTo>
                    <a:cubicBezTo>
                      <a:pt x="1253" y="740"/>
                      <a:pt x="1256" y="737"/>
                      <a:pt x="1253" y="731"/>
                    </a:cubicBezTo>
                    <a:cubicBezTo>
                      <a:pt x="1248" y="723"/>
                      <a:pt x="1239" y="723"/>
                      <a:pt x="1233" y="728"/>
                    </a:cubicBezTo>
                    <a:close/>
                    <a:moveTo>
                      <a:pt x="1239" y="1502"/>
                    </a:moveTo>
                    <a:cubicBezTo>
                      <a:pt x="1239" y="1507"/>
                      <a:pt x="1239" y="1510"/>
                      <a:pt x="1236" y="1510"/>
                    </a:cubicBezTo>
                    <a:cubicBezTo>
                      <a:pt x="1233" y="1510"/>
                      <a:pt x="1233" y="1516"/>
                      <a:pt x="1236" y="1519"/>
                    </a:cubicBezTo>
                    <a:cubicBezTo>
                      <a:pt x="1242" y="1521"/>
                      <a:pt x="1245" y="1519"/>
                      <a:pt x="1245" y="1510"/>
                    </a:cubicBezTo>
                    <a:cubicBezTo>
                      <a:pt x="1248" y="1507"/>
                      <a:pt x="1245" y="1502"/>
                      <a:pt x="1239" y="1502"/>
                    </a:cubicBezTo>
                    <a:close/>
                    <a:moveTo>
                      <a:pt x="1236" y="1330"/>
                    </a:moveTo>
                    <a:cubicBezTo>
                      <a:pt x="1245" y="1330"/>
                      <a:pt x="1245" y="1327"/>
                      <a:pt x="1242" y="1324"/>
                    </a:cubicBezTo>
                    <a:cubicBezTo>
                      <a:pt x="1239" y="1321"/>
                      <a:pt x="1236" y="1324"/>
                      <a:pt x="1236" y="1330"/>
                    </a:cubicBezTo>
                    <a:close/>
                    <a:moveTo>
                      <a:pt x="1239" y="562"/>
                    </a:moveTo>
                    <a:cubicBezTo>
                      <a:pt x="1248" y="562"/>
                      <a:pt x="1248" y="559"/>
                      <a:pt x="1245" y="556"/>
                    </a:cubicBezTo>
                    <a:cubicBezTo>
                      <a:pt x="1242" y="551"/>
                      <a:pt x="1239" y="553"/>
                      <a:pt x="1239" y="562"/>
                    </a:cubicBezTo>
                    <a:close/>
                    <a:moveTo>
                      <a:pt x="1245" y="1840"/>
                    </a:moveTo>
                    <a:cubicBezTo>
                      <a:pt x="1253" y="1840"/>
                      <a:pt x="1253" y="1837"/>
                      <a:pt x="1250" y="1835"/>
                    </a:cubicBezTo>
                    <a:cubicBezTo>
                      <a:pt x="1245" y="1832"/>
                      <a:pt x="1245" y="1835"/>
                      <a:pt x="1245" y="1840"/>
                    </a:cubicBezTo>
                    <a:close/>
                    <a:moveTo>
                      <a:pt x="1248" y="1265"/>
                    </a:moveTo>
                    <a:cubicBezTo>
                      <a:pt x="1242" y="1273"/>
                      <a:pt x="1248" y="1282"/>
                      <a:pt x="1264" y="1282"/>
                    </a:cubicBezTo>
                    <a:cubicBezTo>
                      <a:pt x="1281" y="1284"/>
                      <a:pt x="1287" y="1279"/>
                      <a:pt x="1287" y="1267"/>
                    </a:cubicBezTo>
                    <a:cubicBezTo>
                      <a:pt x="1281" y="1265"/>
                      <a:pt x="1276" y="1265"/>
                      <a:pt x="1267" y="1265"/>
                    </a:cubicBezTo>
                    <a:lnTo>
                      <a:pt x="1248" y="1265"/>
                    </a:lnTo>
                    <a:close/>
                    <a:moveTo>
                      <a:pt x="1256" y="881"/>
                    </a:moveTo>
                    <a:cubicBezTo>
                      <a:pt x="1259" y="875"/>
                      <a:pt x="1256" y="872"/>
                      <a:pt x="1248" y="867"/>
                    </a:cubicBezTo>
                    <a:lnTo>
                      <a:pt x="1248" y="881"/>
                    </a:lnTo>
                    <a:lnTo>
                      <a:pt x="1256" y="881"/>
                    </a:lnTo>
                    <a:close/>
                    <a:moveTo>
                      <a:pt x="1248" y="1389"/>
                    </a:moveTo>
                    <a:cubicBezTo>
                      <a:pt x="1250" y="1392"/>
                      <a:pt x="1250" y="1392"/>
                      <a:pt x="1253" y="1386"/>
                    </a:cubicBezTo>
                    <a:cubicBezTo>
                      <a:pt x="1253" y="1383"/>
                      <a:pt x="1253" y="1380"/>
                      <a:pt x="1248" y="1380"/>
                    </a:cubicBezTo>
                    <a:lnTo>
                      <a:pt x="1248" y="1389"/>
                    </a:lnTo>
                    <a:close/>
                    <a:moveTo>
                      <a:pt x="1256" y="1242"/>
                    </a:moveTo>
                    <a:cubicBezTo>
                      <a:pt x="1264" y="1248"/>
                      <a:pt x="1267" y="1248"/>
                      <a:pt x="1270" y="1245"/>
                    </a:cubicBezTo>
                    <a:cubicBezTo>
                      <a:pt x="1273" y="1242"/>
                      <a:pt x="1273" y="1239"/>
                      <a:pt x="1273" y="1236"/>
                    </a:cubicBezTo>
                    <a:cubicBezTo>
                      <a:pt x="1273" y="1234"/>
                      <a:pt x="1270" y="1234"/>
                      <a:pt x="1264" y="1234"/>
                    </a:cubicBezTo>
                    <a:cubicBezTo>
                      <a:pt x="1262" y="1234"/>
                      <a:pt x="1256" y="1236"/>
                      <a:pt x="1256" y="1242"/>
                    </a:cubicBezTo>
                    <a:close/>
                    <a:moveTo>
                      <a:pt x="1256" y="1722"/>
                    </a:moveTo>
                    <a:cubicBezTo>
                      <a:pt x="1259" y="1725"/>
                      <a:pt x="1259" y="1727"/>
                      <a:pt x="1259" y="1733"/>
                    </a:cubicBezTo>
                    <a:cubicBezTo>
                      <a:pt x="1259" y="1739"/>
                      <a:pt x="1259" y="1739"/>
                      <a:pt x="1264" y="1736"/>
                    </a:cubicBezTo>
                    <a:cubicBezTo>
                      <a:pt x="1270" y="1733"/>
                      <a:pt x="1270" y="1730"/>
                      <a:pt x="1267" y="1725"/>
                    </a:cubicBezTo>
                    <a:cubicBezTo>
                      <a:pt x="1264" y="1719"/>
                      <a:pt x="1259" y="1719"/>
                      <a:pt x="1256" y="1722"/>
                    </a:cubicBezTo>
                    <a:close/>
                    <a:moveTo>
                      <a:pt x="1270" y="2393"/>
                    </a:moveTo>
                    <a:cubicBezTo>
                      <a:pt x="1276" y="2388"/>
                      <a:pt x="1273" y="2385"/>
                      <a:pt x="1262" y="2379"/>
                    </a:cubicBezTo>
                    <a:cubicBezTo>
                      <a:pt x="1259" y="2385"/>
                      <a:pt x="1259" y="2388"/>
                      <a:pt x="1259" y="2393"/>
                    </a:cubicBezTo>
                    <a:cubicBezTo>
                      <a:pt x="1262" y="2393"/>
                      <a:pt x="1264" y="2396"/>
                      <a:pt x="1270" y="2393"/>
                    </a:cubicBezTo>
                    <a:close/>
                    <a:moveTo>
                      <a:pt x="1318" y="2286"/>
                    </a:moveTo>
                    <a:cubicBezTo>
                      <a:pt x="1321" y="2281"/>
                      <a:pt x="1315" y="2278"/>
                      <a:pt x="1304" y="2278"/>
                    </a:cubicBezTo>
                    <a:cubicBezTo>
                      <a:pt x="1301" y="2283"/>
                      <a:pt x="1304" y="2283"/>
                      <a:pt x="1307" y="2283"/>
                    </a:cubicBezTo>
                    <a:cubicBezTo>
                      <a:pt x="1310" y="2283"/>
                      <a:pt x="1315" y="2283"/>
                      <a:pt x="1318" y="2286"/>
                    </a:cubicBez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1965"/>
              </a:p>
            </p:txBody>
          </p:sp>
          <p:sp>
            <p:nvSpPr>
              <p:cNvPr id="27" name="Freeform 29">
                <a:extLst>
                  <a:ext uri="{FF2B5EF4-FFF2-40B4-BE49-F238E27FC236}">
                    <a16:creationId xmlns:a16="http://schemas.microsoft.com/office/drawing/2014/main" id="{64D58328-1D81-5943-BFD7-ECC7CAF16C86}"/>
                  </a:ext>
                </a:extLst>
              </p:cNvPr>
              <p:cNvSpPr>
                <a:spLocks noChangeArrowheads="1"/>
              </p:cNvSpPr>
              <p:nvPr userDrawn="1"/>
            </p:nvSpPr>
            <p:spPr bwMode="auto">
              <a:xfrm>
                <a:off x="3124572" y="279516"/>
                <a:ext cx="445006" cy="864091"/>
              </a:xfrm>
              <a:custGeom>
                <a:avLst/>
                <a:gdLst>
                  <a:gd name="T0" fmla="*/ 694 w 1361"/>
                  <a:gd name="T1" fmla="*/ 1928 h 2648"/>
                  <a:gd name="T2" fmla="*/ 491 w 1361"/>
                  <a:gd name="T3" fmla="*/ 2306 h 2648"/>
                  <a:gd name="T4" fmla="*/ 8 w 1361"/>
                  <a:gd name="T5" fmla="*/ 2280 h 2648"/>
                  <a:gd name="T6" fmla="*/ 14 w 1361"/>
                  <a:gd name="T7" fmla="*/ 996 h 2648"/>
                  <a:gd name="T8" fmla="*/ 161 w 1361"/>
                  <a:gd name="T9" fmla="*/ 12 h 2648"/>
                  <a:gd name="T10" fmla="*/ 1095 w 1361"/>
                  <a:gd name="T11" fmla="*/ 113 h 2648"/>
                  <a:gd name="T12" fmla="*/ 1309 w 1361"/>
                  <a:gd name="T13" fmla="*/ 1228 h 2648"/>
                  <a:gd name="T14" fmla="*/ 1213 w 1361"/>
                  <a:gd name="T15" fmla="*/ 2080 h 2648"/>
                  <a:gd name="T16" fmla="*/ 48 w 1361"/>
                  <a:gd name="T17" fmla="*/ 971 h 2648"/>
                  <a:gd name="T18" fmla="*/ 116 w 1361"/>
                  <a:gd name="T19" fmla="*/ 599 h 2648"/>
                  <a:gd name="T20" fmla="*/ 113 w 1361"/>
                  <a:gd name="T21" fmla="*/ 1448 h 2648"/>
                  <a:gd name="T22" fmla="*/ 135 w 1361"/>
                  <a:gd name="T23" fmla="*/ 2060 h 2648"/>
                  <a:gd name="T24" fmla="*/ 144 w 1361"/>
                  <a:gd name="T25" fmla="*/ 2292 h 2648"/>
                  <a:gd name="T26" fmla="*/ 178 w 1361"/>
                  <a:gd name="T27" fmla="*/ 2145 h 2648"/>
                  <a:gd name="T28" fmla="*/ 161 w 1361"/>
                  <a:gd name="T29" fmla="*/ 1425 h 2648"/>
                  <a:gd name="T30" fmla="*/ 183 w 1361"/>
                  <a:gd name="T31" fmla="*/ 1840 h 2648"/>
                  <a:gd name="T32" fmla="*/ 197 w 1361"/>
                  <a:gd name="T33" fmla="*/ 937 h 2648"/>
                  <a:gd name="T34" fmla="*/ 211 w 1361"/>
                  <a:gd name="T35" fmla="*/ 1550 h 2648"/>
                  <a:gd name="T36" fmla="*/ 214 w 1361"/>
                  <a:gd name="T37" fmla="*/ 960 h 2648"/>
                  <a:gd name="T38" fmla="*/ 226 w 1361"/>
                  <a:gd name="T39" fmla="*/ 1454 h 2648"/>
                  <a:gd name="T40" fmla="*/ 245 w 1361"/>
                  <a:gd name="T41" fmla="*/ 254 h 2648"/>
                  <a:gd name="T42" fmla="*/ 248 w 1361"/>
                  <a:gd name="T43" fmla="*/ 1013 h 2648"/>
                  <a:gd name="T44" fmla="*/ 265 w 1361"/>
                  <a:gd name="T45" fmla="*/ 1310 h 2648"/>
                  <a:gd name="T46" fmla="*/ 265 w 1361"/>
                  <a:gd name="T47" fmla="*/ 1160 h 2648"/>
                  <a:gd name="T48" fmla="*/ 296 w 1361"/>
                  <a:gd name="T49" fmla="*/ 2314 h 2648"/>
                  <a:gd name="T50" fmla="*/ 336 w 1361"/>
                  <a:gd name="T51" fmla="*/ 1383 h 2648"/>
                  <a:gd name="T52" fmla="*/ 305 w 1361"/>
                  <a:gd name="T53" fmla="*/ 1061 h 2648"/>
                  <a:gd name="T54" fmla="*/ 347 w 1361"/>
                  <a:gd name="T55" fmla="*/ 361 h 2648"/>
                  <a:gd name="T56" fmla="*/ 324 w 1361"/>
                  <a:gd name="T57" fmla="*/ 404 h 2648"/>
                  <a:gd name="T58" fmla="*/ 324 w 1361"/>
                  <a:gd name="T59" fmla="*/ 1064 h 2648"/>
                  <a:gd name="T60" fmla="*/ 355 w 1361"/>
                  <a:gd name="T61" fmla="*/ 1245 h 2648"/>
                  <a:gd name="T62" fmla="*/ 358 w 1361"/>
                  <a:gd name="T63" fmla="*/ 898 h 2648"/>
                  <a:gd name="T64" fmla="*/ 370 w 1361"/>
                  <a:gd name="T65" fmla="*/ 2052 h 2648"/>
                  <a:gd name="T66" fmla="*/ 384 w 1361"/>
                  <a:gd name="T67" fmla="*/ 703 h 2648"/>
                  <a:gd name="T68" fmla="*/ 381 w 1361"/>
                  <a:gd name="T69" fmla="*/ 1138 h 2648"/>
                  <a:gd name="T70" fmla="*/ 384 w 1361"/>
                  <a:gd name="T71" fmla="*/ 1208 h 2648"/>
                  <a:gd name="T72" fmla="*/ 386 w 1361"/>
                  <a:gd name="T73" fmla="*/ 1293 h 2648"/>
                  <a:gd name="T74" fmla="*/ 415 w 1361"/>
                  <a:gd name="T75" fmla="*/ 1355 h 2648"/>
                  <a:gd name="T76" fmla="*/ 432 w 1361"/>
                  <a:gd name="T77" fmla="*/ 1462 h 2648"/>
                  <a:gd name="T78" fmla="*/ 849 w 1361"/>
                  <a:gd name="T79" fmla="*/ 960 h 2648"/>
                  <a:gd name="T80" fmla="*/ 474 w 1361"/>
                  <a:gd name="T81" fmla="*/ 635 h 2648"/>
                  <a:gd name="T82" fmla="*/ 499 w 1361"/>
                  <a:gd name="T83" fmla="*/ 1403 h 2648"/>
                  <a:gd name="T84" fmla="*/ 584 w 1361"/>
                  <a:gd name="T85" fmla="*/ 223 h 2648"/>
                  <a:gd name="T86" fmla="*/ 739 w 1361"/>
                  <a:gd name="T87" fmla="*/ 1394 h 2648"/>
                  <a:gd name="T88" fmla="*/ 731 w 1361"/>
                  <a:gd name="T89" fmla="*/ 1487 h 2648"/>
                  <a:gd name="T90" fmla="*/ 784 w 1361"/>
                  <a:gd name="T91" fmla="*/ 1772 h 2648"/>
                  <a:gd name="T92" fmla="*/ 810 w 1361"/>
                  <a:gd name="T93" fmla="*/ 1485 h 2648"/>
                  <a:gd name="T94" fmla="*/ 846 w 1361"/>
                  <a:gd name="T95" fmla="*/ 1609 h 2648"/>
                  <a:gd name="T96" fmla="*/ 883 w 1361"/>
                  <a:gd name="T97" fmla="*/ 1978 h 2648"/>
                  <a:gd name="T98" fmla="*/ 894 w 1361"/>
                  <a:gd name="T99" fmla="*/ 1530 h 2648"/>
                  <a:gd name="T100" fmla="*/ 909 w 1361"/>
                  <a:gd name="T101" fmla="*/ 1448 h 2648"/>
                  <a:gd name="T102" fmla="*/ 934 w 1361"/>
                  <a:gd name="T103" fmla="*/ 1623 h 2648"/>
                  <a:gd name="T104" fmla="*/ 951 w 1361"/>
                  <a:gd name="T105" fmla="*/ 1908 h 2648"/>
                  <a:gd name="T106" fmla="*/ 954 w 1361"/>
                  <a:gd name="T107" fmla="*/ 1296 h 2648"/>
                  <a:gd name="T108" fmla="*/ 968 w 1361"/>
                  <a:gd name="T109" fmla="*/ 726 h 2648"/>
                  <a:gd name="T110" fmla="*/ 1005 w 1361"/>
                  <a:gd name="T111" fmla="*/ 1033 h 2648"/>
                  <a:gd name="T112" fmla="*/ 1033 w 1361"/>
                  <a:gd name="T113" fmla="*/ 384 h 2648"/>
                  <a:gd name="T114" fmla="*/ 1036 w 1361"/>
                  <a:gd name="T115" fmla="*/ 2455 h 2648"/>
                  <a:gd name="T116" fmla="*/ 1050 w 1361"/>
                  <a:gd name="T117" fmla="*/ 1013 h 2648"/>
                  <a:gd name="T118" fmla="*/ 1092 w 1361"/>
                  <a:gd name="T119" fmla="*/ 720 h 2648"/>
                  <a:gd name="T120" fmla="*/ 1140 w 1361"/>
                  <a:gd name="T121" fmla="*/ 2148 h 2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361" h="2648">
                    <a:moveTo>
                      <a:pt x="1346" y="2574"/>
                    </a:moveTo>
                    <a:cubicBezTo>
                      <a:pt x="1352" y="2588"/>
                      <a:pt x="1349" y="2602"/>
                      <a:pt x="1343" y="2611"/>
                    </a:cubicBezTo>
                    <a:cubicBezTo>
                      <a:pt x="1335" y="2619"/>
                      <a:pt x="1326" y="2628"/>
                      <a:pt x="1315" y="2633"/>
                    </a:cubicBezTo>
                    <a:cubicBezTo>
                      <a:pt x="1304" y="2639"/>
                      <a:pt x="1289" y="2642"/>
                      <a:pt x="1275" y="2642"/>
                    </a:cubicBezTo>
                    <a:cubicBezTo>
                      <a:pt x="1260" y="2642"/>
                      <a:pt x="1250" y="2644"/>
                      <a:pt x="1239" y="2644"/>
                    </a:cubicBezTo>
                    <a:cubicBezTo>
                      <a:pt x="1205" y="2644"/>
                      <a:pt x="1171" y="2645"/>
                      <a:pt x="1140" y="2642"/>
                    </a:cubicBezTo>
                    <a:cubicBezTo>
                      <a:pt x="1109" y="2640"/>
                      <a:pt x="1075" y="2639"/>
                      <a:pt x="1041" y="2642"/>
                    </a:cubicBezTo>
                    <a:cubicBezTo>
                      <a:pt x="1019" y="2642"/>
                      <a:pt x="993" y="2642"/>
                      <a:pt x="962" y="2644"/>
                    </a:cubicBezTo>
                    <a:cubicBezTo>
                      <a:pt x="931" y="2647"/>
                      <a:pt x="906" y="2639"/>
                      <a:pt x="886" y="2619"/>
                    </a:cubicBezTo>
                    <a:cubicBezTo>
                      <a:pt x="872" y="2599"/>
                      <a:pt x="861" y="2577"/>
                      <a:pt x="858" y="2549"/>
                    </a:cubicBezTo>
                    <a:cubicBezTo>
                      <a:pt x="855" y="2529"/>
                      <a:pt x="852" y="2512"/>
                      <a:pt x="846" y="2501"/>
                    </a:cubicBezTo>
                    <a:cubicBezTo>
                      <a:pt x="841" y="2486"/>
                      <a:pt x="838" y="2470"/>
                      <a:pt x="832" y="2453"/>
                    </a:cubicBezTo>
                    <a:cubicBezTo>
                      <a:pt x="827" y="2424"/>
                      <a:pt x="821" y="2393"/>
                      <a:pt x="815" y="2362"/>
                    </a:cubicBezTo>
                    <a:cubicBezTo>
                      <a:pt x="807" y="2331"/>
                      <a:pt x="799" y="2300"/>
                      <a:pt x="787" y="2275"/>
                    </a:cubicBezTo>
                    <a:cubicBezTo>
                      <a:pt x="779" y="2252"/>
                      <a:pt x="773" y="2230"/>
                      <a:pt x="770" y="2207"/>
                    </a:cubicBezTo>
                    <a:cubicBezTo>
                      <a:pt x="765" y="2185"/>
                      <a:pt x="756" y="2162"/>
                      <a:pt x="745" y="2142"/>
                    </a:cubicBezTo>
                    <a:cubicBezTo>
                      <a:pt x="751" y="2128"/>
                      <a:pt x="748" y="2114"/>
                      <a:pt x="742" y="2100"/>
                    </a:cubicBezTo>
                    <a:cubicBezTo>
                      <a:pt x="734" y="2086"/>
                      <a:pt x="731" y="2073"/>
                      <a:pt x="728" y="2058"/>
                    </a:cubicBezTo>
                    <a:cubicBezTo>
                      <a:pt x="725" y="2044"/>
                      <a:pt x="722" y="2029"/>
                      <a:pt x="714" y="2015"/>
                    </a:cubicBezTo>
                    <a:cubicBezTo>
                      <a:pt x="708" y="2001"/>
                      <a:pt x="705" y="1987"/>
                      <a:pt x="705" y="1973"/>
                    </a:cubicBezTo>
                    <a:cubicBezTo>
                      <a:pt x="703" y="1956"/>
                      <a:pt x="700" y="1942"/>
                      <a:pt x="694" y="1928"/>
                    </a:cubicBezTo>
                    <a:cubicBezTo>
                      <a:pt x="688" y="1916"/>
                      <a:pt x="686" y="1902"/>
                      <a:pt x="680" y="1883"/>
                    </a:cubicBezTo>
                    <a:lnTo>
                      <a:pt x="663" y="1832"/>
                    </a:lnTo>
                    <a:cubicBezTo>
                      <a:pt x="657" y="1815"/>
                      <a:pt x="657" y="1798"/>
                      <a:pt x="660" y="1781"/>
                    </a:cubicBezTo>
                    <a:cubicBezTo>
                      <a:pt x="655" y="1775"/>
                      <a:pt x="652" y="1770"/>
                      <a:pt x="652" y="1764"/>
                    </a:cubicBezTo>
                    <a:cubicBezTo>
                      <a:pt x="652" y="1756"/>
                      <a:pt x="649" y="1750"/>
                      <a:pt x="646" y="1747"/>
                    </a:cubicBezTo>
                    <a:cubicBezTo>
                      <a:pt x="643" y="1741"/>
                      <a:pt x="640" y="1739"/>
                      <a:pt x="638" y="1733"/>
                    </a:cubicBezTo>
                    <a:cubicBezTo>
                      <a:pt x="635" y="1727"/>
                      <a:pt x="632" y="1725"/>
                      <a:pt x="632" y="1719"/>
                    </a:cubicBezTo>
                    <a:cubicBezTo>
                      <a:pt x="629" y="1710"/>
                      <a:pt x="629" y="1702"/>
                      <a:pt x="629" y="1696"/>
                    </a:cubicBezTo>
                    <a:cubicBezTo>
                      <a:pt x="629" y="1691"/>
                      <a:pt x="629" y="1682"/>
                      <a:pt x="626" y="1674"/>
                    </a:cubicBezTo>
                    <a:cubicBezTo>
                      <a:pt x="618" y="1660"/>
                      <a:pt x="609" y="1648"/>
                      <a:pt x="609" y="1637"/>
                    </a:cubicBezTo>
                    <a:cubicBezTo>
                      <a:pt x="604" y="1623"/>
                      <a:pt x="601" y="1612"/>
                      <a:pt x="601" y="1600"/>
                    </a:cubicBezTo>
                    <a:cubicBezTo>
                      <a:pt x="601" y="1592"/>
                      <a:pt x="592" y="1583"/>
                      <a:pt x="578" y="1575"/>
                    </a:cubicBezTo>
                    <a:cubicBezTo>
                      <a:pt x="567" y="1569"/>
                      <a:pt x="550" y="1569"/>
                      <a:pt x="533" y="1569"/>
                    </a:cubicBezTo>
                    <a:cubicBezTo>
                      <a:pt x="516" y="1569"/>
                      <a:pt x="502" y="1578"/>
                      <a:pt x="499" y="1589"/>
                    </a:cubicBezTo>
                    <a:cubicBezTo>
                      <a:pt x="491" y="1620"/>
                      <a:pt x="491" y="1651"/>
                      <a:pt x="491" y="1677"/>
                    </a:cubicBezTo>
                    <a:cubicBezTo>
                      <a:pt x="494" y="1705"/>
                      <a:pt x="494" y="1733"/>
                      <a:pt x="491" y="1764"/>
                    </a:cubicBezTo>
                    <a:cubicBezTo>
                      <a:pt x="488" y="1806"/>
                      <a:pt x="488" y="1846"/>
                      <a:pt x="491" y="1885"/>
                    </a:cubicBezTo>
                    <a:cubicBezTo>
                      <a:pt x="494" y="1925"/>
                      <a:pt x="494" y="1967"/>
                      <a:pt x="491" y="2007"/>
                    </a:cubicBezTo>
                    <a:cubicBezTo>
                      <a:pt x="488" y="2041"/>
                      <a:pt x="488" y="2074"/>
                      <a:pt x="488" y="2105"/>
                    </a:cubicBezTo>
                    <a:lnTo>
                      <a:pt x="488" y="2204"/>
                    </a:lnTo>
                    <a:cubicBezTo>
                      <a:pt x="488" y="2238"/>
                      <a:pt x="488" y="2272"/>
                      <a:pt x="491" y="2306"/>
                    </a:cubicBezTo>
                    <a:cubicBezTo>
                      <a:pt x="491" y="2340"/>
                      <a:pt x="494" y="2371"/>
                      <a:pt x="494" y="2407"/>
                    </a:cubicBezTo>
                    <a:cubicBezTo>
                      <a:pt x="491" y="2436"/>
                      <a:pt x="494" y="2470"/>
                      <a:pt x="497" y="2503"/>
                    </a:cubicBezTo>
                    <a:cubicBezTo>
                      <a:pt x="502" y="2540"/>
                      <a:pt x="499" y="2571"/>
                      <a:pt x="488" y="2599"/>
                    </a:cubicBezTo>
                    <a:cubicBezTo>
                      <a:pt x="482" y="2616"/>
                      <a:pt x="474" y="2628"/>
                      <a:pt x="463" y="2633"/>
                    </a:cubicBezTo>
                    <a:cubicBezTo>
                      <a:pt x="451" y="2639"/>
                      <a:pt x="437" y="2642"/>
                      <a:pt x="423" y="2644"/>
                    </a:cubicBezTo>
                    <a:cubicBezTo>
                      <a:pt x="409" y="2644"/>
                      <a:pt x="395" y="2645"/>
                      <a:pt x="378" y="2642"/>
                    </a:cubicBezTo>
                    <a:cubicBezTo>
                      <a:pt x="361" y="2640"/>
                      <a:pt x="347" y="2639"/>
                      <a:pt x="336" y="2642"/>
                    </a:cubicBezTo>
                    <a:cubicBezTo>
                      <a:pt x="319" y="2647"/>
                      <a:pt x="302" y="2647"/>
                      <a:pt x="288" y="2644"/>
                    </a:cubicBezTo>
                    <a:cubicBezTo>
                      <a:pt x="271" y="2642"/>
                      <a:pt x="257" y="2639"/>
                      <a:pt x="240" y="2642"/>
                    </a:cubicBezTo>
                    <a:cubicBezTo>
                      <a:pt x="206" y="2644"/>
                      <a:pt x="172" y="2644"/>
                      <a:pt x="138" y="2642"/>
                    </a:cubicBezTo>
                    <a:cubicBezTo>
                      <a:pt x="121" y="2639"/>
                      <a:pt x="104" y="2639"/>
                      <a:pt x="87" y="2639"/>
                    </a:cubicBezTo>
                    <a:cubicBezTo>
                      <a:pt x="70" y="2639"/>
                      <a:pt x="51" y="2639"/>
                      <a:pt x="34" y="2633"/>
                    </a:cubicBezTo>
                    <a:cubicBezTo>
                      <a:pt x="22" y="2613"/>
                      <a:pt x="14" y="2597"/>
                      <a:pt x="14" y="2580"/>
                    </a:cubicBezTo>
                    <a:cubicBezTo>
                      <a:pt x="14" y="2563"/>
                      <a:pt x="11" y="2546"/>
                      <a:pt x="8" y="2526"/>
                    </a:cubicBezTo>
                    <a:cubicBezTo>
                      <a:pt x="8" y="2506"/>
                      <a:pt x="8" y="2486"/>
                      <a:pt x="5" y="2470"/>
                    </a:cubicBezTo>
                    <a:cubicBezTo>
                      <a:pt x="5" y="2453"/>
                      <a:pt x="5" y="2433"/>
                      <a:pt x="8" y="2413"/>
                    </a:cubicBezTo>
                    <a:cubicBezTo>
                      <a:pt x="8" y="2405"/>
                      <a:pt x="8" y="2400"/>
                      <a:pt x="11" y="2391"/>
                    </a:cubicBezTo>
                    <a:cubicBezTo>
                      <a:pt x="14" y="2383"/>
                      <a:pt x="14" y="2374"/>
                      <a:pt x="14" y="2368"/>
                    </a:cubicBezTo>
                    <a:cubicBezTo>
                      <a:pt x="14" y="2362"/>
                      <a:pt x="14" y="2357"/>
                      <a:pt x="11" y="2351"/>
                    </a:cubicBezTo>
                    <a:cubicBezTo>
                      <a:pt x="8" y="2343"/>
                      <a:pt x="8" y="2337"/>
                      <a:pt x="8" y="2334"/>
                    </a:cubicBezTo>
                    <a:cubicBezTo>
                      <a:pt x="5" y="2314"/>
                      <a:pt x="5" y="2297"/>
                      <a:pt x="8" y="2280"/>
                    </a:cubicBezTo>
                    <a:lnTo>
                      <a:pt x="17" y="2230"/>
                    </a:lnTo>
                    <a:cubicBezTo>
                      <a:pt x="17" y="2210"/>
                      <a:pt x="17" y="2190"/>
                      <a:pt x="14" y="2170"/>
                    </a:cubicBezTo>
                    <a:cubicBezTo>
                      <a:pt x="14" y="2151"/>
                      <a:pt x="11" y="2131"/>
                      <a:pt x="11" y="2111"/>
                    </a:cubicBezTo>
                    <a:cubicBezTo>
                      <a:pt x="11" y="2080"/>
                      <a:pt x="11" y="2046"/>
                      <a:pt x="14" y="2007"/>
                    </a:cubicBezTo>
                    <a:cubicBezTo>
                      <a:pt x="17" y="1970"/>
                      <a:pt x="11" y="1936"/>
                      <a:pt x="0" y="1905"/>
                    </a:cubicBezTo>
                    <a:cubicBezTo>
                      <a:pt x="8" y="1897"/>
                      <a:pt x="11" y="1888"/>
                      <a:pt x="14" y="1871"/>
                    </a:cubicBezTo>
                    <a:cubicBezTo>
                      <a:pt x="17" y="1857"/>
                      <a:pt x="14" y="1846"/>
                      <a:pt x="3" y="1835"/>
                    </a:cubicBezTo>
                    <a:cubicBezTo>
                      <a:pt x="8" y="1812"/>
                      <a:pt x="11" y="1789"/>
                      <a:pt x="11" y="1767"/>
                    </a:cubicBezTo>
                    <a:cubicBezTo>
                      <a:pt x="11" y="1744"/>
                      <a:pt x="11" y="1722"/>
                      <a:pt x="8" y="1699"/>
                    </a:cubicBezTo>
                    <a:cubicBezTo>
                      <a:pt x="8" y="1679"/>
                      <a:pt x="8" y="1662"/>
                      <a:pt x="11" y="1646"/>
                    </a:cubicBezTo>
                    <a:cubicBezTo>
                      <a:pt x="11" y="1629"/>
                      <a:pt x="14" y="1612"/>
                      <a:pt x="17" y="1595"/>
                    </a:cubicBezTo>
                    <a:cubicBezTo>
                      <a:pt x="17" y="1590"/>
                      <a:pt x="17" y="1586"/>
                      <a:pt x="16" y="1582"/>
                    </a:cubicBezTo>
                    <a:cubicBezTo>
                      <a:pt x="16" y="1581"/>
                      <a:pt x="16" y="1581"/>
                      <a:pt x="17" y="1581"/>
                    </a:cubicBezTo>
                    <a:cubicBezTo>
                      <a:pt x="17" y="1578"/>
                      <a:pt x="17" y="1575"/>
                      <a:pt x="13" y="1573"/>
                    </a:cubicBezTo>
                    <a:cubicBezTo>
                      <a:pt x="11" y="1567"/>
                      <a:pt x="11" y="1563"/>
                      <a:pt x="11" y="1561"/>
                    </a:cubicBezTo>
                    <a:lnTo>
                      <a:pt x="11" y="1510"/>
                    </a:lnTo>
                    <a:cubicBezTo>
                      <a:pt x="14" y="1476"/>
                      <a:pt x="17" y="1440"/>
                      <a:pt x="20" y="1400"/>
                    </a:cubicBezTo>
                    <a:cubicBezTo>
                      <a:pt x="22" y="1361"/>
                      <a:pt x="20" y="1324"/>
                      <a:pt x="11" y="1290"/>
                    </a:cubicBezTo>
                    <a:cubicBezTo>
                      <a:pt x="5" y="1265"/>
                      <a:pt x="8" y="1236"/>
                      <a:pt x="14" y="1205"/>
                    </a:cubicBezTo>
                    <a:cubicBezTo>
                      <a:pt x="22" y="1177"/>
                      <a:pt x="22" y="1146"/>
                      <a:pt x="17" y="1118"/>
                    </a:cubicBezTo>
                    <a:cubicBezTo>
                      <a:pt x="11" y="1075"/>
                      <a:pt x="11" y="1036"/>
                      <a:pt x="14" y="996"/>
                    </a:cubicBezTo>
                    <a:cubicBezTo>
                      <a:pt x="17" y="957"/>
                      <a:pt x="17" y="915"/>
                      <a:pt x="14" y="875"/>
                    </a:cubicBezTo>
                    <a:cubicBezTo>
                      <a:pt x="11" y="858"/>
                      <a:pt x="8" y="841"/>
                      <a:pt x="8" y="827"/>
                    </a:cubicBezTo>
                    <a:cubicBezTo>
                      <a:pt x="8" y="810"/>
                      <a:pt x="8" y="796"/>
                      <a:pt x="11" y="779"/>
                    </a:cubicBezTo>
                    <a:cubicBezTo>
                      <a:pt x="11" y="771"/>
                      <a:pt x="11" y="762"/>
                      <a:pt x="14" y="754"/>
                    </a:cubicBezTo>
                    <a:cubicBezTo>
                      <a:pt x="14" y="745"/>
                      <a:pt x="17" y="740"/>
                      <a:pt x="17" y="731"/>
                    </a:cubicBezTo>
                    <a:cubicBezTo>
                      <a:pt x="17" y="723"/>
                      <a:pt x="14" y="717"/>
                      <a:pt x="11" y="709"/>
                    </a:cubicBezTo>
                    <a:cubicBezTo>
                      <a:pt x="8" y="700"/>
                      <a:pt x="8" y="694"/>
                      <a:pt x="14" y="686"/>
                    </a:cubicBezTo>
                    <a:cubicBezTo>
                      <a:pt x="19" y="675"/>
                      <a:pt x="20" y="662"/>
                      <a:pt x="20" y="650"/>
                    </a:cubicBezTo>
                    <a:cubicBezTo>
                      <a:pt x="22" y="654"/>
                      <a:pt x="25" y="656"/>
                      <a:pt x="28" y="658"/>
                    </a:cubicBezTo>
                    <a:cubicBezTo>
                      <a:pt x="34" y="652"/>
                      <a:pt x="34" y="649"/>
                      <a:pt x="31" y="644"/>
                    </a:cubicBezTo>
                    <a:cubicBezTo>
                      <a:pt x="28" y="639"/>
                      <a:pt x="24" y="638"/>
                      <a:pt x="19" y="640"/>
                    </a:cubicBezTo>
                    <a:cubicBezTo>
                      <a:pt x="18" y="631"/>
                      <a:pt x="16" y="620"/>
                      <a:pt x="14" y="610"/>
                    </a:cubicBezTo>
                    <a:cubicBezTo>
                      <a:pt x="11" y="590"/>
                      <a:pt x="11" y="573"/>
                      <a:pt x="17" y="556"/>
                    </a:cubicBezTo>
                    <a:cubicBezTo>
                      <a:pt x="20" y="539"/>
                      <a:pt x="22" y="522"/>
                      <a:pt x="22" y="503"/>
                    </a:cubicBezTo>
                    <a:cubicBezTo>
                      <a:pt x="17" y="435"/>
                      <a:pt x="17" y="367"/>
                      <a:pt x="17" y="299"/>
                    </a:cubicBezTo>
                    <a:cubicBezTo>
                      <a:pt x="17" y="232"/>
                      <a:pt x="17" y="164"/>
                      <a:pt x="14" y="96"/>
                    </a:cubicBezTo>
                    <a:cubicBezTo>
                      <a:pt x="14" y="82"/>
                      <a:pt x="17" y="65"/>
                      <a:pt x="20" y="51"/>
                    </a:cubicBezTo>
                    <a:cubicBezTo>
                      <a:pt x="22" y="34"/>
                      <a:pt x="34" y="26"/>
                      <a:pt x="48" y="20"/>
                    </a:cubicBezTo>
                    <a:cubicBezTo>
                      <a:pt x="56" y="14"/>
                      <a:pt x="67" y="12"/>
                      <a:pt x="87" y="6"/>
                    </a:cubicBezTo>
                    <a:cubicBezTo>
                      <a:pt x="106" y="0"/>
                      <a:pt x="118" y="3"/>
                      <a:pt x="127" y="3"/>
                    </a:cubicBezTo>
                    <a:cubicBezTo>
                      <a:pt x="138" y="12"/>
                      <a:pt x="149" y="12"/>
                      <a:pt x="161" y="12"/>
                    </a:cubicBezTo>
                    <a:cubicBezTo>
                      <a:pt x="169" y="9"/>
                      <a:pt x="183" y="9"/>
                      <a:pt x="197" y="12"/>
                    </a:cubicBezTo>
                    <a:cubicBezTo>
                      <a:pt x="217" y="12"/>
                      <a:pt x="237" y="12"/>
                      <a:pt x="257" y="14"/>
                    </a:cubicBezTo>
                    <a:cubicBezTo>
                      <a:pt x="276" y="14"/>
                      <a:pt x="296" y="14"/>
                      <a:pt x="316" y="9"/>
                    </a:cubicBezTo>
                    <a:cubicBezTo>
                      <a:pt x="327" y="12"/>
                      <a:pt x="341" y="14"/>
                      <a:pt x="353" y="17"/>
                    </a:cubicBezTo>
                    <a:cubicBezTo>
                      <a:pt x="364" y="20"/>
                      <a:pt x="378" y="17"/>
                      <a:pt x="389" y="6"/>
                    </a:cubicBezTo>
                    <a:cubicBezTo>
                      <a:pt x="403" y="12"/>
                      <a:pt x="420" y="14"/>
                      <a:pt x="437" y="14"/>
                    </a:cubicBezTo>
                    <a:lnTo>
                      <a:pt x="488" y="14"/>
                    </a:lnTo>
                    <a:cubicBezTo>
                      <a:pt x="525" y="12"/>
                      <a:pt x="561" y="12"/>
                      <a:pt x="595" y="17"/>
                    </a:cubicBezTo>
                    <a:cubicBezTo>
                      <a:pt x="629" y="20"/>
                      <a:pt x="666" y="23"/>
                      <a:pt x="703" y="20"/>
                    </a:cubicBezTo>
                    <a:cubicBezTo>
                      <a:pt x="719" y="20"/>
                      <a:pt x="734" y="20"/>
                      <a:pt x="748" y="17"/>
                    </a:cubicBezTo>
                    <a:cubicBezTo>
                      <a:pt x="759" y="14"/>
                      <a:pt x="773" y="14"/>
                      <a:pt x="793" y="17"/>
                    </a:cubicBezTo>
                    <a:cubicBezTo>
                      <a:pt x="801" y="20"/>
                      <a:pt x="809" y="20"/>
                      <a:pt x="818" y="20"/>
                    </a:cubicBezTo>
                    <a:cubicBezTo>
                      <a:pt x="826" y="20"/>
                      <a:pt x="832" y="17"/>
                      <a:pt x="841" y="17"/>
                    </a:cubicBezTo>
                    <a:cubicBezTo>
                      <a:pt x="849" y="20"/>
                      <a:pt x="855" y="23"/>
                      <a:pt x="858" y="26"/>
                    </a:cubicBezTo>
                    <a:lnTo>
                      <a:pt x="875" y="34"/>
                    </a:lnTo>
                    <a:cubicBezTo>
                      <a:pt x="883" y="34"/>
                      <a:pt x="889" y="34"/>
                      <a:pt x="894" y="31"/>
                    </a:cubicBezTo>
                    <a:cubicBezTo>
                      <a:pt x="900" y="31"/>
                      <a:pt x="905" y="32"/>
                      <a:pt x="911" y="37"/>
                    </a:cubicBezTo>
                    <a:cubicBezTo>
                      <a:pt x="919" y="46"/>
                      <a:pt x="931" y="51"/>
                      <a:pt x="940" y="51"/>
                    </a:cubicBezTo>
                    <a:cubicBezTo>
                      <a:pt x="951" y="51"/>
                      <a:pt x="965" y="54"/>
                      <a:pt x="985" y="60"/>
                    </a:cubicBezTo>
                    <a:cubicBezTo>
                      <a:pt x="1002" y="65"/>
                      <a:pt x="1013" y="68"/>
                      <a:pt x="1021" y="74"/>
                    </a:cubicBezTo>
                    <a:cubicBezTo>
                      <a:pt x="1044" y="88"/>
                      <a:pt x="1067" y="102"/>
                      <a:pt x="1095" y="113"/>
                    </a:cubicBezTo>
                    <a:cubicBezTo>
                      <a:pt x="1120" y="124"/>
                      <a:pt x="1143" y="141"/>
                      <a:pt x="1160" y="161"/>
                    </a:cubicBezTo>
                    <a:cubicBezTo>
                      <a:pt x="1182" y="187"/>
                      <a:pt x="1202" y="215"/>
                      <a:pt x="1222" y="237"/>
                    </a:cubicBezTo>
                    <a:cubicBezTo>
                      <a:pt x="1242" y="263"/>
                      <a:pt x="1259" y="291"/>
                      <a:pt x="1273" y="325"/>
                    </a:cubicBezTo>
                    <a:lnTo>
                      <a:pt x="1318" y="424"/>
                    </a:lnTo>
                    <a:cubicBezTo>
                      <a:pt x="1323" y="435"/>
                      <a:pt x="1323" y="449"/>
                      <a:pt x="1323" y="463"/>
                    </a:cubicBezTo>
                    <a:cubicBezTo>
                      <a:pt x="1323" y="477"/>
                      <a:pt x="1323" y="491"/>
                      <a:pt x="1329" y="508"/>
                    </a:cubicBezTo>
                    <a:cubicBezTo>
                      <a:pt x="1332" y="522"/>
                      <a:pt x="1335" y="536"/>
                      <a:pt x="1338" y="548"/>
                    </a:cubicBezTo>
                    <a:cubicBezTo>
                      <a:pt x="1340" y="559"/>
                      <a:pt x="1343" y="573"/>
                      <a:pt x="1346" y="587"/>
                    </a:cubicBezTo>
                    <a:cubicBezTo>
                      <a:pt x="1346" y="607"/>
                      <a:pt x="1346" y="627"/>
                      <a:pt x="1349" y="647"/>
                    </a:cubicBezTo>
                    <a:cubicBezTo>
                      <a:pt x="1352" y="666"/>
                      <a:pt x="1352" y="686"/>
                      <a:pt x="1349" y="706"/>
                    </a:cubicBezTo>
                    <a:cubicBezTo>
                      <a:pt x="1349" y="726"/>
                      <a:pt x="1352" y="740"/>
                      <a:pt x="1357" y="745"/>
                    </a:cubicBezTo>
                    <a:cubicBezTo>
                      <a:pt x="1352" y="765"/>
                      <a:pt x="1349" y="779"/>
                      <a:pt x="1349" y="790"/>
                    </a:cubicBezTo>
                    <a:lnTo>
                      <a:pt x="1357" y="850"/>
                    </a:lnTo>
                    <a:cubicBezTo>
                      <a:pt x="1360" y="869"/>
                      <a:pt x="1360" y="889"/>
                      <a:pt x="1357" y="909"/>
                    </a:cubicBezTo>
                    <a:cubicBezTo>
                      <a:pt x="1354" y="929"/>
                      <a:pt x="1354" y="946"/>
                      <a:pt x="1354" y="963"/>
                    </a:cubicBezTo>
                    <a:lnTo>
                      <a:pt x="1354" y="1016"/>
                    </a:lnTo>
                    <a:lnTo>
                      <a:pt x="1346" y="1059"/>
                    </a:lnTo>
                    <a:cubicBezTo>
                      <a:pt x="1343" y="1073"/>
                      <a:pt x="1340" y="1084"/>
                      <a:pt x="1338" y="1098"/>
                    </a:cubicBezTo>
                    <a:cubicBezTo>
                      <a:pt x="1335" y="1112"/>
                      <a:pt x="1335" y="1126"/>
                      <a:pt x="1335" y="1143"/>
                    </a:cubicBezTo>
                    <a:cubicBezTo>
                      <a:pt x="1335" y="1157"/>
                      <a:pt x="1332" y="1171"/>
                      <a:pt x="1326" y="1183"/>
                    </a:cubicBezTo>
                    <a:cubicBezTo>
                      <a:pt x="1321" y="1194"/>
                      <a:pt x="1315" y="1211"/>
                      <a:pt x="1309" y="1228"/>
                    </a:cubicBezTo>
                    <a:cubicBezTo>
                      <a:pt x="1301" y="1245"/>
                      <a:pt x="1298" y="1262"/>
                      <a:pt x="1298" y="1276"/>
                    </a:cubicBezTo>
                    <a:cubicBezTo>
                      <a:pt x="1290" y="1287"/>
                      <a:pt x="1284" y="1298"/>
                      <a:pt x="1275" y="1310"/>
                    </a:cubicBezTo>
                    <a:cubicBezTo>
                      <a:pt x="1267" y="1318"/>
                      <a:pt x="1264" y="1329"/>
                      <a:pt x="1261" y="1344"/>
                    </a:cubicBezTo>
                    <a:cubicBezTo>
                      <a:pt x="1250" y="1352"/>
                      <a:pt x="1239" y="1360"/>
                      <a:pt x="1233" y="1377"/>
                    </a:cubicBezTo>
                    <a:cubicBezTo>
                      <a:pt x="1227" y="1392"/>
                      <a:pt x="1216" y="1394"/>
                      <a:pt x="1199" y="1389"/>
                    </a:cubicBezTo>
                    <a:cubicBezTo>
                      <a:pt x="1196" y="1392"/>
                      <a:pt x="1199" y="1397"/>
                      <a:pt x="1208" y="1403"/>
                    </a:cubicBezTo>
                    <a:cubicBezTo>
                      <a:pt x="1205" y="1411"/>
                      <a:pt x="1199" y="1420"/>
                      <a:pt x="1185" y="1431"/>
                    </a:cubicBezTo>
                    <a:cubicBezTo>
                      <a:pt x="1174" y="1439"/>
                      <a:pt x="1163" y="1451"/>
                      <a:pt x="1154" y="1459"/>
                    </a:cubicBezTo>
                    <a:cubicBezTo>
                      <a:pt x="1146" y="1468"/>
                      <a:pt x="1134" y="1477"/>
                      <a:pt x="1123" y="1482"/>
                    </a:cubicBezTo>
                    <a:cubicBezTo>
                      <a:pt x="1100" y="1494"/>
                      <a:pt x="1083" y="1507"/>
                      <a:pt x="1072" y="1521"/>
                    </a:cubicBezTo>
                    <a:cubicBezTo>
                      <a:pt x="1060" y="1535"/>
                      <a:pt x="1058" y="1555"/>
                      <a:pt x="1069" y="1581"/>
                    </a:cubicBezTo>
                    <a:cubicBezTo>
                      <a:pt x="1078" y="1606"/>
                      <a:pt x="1086" y="1629"/>
                      <a:pt x="1092" y="1654"/>
                    </a:cubicBezTo>
                    <a:cubicBezTo>
                      <a:pt x="1098" y="1679"/>
                      <a:pt x="1103" y="1702"/>
                      <a:pt x="1115" y="1725"/>
                    </a:cubicBezTo>
                    <a:cubicBezTo>
                      <a:pt x="1120" y="1741"/>
                      <a:pt x="1123" y="1758"/>
                      <a:pt x="1129" y="1772"/>
                    </a:cubicBezTo>
                    <a:cubicBezTo>
                      <a:pt x="1134" y="1789"/>
                      <a:pt x="1137" y="1804"/>
                      <a:pt x="1143" y="1820"/>
                    </a:cubicBezTo>
                    <a:cubicBezTo>
                      <a:pt x="1148" y="1829"/>
                      <a:pt x="1151" y="1837"/>
                      <a:pt x="1151" y="1846"/>
                    </a:cubicBezTo>
                    <a:cubicBezTo>
                      <a:pt x="1151" y="1854"/>
                      <a:pt x="1154" y="1860"/>
                      <a:pt x="1160" y="1868"/>
                    </a:cubicBezTo>
                    <a:cubicBezTo>
                      <a:pt x="1163" y="1877"/>
                      <a:pt x="1163" y="1885"/>
                      <a:pt x="1163" y="1891"/>
                    </a:cubicBezTo>
                    <a:cubicBezTo>
                      <a:pt x="1163" y="1897"/>
                      <a:pt x="1163" y="1905"/>
                      <a:pt x="1168" y="1911"/>
                    </a:cubicBezTo>
                    <a:cubicBezTo>
                      <a:pt x="1179" y="1936"/>
                      <a:pt x="1191" y="1964"/>
                      <a:pt x="1196" y="1995"/>
                    </a:cubicBezTo>
                    <a:cubicBezTo>
                      <a:pt x="1205" y="2024"/>
                      <a:pt x="1211" y="2052"/>
                      <a:pt x="1213" y="2080"/>
                    </a:cubicBezTo>
                    <a:cubicBezTo>
                      <a:pt x="1222" y="2108"/>
                      <a:pt x="1230" y="2134"/>
                      <a:pt x="1239" y="2162"/>
                    </a:cubicBezTo>
                    <a:cubicBezTo>
                      <a:pt x="1247" y="2190"/>
                      <a:pt x="1259" y="2218"/>
                      <a:pt x="1267" y="2244"/>
                    </a:cubicBezTo>
                    <a:cubicBezTo>
                      <a:pt x="1287" y="2306"/>
                      <a:pt x="1304" y="2365"/>
                      <a:pt x="1321" y="2424"/>
                    </a:cubicBezTo>
                    <a:cubicBezTo>
                      <a:pt x="1309" y="2455"/>
                      <a:pt x="1326" y="2515"/>
                      <a:pt x="1346" y="2574"/>
                    </a:cubicBezTo>
                    <a:close/>
                    <a:moveTo>
                      <a:pt x="14" y="1578"/>
                    </a:moveTo>
                    <a:cubicBezTo>
                      <a:pt x="13" y="1576"/>
                      <a:pt x="13" y="1574"/>
                      <a:pt x="13" y="1573"/>
                    </a:cubicBezTo>
                    <a:cubicBezTo>
                      <a:pt x="12" y="1573"/>
                      <a:pt x="12" y="1572"/>
                      <a:pt x="11" y="1572"/>
                    </a:cubicBezTo>
                    <a:lnTo>
                      <a:pt x="11" y="1581"/>
                    </a:lnTo>
                    <a:cubicBezTo>
                      <a:pt x="13" y="1583"/>
                      <a:pt x="14" y="1583"/>
                      <a:pt x="16" y="1582"/>
                    </a:cubicBezTo>
                    <a:cubicBezTo>
                      <a:pt x="15" y="1580"/>
                      <a:pt x="15" y="1579"/>
                      <a:pt x="14" y="1578"/>
                    </a:cubicBezTo>
                    <a:close/>
                    <a:moveTo>
                      <a:pt x="20" y="649"/>
                    </a:moveTo>
                    <a:cubicBezTo>
                      <a:pt x="20" y="646"/>
                      <a:pt x="19" y="643"/>
                      <a:pt x="19" y="640"/>
                    </a:cubicBezTo>
                    <a:cubicBezTo>
                      <a:pt x="18" y="640"/>
                      <a:pt x="18" y="640"/>
                      <a:pt x="17" y="641"/>
                    </a:cubicBezTo>
                    <a:cubicBezTo>
                      <a:pt x="17" y="645"/>
                      <a:pt x="18" y="648"/>
                      <a:pt x="20" y="650"/>
                    </a:cubicBezTo>
                    <a:cubicBezTo>
                      <a:pt x="20" y="650"/>
                      <a:pt x="20" y="650"/>
                      <a:pt x="20" y="649"/>
                    </a:cubicBezTo>
                    <a:close/>
                    <a:moveTo>
                      <a:pt x="39" y="1905"/>
                    </a:moveTo>
                    <a:cubicBezTo>
                      <a:pt x="48" y="1905"/>
                      <a:pt x="53" y="1899"/>
                      <a:pt x="51" y="1891"/>
                    </a:cubicBezTo>
                    <a:cubicBezTo>
                      <a:pt x="45" y="1891"/>
                      <a:pt x="39" y="1894"/>
                      <a:pt x="39" y="1905"/>
                    </a:cubicBezTo>
                    <a:close/>
                    <a:moveTo>
                      <a:pt x="48" y="982"/>
                    </a:moveTo>
                    <a:cubicBezTo>
                      <a:pt x="53" y="985"/>
                      <a:pt x="56" y="983"/>
                      <a:pt x="56" y="977"/>
                    </a:cubicBezTo>
                    <a:cubicBezTo>
                      <a:pt x="56" y="972"/>
                      <a:pt x="53" y="968"/>
                      <a:pt x="48" y="971"/>
                    </a:cubicBezTo>
                    <a:lnTo>
                      <a:pt x="48" y="982"/>
                    </a:lnTo>
                    <a:close/>
                    <a:moveTo>
                      <a:pt x="65" y="1084"/>
                    </a:moveTo>
                    <a:cubicBezTo>
                      <a:pt x="68" y="1084"/>
                      <a:pt x="70" y="1081"/>
                      <a:pt x="76" y="1075"/>
                    </a:cubicBezTo>
                    <a:cubicBezTo>
                      <a:pt x="68" y="1075"/>
                      <a:pt x="62" y="1078"/>
                      <a:pt x="65" y="1084"/>
                    </a:cubicBezTo>
                    <a:close/>
                    <a:moveTo>
                      <a:pt x="84" y="1329"/>
                    </a:moveTo>
                    <a:cubicBezTo>
                      <a:pt x="87" y="1332"/>
                      <a:pt x="90" y="1332"/>
                      <a:pt x="96" y="1332"/>
                    </a:cubicBezTo>
                    <a:cubicBezTo>
                      <a:pt x="96" y="1327"/>
                      <a:pt x="93" y="1324"/>
                      <a:pt x="87" y="1324"/>
                    </a:cubicBezTo>
                    <a:lnTo>
                      <a:pt x="84" y="1329"/>
                    </a:lnTo>
                    <a:close/>
                    <a:moveTo>
                      <a:pt x="101" y="847"/>
                    </a:moveTo>
                    <a:cubicBezTo>
                      <a:pt x="96" y="853"/>
                      <a:pt x="96" y="855"/>
                      <a:pt x="99" y="855"/>
                    </a:cubicBezTo>
                    <a:cubicBezTo>
                      <a:pt x="101" y="855"/>
                      <a:pt x="101" y="861"/>
                      <a:pt x="101" y="864"/>
                    </a:cubicBezTo>
                    <a:cubicBezTo>
                      <a:pt x="107" y="867"/>
                      <a:pt x="110" y="864"/>
                      <a:pt x="110" y="855"/>
                    </a:cubicBezTo>
                    <a:cubicBezTo>
                      <a:pt x="110" y="847"/>
                      <a:pt x="107" y="844"/>
                      <a:pt x="101" y="847"/>
                    </a:cubicBezTo>
                    <a:close/>
                    <a:moveTo>
                      <a:pt x="99" y="946"/>
                    </a:moveTo>
                    <a:cubicBezTo>
                      <a:pt x="104" y="948"/>
                      <a:pt x="104" y="954"/>
                      <a:pt x="104" y="960"/>
                    </a:cubicBezTo>
                    <a:cubicBezTo>
                      <a:pt x="104" y="968"/>
                      <a:pt x="107" y="968"/>
                      <a:pt x="113" y="968"/>
                    </a:cubicBezTo>
                    <a:cubicBezTo>
                      <a:pt x="116" y="960"/>
                      <a:pt x="116" y="954"/>
                      <a:pt x="110" y="948"/>
                    </a:cubicBezTo>
                    <a:cubicBezTo>
                      <a:pt x="107" y="940"/>
                      <a:pt x="104" y="940"/>
                      <a:pt x="99" y="946"/>
                    </a:cubicBezTo>
                    <a:close/>
                    <a:moveTo>
                      <a:pt x="107" y="590"/>
                    </a:moveTo>
                    <a:cubicBezTo>
                      <a:pt x="101" y="596"/>
                      <a:pt x="101" y="599"/>
                      <a:pt x="104" y="604"/>
                    </a:cubicBezTo>
                    <a:cubicBezTo>
                      <a:pt x="113" y="607"/>
                      <a:pt x="116" y="604"/>
                      <a:pt x="116" y="599"/>
                    </a:cubicBezTo>
                    <a:cubicBezTo>
                      <a:pt x="113" y="593"/>
                      <a:pt x="110" y="590"/>
                      <a:pt x="107" y="590"/>
                    </a:cubicBezTo>
                    <a:close/>
                    <a:moveTo>
                      <a:pt x="110" y="1482"/>
                    </a:moveTo>
                    <a:cubicBezTo>
                      <a:pt x="104" y="1485"/>
                      <a:pt x="104" y="1487"/>
                      <a:pt x="104" y="1490"/>
                    </a:cubicBezTo>
                    <a:cubicBezTo>
                      <a:pt x="104" y="1493"/>
                      <a:pt x="107" y="1493"/>
                      <a:pt x="113" y="1493"/>
                    </a:cubicBezTo>
                    <a:cubicBezTo>
                      <a:pt x="121" y="1485"/>
                      <a:pt x="118" y="1482"/>
                      <a:pt x="110" y="1482"/>
                    </a:cubicBezTo>
                    <a:close/>
                    <a:moveTo>
                      <a:pt x="121" y="977"/>
                    </a:moveTo>
                    <a:cubicBezTo>
                      <a:pt x="116" y="974"/>
                      <a:pt x="113" y="971"/>
                      <a:pt x="107" y="971"/>
                    </a:cubicBezTo>
                    <a:cubicBezTo>
                      <a:pt x="104" y="971"/>
                      <a:pt x="101" y="974"/>
                      <a:pt x="104" y="985"/>
                    </a:cubicBezTo>
                    <a:cubicBezTo>
                      <a:pt x="110" y="982"/>
                      <a:pt x="113" y="982"/>
                      <a:pt x="113" y="982"/>
                    </a:cubicBezTo>
                    <a:cubicBezTo>
                      <a:pt x="116" y="985"/>
                      <a:pt x="118" y="982"/>
                      <a:pt x="121" y="977"/>
                    </a:cubicBezTo>
                    <a:close/>
                    <a:moveTo>
                      <a:pt x="107" y="1408"/>
                    </a:moveTo>
                    <a:cubicBezTo>
                      <a:pt x="113" y="1408"/>
                      <a:pt x="116" y="1406"/>
                      <a:pt x="116" y="1400"/>
                    </a:cubicBezTo>
                    <a:lnTo>
                      <a:pt x="107" y="1397"/>
                    </a:lnTo>
                    <a:lnTo>
                      <a:pt x="107" y="1408"/>
                    </a:lnTo>
                    <a:close/>
                    <a:moveTo>
                      <a:pt x="124" y="1891"/>
                    </a:moveTo>
                    <a:cubicBezTo>
                      <a:pt x="127" y="1885"/>
                      <a:pt x="127" y="1883"/>
                      <a:pt x="124" y="1880"/>
                    </a:cubicBezTo>
                    <a:cubicBezTo>
                      <a:pt x="121" y="1877"/>
                      <a:pt x="118" y="1877"/>
                      <a:pt x="113" y="1880"/>
                    </a:cubicBezTo>
                    <a:cubicBezTo>
                      <a:pt x="107" y="1891"/>
                      <a:pt x="113" y="1894"/>
                      <a:pt x="124" y="1891"/>
                    </a:cubicBezTo>
                    <a:close/>
                    <a:moveTo>
                      <a:pt x="124" y="1448"/>
                    </a:moveTo>
                    <a:cubicBezTo>
                      <a:pt x="124" y="1442"/>
                      <a:pt x="121" y="1439"/>
                      <a:pt x="113" y="1439"/>
                    </a:cubicBezTo>
                    <a:lnTo>
                      <a:pt x="113" y="1448"/>
                    </a:lnTo>
                    <a:lnTo>
                      <a:pt x="124" y="1448"/>
                    </a:lnTo>
                    <a:close/>
                    <a:moveTo>
                      <a:pt x="135" y="409"/>
                    </a:moveTo>
                    <a:cubicBezTo>
                      <a:pt x="127" y="407"/>
                      <a:pt x="120" y="409"/>
                      <a:pt x="118" y="415"/>
                    </a:cubicBezTo>
                    <a:cubicBezTo>
                      <a:pt x="115" y="421"/>
                      <a:pt x="113" y="426"/>
                      <a:pt x="116" y="432"/>
                    </a:cubicBezTo>
                    <a:cubicBezTo>
                      <a:pt x="130" y="426"/>
                      <a:pt x="135" y="418"/>
                      <a:pt x="135" y="409"/>
                    </a:cubicBezTo>
                    <a:close/>
                    <a:moveTo>
                      <a:pt x="116" y="1095"/>
                    </a:moveTo>
                    <a:cubicBezTo>
                      <a:pt x="124" y="1095"/>
                      <a:pt x="130" y="1092"/>
                      <a:pt x="130" y="1084"/>
                    </a:cubicBezTo>
                    <a:cubicBezTo>
                      <a:pt x="124" y="1084"/>
                      <a:pt x="121" y="1084"/>
                      <a:pt x="116" y="1081"/>
                    </a:cubicBezTo>
                    <a:lnTo>
                      <a:pt x="116" y="1095"/>
                    </a:lnTo>
                    <a:close/>
                    <a:moveTo>
                      <a:pt x="124" y="1854"/>
                    </a:moveTo>
                    <a:cubicBezTo>
                      <a:pt x="141" y="1854"/>
                      <a:pt x="149" y="1849"/>
                      <a:pt x="147" y="1840"/>
                    </a:cubicBezTo>
                    <a:cubicBezTo>
                      <a:pt x="132" y="1843"/>
                      <a:pt x="124" y="1849"/>
                      <a:pt x="124" y="1854"/>
                    </a:cubicBezTo>
                    <a:close/>
                    <a:moveTo>
                      <a:pt x="132" y="1504"/>
                    </a:moveTo>
                    <a:cubicBezTo>
                      <a:pt x="132" y="1513"/>
                      <a:pt x="138" y="1516"/>
                      <a:pt x="149" y="1516"/>
                    </a:cubicBezTo>
                    <a:cubicBezTo>
                      <a:pt x="149" y="1502"/>
                      <a:pt x="144" y="1499"/>
                      <a:pt x="132" y="1504"/>
                    </a:cubicBezTo>
                    <a:close/>
                    <a:moveTo>
                      <a:pt x="135" y="1730"/>
                    </a:moveTo>
                    <a:cubicBezTo>
                      <a:pt x="135" y="1736"/>
                      <a:pt x="135" y="1739"/>
                      <a:pt x="132" y="1739"/>
                    </a:cubicBezTo>
                    <a:cubicBezTo>
                      <a:pt x="132" y="1739"/>
                      <a:pt x="130" y="1741"/>
                      <a:pt x="130" y="1747"/>
                    </a:cubicBezTo>
                    <a:cubicBezTo>
                      <a:pt x="135" y="1747"/>
                      <a:pt x="138" y="1744"/>
                      <a:pt x="138" y="1741"/>
                    </a:cubicBezTo>
                    <a:cubicBezTo>
                      <a:pt x="141" y="1736"/>
                      <a:pt x="141" y="1733"/>
                      <a:pt x="135" y="1730"/>
                    </a:cubicBezTo>
                    <a:close/>
                    <a:moveTo>
                      <a:pt x="135" y="2060"/>
                    </a:moveTo>
                    <a:cubicBezTo>
                      <a:pt x="141" y="2063"/>
                      <a:pt x="144" y="2061"/>
                      <a:pt x="144" y="2055"/>
                    </a:cubicBezTo>
                    <a:cubicBezTo>
                      <a:pt x="144" y="2050"/>
                      <a:pt x="144" y="2046"/>
                      <a:pt x="138" y="2046"/>
                    </a:cubicBezTo>
                    <a:cubicBezTo>
                      <a:pt x="135" y="2049"/>
                      <a:pt x="135" y="2055"/>
                      <a:pt x="135" y="2060"/>
                    </a:cubicBezTo>
                    <a:close/>
                    <a:moveTo>
                      <a:pt x="138" y="1132"/>
                    </a:moveTo>
                    <a:cubicBezTo>
                      <a:pt x="135" y="1138"/>
                      <a:pt x="135" y="1140"/>
                      <a:pt x="138" y="1146"/>
                    </a:cubicBezTo>
                    <a:cubicBezTo>
                      <a:pt x="141" y="1149"/>
                      <a:pt x="144" y="1149"/>
                      <a:pt x="147" y="1143"/>
                    </a:cubicBezTo>
                    <a:cubicBezTo>
                      <a:pt x="141" y="1143"/>
                      <a:pt x="141" y="1140"/>
                      <a:pt x="144" y="1135"/>
                    </a:cubicBezTo>
                    <a:cubicBezTo>
                      <a:pt x="144" y="1126"/>
                      <a:pt x="144" y="1126"/>
                      <a:pt x="138" y="1132"/>
                    </a:cubicBezTo>
                    <a:close/>
                    <a:moveTo>
                      <a:pt x="149" y="596"/>
                    </a:moveTo>
                    <a:cubicBezTo>
                      <a:pt x="144" y="596"/>
                      <a:pt x="141" y="599"/>
                      <a:pt x="138" y="607"/>
                    </a:cubicBezTo>
                    <a:cubicBezTo>
                      <a:pt x="135" y="615"/>
                      <a:pt x="138" y="615"/>
                      <a:pt x="147" y="615"/>
                    </a:cubicBezTo>
                    <a:cubicBezTo>
                      <a:pt x="149" y="610"/>
                      <a:pt x="149" y="604"/>
                      <a:pt x="149" y="596"/>
                    </a:cubicBezTo>
                    <a:close/>
                    <a:moveTo>
                      <a:pt x="138" y="1586"/>
                    </a:moveTo>
                    <a:cubicBezTo>
                      <a:pt x="144" y="1589"/>
                      <a:pt x="147" y="1587"/>
                      <a:pt x="147" y="1581"/>
                    </a:cubicBezTo>
                    <a:cubicBezTo>
                      <a:pt x="147" y="1576"/>
                      <a:pt x="144" y="1572"/>
                      <a:pt x="138" y="1575"/>
                    </a:cubicBezTo>
                    <a:lnTo>
                      <a:pt x="138" y="1586"/>
                    </a:lnTo>
                    <a:close/>
                    <a:moveTo>
                      <a:pt x="149" y="2309"/>
                    </a:moveTo>
                    <a:cubicBezTo>
                      <a:pt x="152" y="2306"/>
                      <a:pt x="152" y="2306"/>
                      <a:pt x="152" y="2303"/>
                    </a:cubicBezTo>
                    <a:cubicBezTo>
                      <a:pt x="152" y="2303"/>
                      <a:pt x="152" y="2300"/>
                      <a:pt x="155" y="2297"/>
                    </a:cubicBezTo>
                    <a:cubicBezTo>
                      <a:pt x="152" y="2295"/>
                      <a:pt x="149" y="2295"/>
                      <a:pt x="149" y="2295"/>
                    </a:cubicBezTo>
                    <a:cubicBezTo>
                      <a:pt x="149" y="2295"/>
                      <a:pt x="147" y="2295"/>
                      <a:pt x="144" y="2292"/>
                    </a:cubicBezTo>
                    <a:cubicBezTo>
                      <a:pt x="144" y="2295"/>
                      <a:pt x="144" y="2297"/>
                      <a:pt x="141" y="2297"/>
                    </a:cubicBezTo>
                    <a:cubicBezTo>
                      <a:pt x="141" y="2297"/>
                      <a:pt x="138" y="2300"/>
                      <a:pt x="138" y="2303"/>
                    </a:cubicBezTo>
                    <a:lnTo>
                      <a:pt x="149" y="2309"/>
                    </a:lnTo>
                    <a:close/>
                    <a:moveTo>
                      <a:pt x="152" y="562"/>
                    </a:moveTo>
                    <a:cubicBezTo>
                      <a:pt x="144" y="562"/>
                      <a:pt x="144" y="565"/>
                      <a:pt x="144" y="570"/>
                    </a:cubicBezTo>
                    <a:cubicBezTo>
                      <a:pt x="149" y="570"/>
                      <a:pt x="152" y="568"/>
                      <a:pt x="152" y="562"/>
                    </a:cubicBezTo>
                    <a:close/>
                    <a:moveTo>
                      <a:pt x="147" y="878"/>
                    </a:moveTo>
                    <a:cubicBezTo>
                      <a:pt x="152" y="884"/>
                      <a:pt x="158" y="884"/>
                      <a:pt x="164" y="878"/>
                    </a:cubicBezTo>
                    <a:cubicBezTo>
                      <a:pt x="172" y="872"/>
                      <a:pt x="171" y="870"/>
                      <a:pt x="166" y="864"/>
                    </a:cubicBezTo>
                    <a:cubicBezTo>
                      <a:pt x="160" y="859"/>
                      <a:pt x="158" y="858"/>
                      <a:pt x="152" y="864"/>
                    </a:cubicBezTo>
                    <a:cubicBezTo>
                      <a:pt x="149" y="869"/>
                      <a:pt x="147" y="875"/>
                      <a:pt x="147" y="878"/>
                    </a:cubicBezTo>
                    <a:close/>
                    <a:moveTo>
                      <a:pt x="195" y="737"/>
                    </a:moveTo>
                    <a:cubicBezTo>
                      <a:pt x="186" y="740"/>
                      <a:pt x="178" y="740"/>
                      <a:pt x="169" y="737"/>
                    </a:cubicBezTo>
                    <a:cubicBezTo>
                      <a:pt x="161" y="734"/>
                      <a:pt x="155" y="737"/>
                      <a:pt x="152" y="740"/>
                    </a:cubicBezTo>
                    <a:cubicBezTo>
                      <a:pt x="158" y="745"/>
                      <a:pt x="166" y="748"/>
                      <a:pt x="175" y="751"/>
                    </a:cubicBezTo>
                    <a:cubicBezTo>
                      <a:pt x="183" y="754"/>
                      <a:pt x="192" y="748"/>
                      <a:pt x="195" y="737"/>
                    </a:cubicBezTo>
                    <a:close/>
                    <a:moveTo>
                      <a:pt x="152" y="762"/>
                    </a:moveTo>
                    <a:cubicBezTo>
                      <a:pt x="149" y="774"/>
                      <a:pt x="152" y="782"/>
                      <a:pt x="164" y="782"/>
                    </a:cubicBezTo>
                    <a:cubicBezTo>
                      <a:pt x="172" y="782"/>
                      <a:pt x="178" y="779"/>
                      <a:pt x="178" y="768"/>
                    </a:cubicBezTo>
                    <a:cubicBezTo>
                      <a:pt x="175" y="759"/>
                      <a:pt x="166" y="757"/>
                      <a:pt x="152" y="762"/>
                    </a:cubicBezTo>
                    <a:close/>
                    <a:moveTo>
                      <a:pt x="178" y="2145"/>
                    </a:moveTo>
                    <a:cubicBezTo>
                      <a:pt x="189" y="2145"/>
                      <a:pt x="197" y="2139"/>
                      <a:pt x="200" y="2128"/>
                    </a:cubicBezTo>
                    <a:cubicBezTo>
                      <a:pt x="203" y="2117"/>
                      <a:pt x="200" y="2105"/>
                      <a:pt x="197" y="2094"/>
                    </a:cubicBezTo>
                    <a:cubicBezTo>
                      <a:pt x="195" y="2094"/>
                      <a:pt x="186" y="2094"/>
                      <a:pt x="169" y="2091"/>
                    </a:cubicBezTo>
                    <a:cubicBezTo>
                      <a:pt x="152" y="2089"/>
                      <a:pt x="149" y="2094"/>
                      <a:pt x="161" y="2105"/>
                    </a:cubicBezTo>
                    <a:cubicBezTo>
                      <a:pt x="166" y="2108"/>
                      <a:pt x="169" y="2105"/>
                      <a:pt x="172" y="2103"/>
                    </a:cubicBezTo>
                    <a:cubicBezTo>
                      <a:pt x="175" y="2097"/>
                      <a:pt x="178" y="2097"/>
                      <a:pt x="183" y="2100"/>
                    </a:cubicBezTo>
                    <a:cubicBezTo>
                      <a:pt x="186" y="2114"/>
                      <a:pt x="186" y="2131"/>
                      <a:pt x="178" y="2145"/>
                    </a:cubicBezTo>
                    <a:close/>
                    <a:moveTo>
                      <a:pt x="158" y="689"/>
                    </a:moveTo>
                    <a:cubicBezTo>
                      <a:pt x="155" y="694"/>
                      <a:pt x="158" y="697"/>
                      <a:pt x="161" y="697"/>
                    </a:cubicBezTo>
                    <a:cubicBezTo>
                      <a:pt x="166" y="697"/>
                      <a:pt x="169" y="697"/>
                      <a:pt x="169" y="692"/>
                    </a:cubicBezTo>
                    <a:cubicBezTo>
                      <a:pt x="166" y="692"/>
                      <a:pt x="166" y="692"/>
                      <a:pt x="166" y="689"/>
                    </a:cubicBezTo>
                    <a:lnTo>
                      <a:pt x="158" y="689"/>
                    </a:lnTo>
                    <a:close/>
                    <a:moveTo>
                      <a:pt x="158" y="1722"/>
                    </a:moveTo>
                    <a:cubicBezTo>
                      <a:pt x="161" y="1730"/>
                      <a:pt x="164" y="1739"/>
                      <a:pt x="166" y="1739"/>
                    </a:cubicBezTo>
                    <a:cubicBezTo>
                      <a:pt x="169" y="1741"/>
                      <a:pt x="175" y="1744"/>
                      <a:pt x="180" y="1750"/>
                    </a:cubicBezTo>
                    <a:cubicBezTo>
                      <a:pt x="180" y="1733"/>
                      <a:pt x="175" y="1722"/>
                      <a:pt x="158" y="1722"/>
                    </a:cubicBezTo>
                    <a:close/>
                    <a:moveTo>
                      <a:pt x="161" y="1425"/>
                    </a:moveTo>
                    <a:cubicBezTo>
                      <a:pt x="155" y="1431"/>
                      <a:pt x="158" y="1434"/>
                      <a:pt x="166" y="1437"/>
                    </a:cubicBezTo>
                    <a:cubicBezTo>
                      <a:pt x="175" y="1439"/>
                      <a:pt x="183" y="1439"/>
                      <a:pt x="189" y="1439"/>
                    </a:cubicBezTo>
                    <a:cubicBezTo>
                      <a:pt x="192" y="1431"/>
                      <a:pt x="189" y="1425"/>
                      <a:pt x="180" y="1423"/>
                    </a:cubicBezTo>
                    <a:cubicBezTo>
                      <a:pt x="172" y="1423"/>
                      <a:pt x="166" y="1423"/>
                      <a:pt x="161" y="1425"/>
                    </a:cubicBezTo>
                    <a:close/>
                    <a:moveTo>
                      <a:pt x="161" y="525"/>
                    </a:moveTo>
                    <a:cubicBezTo>
                      <a:pt x="155" y="531"/>
                      <a:pt x="158" y="534"/>
                      <a:pt x="169" y="539"/>
                    </a:cubicBezTo>
                    <a:cubicBezTo>
                      <a:pt x="166" y="531"/>
                      <a:pt x="166" y="525"/>
                      <a:pt x="161" y="525"/>
                    </a:cubicBezTo>
                    <a:close/>
                    <a:moveTo>
                      <a:pt x="161" y="1036"/>
                    </a:moveTo>
                    <a:cubicBezTo>
                      <a:pt x="166" y="1036"/>
                      <a:pt x="169" y="1039"/>
                      <a:pt x="169" y="1044"/>
                    </a:cubicBezTo>
                    <a:cubicBezTo>
                      <a:pt x="169" y="1050"/>
                      <a:pt x="172" y="1044"/>
                      <a:pt x="178" y="1033"/>
                    </a:cubicBezTo>
                    <a:cubicBezTo>
                      <a:pt x="175" y="1027"/>
                      <a:pt x="172" y="1027"/>
                      <a:pt x="169" y="1030"/>
                    </a:cubicBezTo>
                    <a:cubicBezTo>
                      <a:pt x="166" y="1030"/>
                      <a:pt x="164" y="1033"/>
                      <a:pt x="161" y="1036"/>
                    </a:cubicBezTo>
                    <a:close/>
                    <a:moveTo>
                      <a:pt x="178" y="1073"/>
                    </a:moveTo>
                    <a:cubicBezTo>
                      <a:pt x="183" y="1067"/>
                      <a:pt x="183" y="1061"/>
                      <a:pt x="180" y="1056"/>
                    </a:cubicBezTo>
                    <a:cubicBezTo>
                      <a:pt x="178" y="1050"/>
                      <a:pt x="172" y="1050"/>
                      <a:pt x="164" y="1059"/>
                    </a:cubicBezTo>
                    <a:cubicBezTo>
                      <a:pt x="164" y="1064"/>
                      <a:pt x="169" y="1067"/>
                      <a:pt x="178" y="1073"/>
                    </a:cubicBezTo>
                    <a:close/>
                    <a:moveTo>
                      <a:pt x="172" y="1329"/>
                    </a:moveTo>
                    <a:lnTo>
                      <a:pt x="189" y="1338"/>
                    </a:lnTo>
                    <a:cubicBezTo>
                      <a:pt x="195" y="1341"/>
                      <a:pt x="203" y="1344"/>
                      <a:pt x="211" y="1346"/>
                    </a:cubicBezTo>
                    <a:cubicBezTo>
                      <a:pt x="209" y="1338"/>
                      <a:pt x="203" y="1329"/>
                      <a:pt x="192" y="1318"/>
                    </a:cubicBezTo>
                    <a:cubicBezTo>
                      <a:pt x="180" y="1304"/>
                      <a:pt x="175" y="1310"/>
                      <a:pt x="172" y="1329"/>
                    </a:cubicBezTo>
                    <a:close/>
                    <a:moveTo>
                      <a:pt x="186" y="1829"/>
                    </a:moveTo>
                    <a:cubicBezTo>
                      <a:pt x="180" y="1823"/>
                      <a:pt x="178" y="1823"/>
                      <a:pt x="175" y="1826"/>
                    </a:cubicBezTo>
                    <a:cubicBezTo>
                      <a:pt x="172" y="1829"/>
                      <a:pt x="172" y="1832"/>
                      <a:pt x="172" y="1837"/>
                    </a:cubicBezTo>
                    <a:cubicBezTo>
                      <a:pt x="175" y="1843"/>
                      <a:pt x="178" y="1843"/>
                      <a:pt x="183" y="1840"/>
                    </a:cubicBezTo>
                    <a:cubicBezTo>
                      <a:pt x="186" y="1837"/>
                      <a:pt x="189" y="1832"/>
                      <a:pt x="186" y="1829"/>
                    </a:cubicBezTo>
                    <a:close/>
                    <a:moveTo>
                      <a:pt x="195" y="1716"/>
                    </a:moveTo>
                    <a:cubicBezTo>
                      <a:pt x="195" y="1708"/>
                      <a:pt x="192" y="1702"/>
                      <a:pt x="189" y="1702"/>
                    </a:cubicBezTo>
                    <a:cubicBezTo>
                      <a:pt x="186" y="1702"/>
                      <a:pt x="182" y="1702"/>
                      <a:pt x="180" y="1705"/>
                    </a:cubicBezTo>
                    <a:cubicBezTo>
                      <a:pt x="177" y="1708"/>
                      <a:pt x="178" y="1710"/>
                      <a:pt x="178" y="1713"/>
                    </a:cubicBezTo>
                    <a:cubicBezTo>
                      <a:pt x="178" y="1713"/>
                      <a:pt x="183" y="1716"/>
                      <a:pt x="195" y="1716"/>
                    </a:cubicBezTo>
                    <a:close/>
                    <a:moveTo>
                      <a:pt x="192" y="1914"/>
                    </a:moveTo>
                    <a:cubicBezTo>
                      <a:pt x="195" y="1922"/>
                      <a:pt x="200" y="1925"/>
                      <a:pt x="206" y="1919"/>
                    </a:cubicBezTo>
                    <a:cubicBezTo>
                      <a:pt x="200" y="1914"/>
                      <a:pt x="197" y="1908"/>
                      <a:pt x="195" y="1902"/>
                    </a:cubicBezTo>
                    <a:cubicBezTo>
                      <a:pt x="192" y="1894"/>
                      <a:pt x="186" y="1891"/>
                      <a:pt x="180" y="1888"/>
                    </a:cubicBezTo>
                    <a:lnTo>
                      <a:pt x="180" y="1904"/>
                    </a:lnTo>
                    <a:cubicBezTo>
                      <a:pt x="184" y="1904"/>
                      <a:pt x="187" y="1907"/>
                      <a:pt x="192" y="1914"/>
                    </a:cubicBezTo>
                    <a:close/>
                    <a:moveTo>
                      <a:pt x="186" y="1592"/>
                    </a:moveTo>
                    <a:cubicBezTo>
                      <a:pt x="183" y="1603"/>
                      <a:pt x="189" y="1612"/>
                      <a:pt x="200" y="1614"/>
                    </a:cubicBezTo>
                    <a:cubicBezTo>
                      <a:pt x="211" y="1617"/>
                      <a:pt x="220" y="1614"/>
                      <a:pt x="223" y="1600"/>
                    </a:cubicBezTo>
                    <a:lnTo>
                      <a:pt x="206" y="1592"/>
                    </a:lnTo>
                    <a:lnTo>
                      <a:pt x="186" y="1592"/>
                    </a:lnTo>
                    <a:close/>
                    <a:moveTo>
                      <a:pt x="197" y="937"/>
                    </a:moveTo>
                    <a:cubicBezTo>
                      <a:pt x="197" y="932"/>
                      <a:pt x="195" y="929"/>
                      <a:pt x="186" y="929"/>
                    </a:cubicBezTo>
                    <a:lnTo>
                      <a:pt x="186" y="937"/>
                    </a:lnTo>
                    <a:lnTo>
                      <a:pt x="197" y="937"/>
                    </a:lnTo>
                    <a:close/>
                    <a:moveTo>
                      <a:pt x="197" y="658"/>
                    </a:moveTo>
                    <a:cubicBezTo>
                      <a:pt x="197" y="663"/>
                      <a:pt x="195" y="666"/>
                      <a:pt x="192" y="672"/>
                    </a:cubicBezTo>
                    <a:cubicBezTo>
                      <a:pt x="189" y="678"/>
                      <a:pt x="189" y="678"/>
                      <a:pt x="195" y="680"/>
                    </a:cubicBezTo>
                    <a:cubicBezTo>
                      <a:pt x="203" y="680"/>
                      <a:pt x="206" y="678"/>
                      <a:pt x="209" y="672"/>
                    </a:cubicBezTo>
                    <a:cubicBezTo>
                      <a:pt x="206" y="663"/>
                      <a:pt x="203" y="658"/>
                      <a:pt x="197" y="658"/>
                    </a:cubicBezTo>
                    <a:close/>
                    <a:moveTo>
                      <a:pt x="189" y="1050"/>
                    </a:moveTo>
                    <a:cubicBezTo>
                      <a:pt x="197" y="1059"/>
                      <a:pt x="206" y="1056"/>
                      <a:pt x="214" y="1042"/>
                    </a:cubicBezTo>
                    <a:cubicBezTo>
                      <a:pt x="223" y="1027"/>
                      <a:pt x="223" y="1019"/>
                      <a:pt x="214" y="1013"/>
                    </a:cubicBezTo>
                    <a:cubicBezTo>
                      <a:pt x="211" y="1022"/>
                      <a:pt x="209" y="1030"/>
                      <a:pt x="203" y="1036"/>
                    </a:cubicBezTo>
                    <a:cubicBezTo>
                      <a:pt x="200" y="1042"/>
                      <a:pt x="195" y="1047"/>
                      <a:pt x="189" y="1050"/>
                    </a:cubicBezTo>
                    <a:close/>
                    <a:moveTo>
                      <a:pt x="195" y="1459"/>
                    </a:moveTo>
                    <a:cubicBezTo>
                      <a:pt x="192" y="1465"/>
                      <a:pt x="194" y="1468"/>
                      <a:pt x="200" y="1468"/>
                    </a:cubicBezTo>
                    <a:cubicBezTo>
                      <a:pt x="205" y="1468"/>
                      <a:pt x="209" y="1465"/>
                      <a:pt x="209" y="1459"/>
                    </a:cubicBezTo>
                    <a:cubicBezTo>
                      <a:pt x="203" y="1459"/>
                      <a:pt x="200" y="1459"/>
                      <a:pt x="200" y="1456"/>
                    </a:cubicBezTo>
                    <a:cubicBezTo>
                      <a:pt x="200" y="1454"/>
                      <a:pt x="197" y="1454"/>
                      <a:pt x="195" y="1459"/>
                    </a:cubicBezTo>
                    <a:close/>
                    <a:moveTo>
                      <a:pt x="195" y="1174"/>
                    </a:moveTo>
                    <a:cubicBezTo>
                      <a:pt x="203" y="1174"/>
                      <a:pt x="203" y="1171"/>
                      <a:pt x="200" y="1169"/>
                    </a:cubicBezTo>
                    <a:cubicBezTo>
                      <a:pt x="195" y="1166"/>
                      <a:pt x="195" y="1169"/>
                      <a:pt x="195" y="1174"/>
                    </a:cubicBezTo>
                    <a:close/>
                    <a:moveTo>
                      <a:pt x="209" y="1519"/>
                    </a:moveTo>
                    <a:cubicBezTo>
                      <a:pt x="200" y="1527"/>
                      <a:pt x="195" y="1538"/>
                      <a:pt x="195" y="1547"/>
                    </a:cubicBezTo>
                    <a:cubicBezTo>
                      <a:pt x="203" y="1547"/>
                      <a:pt x="208" y="1548"/>
                      <a:pt x="211" y="1550"/>
                    </a:cubicBezTo>
                    <a:cubicBezTo>
                      <a:pt x="213" y="1553"/>
                      <a:pt x="217" y="1547"/>
                      <a:pt x="220" y="1535"/>
                    </a:cubicBezTo>
                    <a:cubicBezTo>
                      <a:pt x="220" y="1527"/>
                      <a:pt x="220" y="1519"/>
                      <a:pt x="217" y="1510"/>
                    </a:cubicBezTo>
                    <a:cubicBezTo>
                      <a:pt x="214" y="1502"/>
                      <a:pt x="214" y="1496"/>
                      <a:pt x="214" y="1487"/>
                    </a:cubicBezTo>
                    <a:cubicBezTo>
                      <a:pt x="195" y="1487"/>
                      <a:pt x="195" y="1499"/>
                      <a:pt x="209" y="1519"/>
                    </a:cubicBezTo>
                    <a:close/>
                    <a:moveTo>
                      <a:pt x="203" y="737"/>
                    </a:moveTo>
                    <a:cubicBezTo>
                      <a:pt x="209" y="740"/>
                      <a:pt x="211" y="740"/>
                      <a:pt x="211" y="734"/>
                    </a:cubicBezTo>
                    <a:cubicBezTo>
                      <a:pt x="211" y="731"/>
                      <a:pt x="211" y="726"/>
                      <a:pt x="209" y="720"/>
                    </a:cubicBezTo>
                    <a:cubicBezTo>
                      <a:pt x="203" y="720"/>
                      <a:pt x="200" y="720"/>
                      <a:pt x="197" y="723"/>
                    </a:cubicBezTo>
                    <a:cubicBezTo>
                      <a:pt x="197" y="728"/>
                      <a:pt x="200" y="731"/>
                      <a:pt x="203" y="737"/>
                    </a:cubicBezTo>
                    <a:close/>
                    <a:moveTo>
                      <a:pt x="220" y="463"/>
                    </a:moveTo>
                    <a:cubicBezTo>
                      <a:pt x="214" y="460"/>
                      <a:pt x="211" y="460"/>
                      <a:pt x="206" y="463"/>
                    </a:cubicBezTo>
                    <a:cubicBezTo>
                      <a:pt x="200" y="466"/>
                      <a:pt x="200" y="469"/>
                      <a:pt x="206" y="474"/>
                    </a:cubicBezTo>
                    <a:cubicBezTo>
                      <a:pt x="206" y="469"/>
                      <a:pt x="209" y="469"/>
                      <a:pt x="214" y="472"/>
                    </a:cubicBezTo>
                    <a:cubicBezTo>
                      <a:pt x="220" y="474"/>
                      <a:pt x="220" y="472"/>
                      <a:pt x="220" y="463"/>
                    </a:cubicBezTo>
                    <a:close/>
                    <a:moveTo>
                      <a:pt x="203" y="915"/>
                    </a:moveTo>
                    <a:cubicBezTo>
                      <a:pt x="220" y="915"/>
                      <a:pt x="226" y="912"/>
                      <a:pt x="217" y="900"/>
                    </a:cubicBezTo>
                    <a:cubicBezTo>
                      <a:pt x="209" y="895"/>
                      <a:pt x="203" y="898"/>
                      <a:pt x="203" y="915"/>
                    </a:cubicBezTo>
                    <a:close/>
                    <a:moveTo>
                      <a:pt x="203" y="968"/>
                    </a:moveTo>
                    <a:cubicBezTo>
                      <a:pt x="206" y="985"/>
                      <a:pt x="211" y="991"/>
                      <a:pt x="220" y="985"/>
                    </a:cubicBezTo>
                    <a:cubicBezTo>
                      <a:pt x="228" y="980"/>
                      <a:pt x="231" y="971"/>
                      <a:pt x="228" y="957"/>
                    </a:cubicBezTo>
                    <a:cubicBezTo>
                      <a:pt x="220" y="957"/>
                      <a:pt x="217" y="957"/>
                      <a:pt x="214" y="960"/>
                    </a:cubicBezTo>
                    <a:cubicBezTo>
                      <a:pt x="211" y="963"/>
                      <a:pt x="209" y="965"/>
                      <a:pt x="203" y="968"/>
                    </a:cubicBezTo>
                    <a:close/>
                    <a:moveTo>
                      <a:pt x="220" y="1572"/>
                    </a:moveTo>
                    <a:cubicBezTo>
                      <a:pt x="217" y="1572"/>
                      <a:pt x="214" y="1572"/>
                      <a:pt x="214" y="1575"/>
                    </a:cubicBezTo>
                    <a:cubicBezTo>
                      <a:pt x="214" y="1575"/>
                      <a:pt x="211" y="1578"/>
                      <a:pt x="209" y="1578"/>
                    </a:cubicBezTo>
                    <a:cubicBezTo>
                      <a:pt x="209" y="1583"/>
                      <a:pt x="209" y="1586"/>
                      <a:pt x="211" y="1589"/>
                    </a:cubicBezTo>
                    <a:cubicBezTo>
                      <a:pt x="220" y="1586"/>
                      <a:pt x="223" y="1583"/>
                      <a:pt x="220" y="1572"/>
                    </a:cubicBezTo>
                    <a:close/>
                    <a:moveTo>
                      <a:pt x="223" y="412"/>
                    </a:moveTo>
                    <a:cubicBezTo>
                      <a:pt x="217" y="421"/>
                      <a:pt x="217" y="429"/>
                      <a:pt x="223" y="429"/>
                    </a:cubicBezTo>
                    <a:cubicBezTo>
                      <a:pt x="226" y="426"/>
                      <a:pt x="226" y="424"/>
                      <a:pt x="228" y="421"/>
                    </a:cubicBezTo>
                    <a:cubicBezTo>
                      <a:pt x="228" y="418"/>
                      <a:pt x="228" y="415"/>
                      <a:pt x="223" y="412"/>
                    </a:cubicBezTo>
                    <a:close/>
                    <a:moveTo>
                      <a:pt x="240" y="1761"/>
                    </a:moveTo>
                    <a:cubicBezTo>
                      <a:pt x="231" y="1767"/>
                      <a:pt x="223" y="1772"/>
                      <a:pt x="223" y="1778"/>
                    </a:cubicBezTo>
                    <a:cubicBezTo>
                      <a:pt x="220" y="1784"/>
                      <a:pt x="226" y="1787"/>
                      <a:pt x="240" y="1787"/>
                    </a:cubicBezTo>
                    <a:cubicBezTo>
                      <a:pt x="237" y="1781"/>
                      <a:pt x="237" y="1778"/>
                      <a:pt x="243" y="1772"/>
                    </a:cubicBezTo>
                    <a:cubicBezTo>
                      <a:pt x="245" y="1772"/>
                      <a:pt x="245" y="1767"/>
                      <a:pt x="240" y="1761"/>
                    </a:cubicBezTo>
                    <a:close/>
                    <a:moveTo>
                      <a:pt x="226" y="1454"/>
                    </a:moveTo>
                    <a:cubicBezTo>
                      <a:pt x="220" y="1468"/>
                      <a:pt x="226" y="1476"/>
                      <a:pt x="240" y="1476"/>
                    </a:cubicBezTo>
                    <a:cubicBezTo>
                      <a:pt x="254" y="1476"/>
                      <a:pt x="265" y="1476"/>
                      <a:pt x="276" y="1471"/>
                    </a:cubicBezTo>
                    <a:cubicBezTo>
                      <a:pt x="274" y="1462"/>
                      <a:pt x="268" y="1459"/>
                      <a:pt x="254" y="1459"/>
                    </a:cubicBezTo>
                    <a:cubicBezTo>
                      <a:pt x="245" y="1462"/>
                      <a:pt x="240" y="1459"/>
                      <a:pt x="237" y="1456"/>
                    </a:cubicBezTo>
                    <a:cubicBezTo>
                      <a:pt x="234" y="1451"/>
                      <a:pt x="231" y="1451"/>
                      <a:pt x="226" y="1454"/>
                    </a:cubicBezTo>
                    <a:close/>
                    <a:moveTo>
                      <a:pt x="228" y="1434"/>
                    </a:moveTo>
                    <a:cubicBezTo>
                      <a:pt x="228" y="1428"/>
                      <a:pt x="231" y="1428"/>
                      <a:pt x="240" y="1428"/>
                    </a:cubicBezTo>
                    <a:cubicBezTo>
                      <a:pt x="248" y="1428"/>
                      <a:pt x="248" y="1425"/>
                      <a:pt x="243" y="1414"/>
                    </a:cubicBezTo>
                    <a:cubicBezTo>
                      <a:pt x="237" y="1414"/>
                      <a:pt x="234" y="1417"/>
                      <a:pt x="228" y="1420"/>
                    </a:cubicBezTo>
                    <a:cubicBezTo>
                      <a:pt x="226" y="1425"/>
                      <a:pt x="226" y="1428"/>
                      <a:pt x="228" y="1434"/>
                    </a:cubicBezTo>
                    <a:close/>
                    <a:moveTo>
                      <a:pt x="265" y="1329"/>
                    </a:moveTo>
                    <a:cubicBezTo>
                      <a:pt x="259" y="1329"/>
                      <a:pt x="254" y="1335"/>
                      <a:pt x="243" y="1346"/>
                    </a:cubicBezTo>
                    <a:cubicBezTo>
                      <a:pt x="234" y="1358"/>
                      <a:pt x="226" y="1366"/>
                      <a:pt x="226" y="1372"/>
                    </a:cubicBezTo>
                    <a:cubicBezTo>
                      <a:pt x="234" y="1363"/>
                      <a:pt x="248" y="1360"/>
                      <a:pt x="265" y="1360"/>
                    </a:cubicBezTo>
                    <a:cubicBezTo>
                      <a:pt x="268" y="1355"/>
                      <a:pt x="268" y="1349"/>
                      <a:pt x="265" y="1344"/>
                    </a:cubicBezTo>
                    <a:lnTo>
                      <a:pt x="265" y="1329"/>
                    </a:lnTo>
                    <a:close/>
                    <a:moveTo>
                      <a:pt x="234" y="1530"/>
                    </a:moveTo>
                    <a:cubicBezTo>
                      <a:pt x="228" y="1547"/>
                      <a:pt x="234" y="1558"/>
                      <a:pt x="248" y="1566"/>
                    </a:cubicBezTo>
                    <a:cubicBezTo>
                      <a:pt x="262" y="1575"/>
                      <a:pt x="274" y="1583"/>
                      <a:pt x="276" y="1592"/>
                    </a:cubicBezTo>
                    <a:cubicBezTo>
                      <a:pt x="285" y="1581"/>
                      <a:pt x="282" y="1566"/>
                      <a:pt x="268" y="1555"/>
                    </a:cubicBezTo>
                    <a:cubicBezTo>
                      <a:pt x="251" y="1541"/>
                      <a:pt x="240" y="1533"/>
                      <a:pt x="234" y="1530"/>
                    </a:cubicBezTo>
                    <a:close/>
                    <a:moveTo>
                      <a:pt x="237" y="728"/>
                    </a:moveTo>
                    <a:cubicBezTo>
                      <a:pt x="228" y="737"/>
                      <a:pt x="231" y="740"/>
                      <a:pt x="240" y="740"/>
                    </a:cubicBezTo>
                    <a:cubicBezTo>
                      <a:pt x="248" y="734"/>
                      <a:pt x="245" y="728"/>
                      <a:pt x="237" y="728"/>
                    </a:cubicBezTo>
                    <a:close/>
                    <a:moveTo>
                      <a:pt x="234" y="260"/>
                    </a:moveTo>
                    <a:cubicBezTo>
                      <a:pt x="243" y="263"/>
                      <a:pt x="245" y="260"/>
                      <a:pt x="245" y="254"/>
                    </a:cubicBezTo>
                    <a:cubicBezTo>
                      <a:pt x="245" y="249"/>
                      <a:pt x="243" y="246"/>
                      <a:pt x="234" y="246"/>
                    </a:cubicBezTo>
                    <a:lnTo>
                      <a:pt x="234" y="260"/>
                    </a:lnTo>
                    <a:close/>
                    <a:moveTo>
                      <a:pt x="234" y="1708"/>
                    </a:moveTo>
                    <a:cubicBezTo>
                      <a:pt x="240" y="1708"/>
                      <a:pt x="243" y="1705"/>
                      <a:pt x="245" y="1699"/>
                    </a:cubicBezTo>
                    <a:cubicBezTo>
                      <a:pt x="237" y="1699"/>
                      <a:pt x="234" y="1702"/>
                      <a:pt x="234" y="1708"/>
                    </a:cubicBezTo>
                    <a:close/>
                    <a:moveTo>
                      <a:pt x="257" y="1519"/>
                    </a:moveTo>
                    <a:cubicBezTo>
                      <a:pt x="259" y="1513"/>
                      <a:pt x="257" y="1510"/>
                      <a:pt x="254" y="1510"/>
                    </a:cubicBezTo>
                    <a:cubicBezTo>
                      <a:pt x="248" y="1510"/>
                      <a:pt x="245" y="1507"/>
                      <a:pt x="240" y="1507"/>
                    </a:cubicBezTo>
                    <a:cubicBezTo>
                      <a:pt x="237" y="1521"/>
                      <a:pt x="243" y="1524"/>
                      <a:pt x="257" y="1519"/>
                    </a:cubicBezTo>
                    <a:close/>
                    <a:moveTo>
                      <a:pt x="240" y="2159"/>
                    </a:moveTo>
                    <a:cubicBezTo>
                      <a:pt x="240" y="2168"/>
                      <a:pt x="248" y="2173"/>
                      <a:pt x="262" y="2176"/>
                    </a:cubicBezTo>
                    <a:cubicBezTo>
                      <a:pt x="259" y="2170"/>
                      <a:pt x="254" y="2165"/>
                      <a:pt x="240" y="2159"/>
                    </a:cubicBezTo>
                    <a:close/>
                    <a:moveTo>
                      <a:pt x="245" y="2216"/>
                    </a:moveTo>
                    <a:cubicBezTo>
                      <a:pt x="243" y="2224"/>
                      <a:pt x="248" y="2227"/>
                      <a:pt x="259" y="2227"/>
                    </a:cubicBezTo>
                    <a:cubicBezTo>
                      <a:pt x="259" y="2221"/>
                      <a:pt x="257" y="2218"/>
                      <a:pt x="254" y="2216"/>
                    </a:cubicBezTo>
                    <a:cubicBezTo>
                      <a:pt x="251" y="2213"/>
                      <a:pt x="245" y="2213"/>
                      <a:pt x="245" y="2216"/>
                    </a:cubicBezTo>
                    <a:close/>
                    <a:moveTo>
                      <a:pt x="248" y="1013"/>
                    </a:moveTo>
                    <a:cubicBezTo>
                      <a:pt x="245" y="1022"/>
                      <a:pt x="248" y="1025"/>
                      <a:pt x="257" y="1025"/>
                    </a:cubicBezTo>
                    <a:cubicBezTo>
                      <a:pt x="265" y="1025"/>
                      <a:pt x="268" y="1022"/>
                      <a:pt x="265" y="1013"/>
                    </a:cubicBezTo>
                    <a:cubicBezTo>
                      <a:pt x="259" y="1013"/>
                      <a:pt x="257" y="1014"/>
                      <a:pt x="257" y="1011"/>
                    </a:cubicBezTo>
                    <a:cubicBezTo>
                      <a:pt x="257" y="1009"/>
                      <a:pt x="254" y="1011"/>
                      <a:pt x="248" y="1013"/>
                    </a:cubicBezTo>
                    <a:close/>
                    <a:moveTo>
                      <a:pt x="248" y="1795"/>
                    </a:moveTo>
                    <a:cubicBezTo>
                      <a:pt x="257" y="1801"/>
                      <a:pt x="259" y="1798"/>
                      <a:pt x="262" y="1792"/>
                    </a:cubicBezTo>
                    <a:cubicBezTo>
                      <a:pt x="262" y="1784"/>
                      <a:pt x="262" y="1781"/>
                      <a:pt x="257" y="1781"/>
                    </a:cubicBezTo>
                    <a:cubicBezTo>
                      <a:pt x="251" y="1787"/>
                      <a:pt x="248" y="1789"/>
                      <a:pt x="248" y="1795"/>
                    </a:cubicBezTo>
                    <a:close/>
                    <a:moveTo>
                      <a:pt x="274" y="615"/>
                    </a:moveTo>
                    <a:cubicBezTo>
                      <a:pt x="265" y="615"/>
                      <a:pt x="259" y="618"/>
                      <a:pt x="257" y="624"/>
                    </a:cubicBezTo>
                    <a:cubicBezTo>
                      <a:pt x="251" y="630"/>
                      <a:pt x="251" y="632"/>
                      <a:pt x="257" y="638"/>
                    </a:cubicBezTo>
                    <a:cubicBezTo>
                      <a:pt x="271" y="638"/>
                      <a:pt x="276" y="632"/>
                      <a:pt x="274" y="615"/>
                    </a:cubicBezTo>
                    <a:close/>
                    <a:moveTo>
                      <a:pt x="282" y="900"/>
                    </a:moveTo>
                    <a:cubicBezTo>
                      <a:pt x="279" y="909"/>
                      <a:pt x="273" y="909"/>
                      <a:pt x="265" y="903"/>
                    </a:cubicBezTo>
                    <a:cubicBezTo>
                      <a:pt x="256" y="898"/>
                      <a:pt x="251" y="900"/>
                      <a:pt x="251" y="917"/>
                    </a:cubicBezTo>
                    <a:cubicBezTo>
                      <a:pt x="257" y="920"/>
                      <a:pt x="262" y="920"/>
                      <a:pt x="268" y="917"/>
                    </a:cubicBezTo>
                    <a:cubicBezTo>
                      <a:pt x="274" y="915"/>
                      <a:pt x="282" y="915"/>
                      <a:pt x="288" y="917"/>
                    </a:cubicBezTo>
                    <a:cubicBezTo>
                      <a:pt x="288" y="909"/>
                      <a:pt x="285" y="903"/>
                      <a:pt x="282" y="900"/>
                    </a:cubicBezTo>
                    <a:close/>
                    <a:moveTo>
                      <a:pt x="276" y="1138"/>
                    </a:moveTo>
                    <a:cubicBezTo>
                      <a:pt x="288" y="1138"/>
                      <a:pt x="296" y="1132"/>
                      <a:pt x="299" y="1123"/>
                    </a:cubicBezTo>
                    <a:cubicBezTo>
                      <a:pt x="291" y="1129"/>
                      <a:pt x="281" y="1129"/>
                      <a:pt x="276" y="1123"/>
                    </a:cubicBezTo>
                    <a:cubicBezTo>
                      <a:pt x="270" y="1118"/>
                      <a:pt x="262" y="1115"/>
                      <a:pt x="254" y="1115"/>
                    </a:cubicBezTo>
                    <a:cubicBezTo>
                      <a:pt x="254" y="1123"/>
                      <a:pt x="256" y="1126"/>
                      <a:pt x="262" y="1129"/>
                    </a:cubicBezTo>
                    <a:cubicBezTo>
                      <a:pt x="267" y="1132"/>
                      <a:pt x="274" y="1135"/>
                      <a:pt x="276" y="1138"/>
                    </a:cubicBezTo>
                    <a:close/>
                    <a:moveTo>
                      <a:pt x="265" y="1310"/>
                    </a:moveTo>
                    <a:cubicBezTo>
                      <a:pt x="271" y="1304"/>
                      <a:pt x="271" y="1301"/>
                      <a:pt x="265" y="1298"/>
                    </a:cubicBezTo>
                    <a:cubicBezTo>
                      <a:pt x="259" y="1296"/>
                      <a:pt x="257" y="1296"/>
                      <a:pt x="251" y="1296"/>
                    </a:cubicBezTo>
                    <a:cubicBezTo>
                      <a:pt x="257" y="1304"/>
                      <a:pt x="262" y="1310"/>
                      <a:pt x="265" y="1310"/>
                    </a:cubicBezTo>
                    <a:close/>
                    <a:moveTo>
                      <a:pt x="251" y="1372"/>
                    </a:moveTo>
                    <a:cubicBezTo>
                      <a:pt x="259" y="1380"/>
                      <a:pt x="268" y="1397"/>
                      <a:pt x="276" y="1423"/>
                    </a:cubicBezTo>
                    <a:cubicBezTo>
                      <a:pt x="285" y="1414"/>
                      <a:pt x="288" y="1403"/>
                      <a:pt x="279" y="1392"/>
                    </a:cubicBezTo>
                    <a:cubicBezTo>
                      <a:pt x="274" y="1380"/>
                      <a:pt x="265" y="1375"/>
                      <a:pt x="251" y="1372"/>
                    </a:cubicBezTo>
                    <a:close/>
                    <a:moveTo>
                      <a:pt x="271" y="1270"/>
                    </a:moveTo>
                    <a:cubicBezTo>
                      <a:pt x="274" y="1262"/>
                      <a:pt x="274" y="1259"/>
                      <a:pt x="268" y="1256"/>
                    </a:cubicBezTo>
                    <a:cubicBezTo>
                      <a:pt x="265" y="1256"/>
                      <a:pt x="259" y="1253"/>
                      <a:pt x="254" y="1250"/>
                    </a:cubicBezTo>
                    <a:cubicBezTo>
                      <a:pt x="257" y="1256"/>
                      <a:pt x="257" y="1259"/>
                      <a:pt x="257" y="1265"/>
                    </a:cubicBezTo>
                    <a:cubicBezTo>
                      <a:pt x="259" y="1270"/>
                      <a:pt x="262" y="1273"/>
                      <a:pt x="271" y="1270"/>
                    </a:cubicBezTo>
                    <a:close/>
                    <a:moveTo>
                      <a:pt x="276" y="765"/>
                    </a:moveTo>
                    <a:lnTo>
                      <a:pt x="259" y="765"/>
                    </a:lnTo>
                    <a:cubicBezTo>
                      <a:pt x="254" y="765"/>
                      <a:pt x="254" y="768"/>
                      <a:pt x="262" y="776"/>
                    </a:cubicBezTo>
                    <a:cubicBezTo>
                      <a:pt x="268" y="776"/>
                      <a:pt x="274" y="774"/>
                      <a:pt x="276" y="765"/>
                    </a:cubicBezTo>
                    <a:close/>
                    <a:moveTo>
                      <a:pt x="265" y="1160"/>
                    </a:moveTo>
                    <a:cubicBezTo>
                      <a:pt x="265" y="1166"/>
                      <a:pt x="265" y="1169"/>
                      <a:pt x="268" y="1171"/>
                    </a:cubicBezTo>
                    <a:cubicBezTo>
                      <a:pt x="271" y="1174"/>
                      <a:pt x="274" y="1171"/>
                      <a:pt x="279" y="1169"/>
                    </a:cubicBezTo>
                    <a:cubicBezTo>
                      <a:pt x="279" y="1163"/>
                      <a:pt x="276" y="1160"/>
                      <a:pt x="274" y="1157"/>
                    </a:cubicBezTo>
                    <a:cubicBezTo>
                      <a:pt x="271" y="1154"/>
                      <a:pt x="268" y="1154"/>
                      <a:pt x="265" y="1160"/>
                    </a:cubicBezTo>
                    <a:close/>
                    <a:moveTo>
                      <a:pt x="276" y="1617"/>
                    </a:moveTo>
                    <a:cubicBezTo>
                      <a:pt x="285" y="1620"/>
                      <a:pt x="291" y="1618"/>
                      <a:pt x="291" y="1609"/>
                    </a:cubicBezTo>
                    <a:cubicBezTo>
                      <a:pt x="291" y="1601"/>
                      <a:pt x="288" y="1598"/>
                      <a:pt x="279" y="1598"/>
                    </a:cubicBezTo>
                    <a:cubicBezTo>
                      <a:pt x="279" y="1603"/>
                      <a:pt x="279" y="1606"/>
                      <a:pt x="276" y="1606"/>
                    </a:cubicBezTo>
                    <a:cubicBezTo>
                      <a:pt x="274" y="1609"/>
                      <a:pt x="274" y="1612"/>
                      <a:pt x="276" y="1617"/>
                    </a:cubicBezTo>
                    <a:close/>
                    <a:moveTo>
                      <a:pt x="276" y="675"/>
                    </a:moveTo>
                    <a:cubicBezTo>
                      <a:pt x="288" y="680"/>
                      <a:pt x="296" y="680"/>
                      <a:pt x="296" y="678"/>
                    </a:cubicBezTo>
                    <a:cubicBezTo>
                      <a:pt x="296" y="675"/>
                      <a:pt x="296" y="669"/>
                      <a:pt x="293" y="666"/>
                    </a:cubicBezTo>
                    <a:cubicBezTo>
                      <a:pt x="291" y="663"/>
                      <a:pt x="285" y="661"/>
                      <a:pt x="279" y="661"/>
                    </a:cubicBezTo>
                    <a:cubicBezTo>
                      <a:pt x="276" y="661"/>
                      <a:pt x="274" y="666"/>
                      <a:pt x="276" y="675"/>
                    </a:cubicBezTo>
                    <a:close/>
                    <a:moveTo>
                      <a:pt x="276" y="996"/>
                    </a:moveTo>
                    <a:cubicBezTo>
                      <a:pt x="276" y="1005"/>
                      <a:pt x="279" y="1008"/>
                      <a:pt x="285" y="1008"/>
                    </a:cubicBezTo>
                    <a:cubicBezTo>
                      <a:pt x="291" y="1008"/>
                      <a:pt x="293" y="1005"/>
                      <a:pt x="293" y="999"/>
                    </a:cubicBezTo>
                    <a:cubicBezTo>
                      <a:pt x="296" y="996"/>
                      <a:pt x="291" y="996"/>
                      <a:pt x="276" y="996"/>
                    </a:cubicBezTo>
                    <a:close/>
                    <a:moveTo>
                      <a:pt x="307" y="1967"/>
                    </a:moveTo>
                    <a:cubicBezTo>
                      <a:pt x="313" y="1962"/>
                      <a:pt x="313" y="1956"/>
                      <a:pt x="307" y="1950"/>
                    </a:cubicBezTo>
                    <a:cubicBezTo>
                      <a:pt x="302" y="1942"/>
                      <a:pt x="296" y="1942"/>
                      <a:pt x="291" y="1942"/>
                    </a:cubicBezTo>
                    <a:cubicBezTo>
                      <a:pt x="285" y="1947"/>
                      <a:pt x="285" y="1953"/>
                      <a:pt x="288" y="1959"/>
                    </a:cubicBezTo>
                    <a:cubicBezTo>
                      <a:pt x="291" y="1967"/>
                      <a:pt x="296" y="1970"/>
                      <a:pt x="307" y="1967"/>
                    </a:cubicBezTo>
                    <a:close/>
                    <a:moveTo>
                      <a:pt x="288" y="2303"/>
                    </a:moveTo>
                    <a:cubicBezTo>
                      <a:pt x="279" y="2311"/>
                      <a:pt x="282" y="2314"/>
                      <a:pt x="296" y="2314"/>
                    </a:cubicBezTo>
                    <a:cubicBezTo>
                      <a:pt x="296" y="2306"/>
                      <a:pt x="293" y="2303"/>
                      <a:pt x="288" y="2303"/>
                    </a:cubicBezTo>
                    <a:close/>
                    <a:moveTo>
                      <a:pt x="285" y="1473"/>
                    </a:moveTo>
                    <a:cubicBezTo>
                      <a:pt x="285" y="1482"/>
                      <a:pt x="293" y="1487"/>
                      <a:pt x="307" y="1487"/>
                    </a:cubicBezTo>
                    <a:cubicBezTo>
                      <a:pt x="307" y="1473"/>
                      <a:pt x="299" y="1471"/>
                      <a:pt x="285" y="1473"/>
                    </a:cubicBezTo>
                    <a:close/>
                    <a:moveTo>
                      <a:pt x="288" y="1039"/>
                    </a:moveTo>
                    <a:cubicBezTo>
                      <a:pt x="293" y="1044"/>
                      <a:pt x="296" y="1042"/>
                      <a:pt x="296" y="1036"/>
                    </a:cubicBezTo>
                    <a:cubicBezTo>
                      <a:pt x="296" y="1030"/>
                      <a:pt x="293" y="1027"/>
                      <a:pt x="288" y="1033"/>
                    </a:cubicBezTo>
                    <a:lnTo>
                      <a:pt x="288" y="1039"/>
                    </a:lnTo>
                    <a:close/>
                    <a:moveTo>
                      <a:pt x="288" y="1693"/>
                    </a:moveTo>
                    <a:cubicBezTo>
                      <a:pt x="296" y="1693"/>
                      <a:pt x="296" y="1691"/>
                      <a:pt x="293" y="1688"/>
                    </a:cubicBezTo>
                    <a:cubicBezTo>
                      <a:pt x="291" y="1685"/>
                      <a:pt x="288" y="1685"/>
                      <a:pt x="288" y="1693"/>
                    </a:cubicBezTo>
                    <a:close/>
                    <a:moveTo>
                      <a:pt x="296" y="1722"/>
                    </a:moveTo>
                    <a:cubicBezTo>
                      <a:pt x="293" y="1725"/>
                      <a:pt x="293" y="1727"/>
                      <a:pt x="293" y="1727"/>
                    </a:cubicBezTo>
                    <a:cubicBezTo>
                      <a:pt x="293" y="1727"/>
                      <a:pt x="293" y="1730"/>
                      <a:pt x="291" y="1733"/>
                    </a:cubicBezTo>
                    <a:cubicBezTo>
                      <a:pt x="293" y="1736"/>
                      <a:pt x="299" y="1736"/>
                      <a:pt x="305" y="1736"/>
                    </a:cubicBezTo>
                    <a:cubicBezTo>
                      <a:pt x="302" y="1730"/>
                      <a:pt x="299" y="1725"/>
                      <a:pt x="296" y="1722"/>
                    </a:cubicBezTo>
                    <a:close/>
                    <a:moveTo>
                      <a:pt x="336" y="1383"/>
                    </a:moveTo>
                    <a:cubicBezTo>
                      <a:pt x="330" y="1372"/>
                      <a:pt x="327" y="1360"/>
                      <a:pt x="322" y="1352"/>
                    </a:cubicBezTo>
                    <a:cubicBezTo>
                      <a:pt x="316" y="1344"/>
                      <a:pt x="307" y="1341"/>
                      <a:pt x="293" y="1346"/>
                    </a:cubicBezTo>
                    <a:cubicBezTo>
                      <a:pt x="293" y="1358"/>
                      <a:pt x="296" y="1372"/>
                      <a:pt x="305" y="1383"/>
                    </a:cubicBezTo>
                    <a:cubicBezTo>
                      <a:pt x="310" y="1394"/>
                      <a:pt x="322" y="1394"/>
                      <a:pt x="336" y="1383"/>
                    </a:cubicBezTo>
                    <a:close/>
                    <a:moveTo>
                      <a:pt x="296" y="2015"/>
                    </a:moveTo>
                    <a:cubicBezTo>
                      <a:pt x="302" y="2015"/>
                      <a:pt x="305" y="2012"/>
                      <a:pt x="307" y="2007"/>
                    </a:cubicBezTo>
                    <a:cubicBezTo>
                      <a:pt x="310" y="2001"/>
                      <a:pt x="307" y="1995"/>
                      <a:pt x="305" y="1993"/>
                    </a:cubicBezTo>
                    <a:cubicBezTo>
                      <a:pt x="302" y="1998"/>
                      <a:pt x="299" y="2001"/>
                      <a:pt x="296" y="2004"/>
                    </a:cubicBezTo>
                    <a:cubicBezTo>
                      <a:pt x="293" y="2007"/>
                      <a:pt x="293" y="2010"/>
                      <a:pt x="296" y="2015"/>
                    </a:cubicBezTo>
                    <a:close/>
                    <a:moveTo>
                      <a:pt x="302" y="305"/>
                    </a:moveTo>
                    <a:cubicBezTo>
                      <a:pt x="302" y="311"/>
                      <a:pt x="299" y="311"/>
                      <a:pt x="296" y="311"/>
                    </a:cubicBezTo>
                    <a:cubicBezTo>
                      <a:pt x="293" y="311"/>
                      <a:pt x="291" y="311"/>
                      <a:pt x="293" y="316"/>
                    </a:cubicBezTo>
                    <a:lnTo>
                      <a:pt x="305" y="316"/>
                    </a:lnTo>
                    <a:cubicBezTo>
                      <a:pt x="307" y="314"/>
                      <a:pt x="305" y="308"/>
                      <a:pt x="302" y="305"/>
                    </a:cubicBezTo>
                    <a:close/>
                    <a:moveTo>
                      <a:pt x="296" y="522"/>
                    </a:moveTo>
                    <a:cubicBezTo>
                      <a:pt x="305" y="522"/>
                      <a:pt x="307" y="522"/>
                      <a:pt x="305" y="525"/>
                    </a:cubicBezTo>
                    <a:cubicBezTo>
                      <a:pt x="305" y="528"/>
                      <a:pt x="307" y="525"/>
                      <a:pt x="313" y="522"/>
                    </a:cubicBezTo>
                    <a:cubicBezTo>
                      <a:pt x="313" y="514"/>
                      <a:pt x="310" y="508"/>
                      <a:pt x="302" y="508"/>
                    </a:cubicBezTo>
                    <a:cubicBezTo>
                      <a:pt x="296" y="508"/>
                      <a:pt x="293" y="511"/>
                      <a:pt x="296" y="522"/>
                    </a:cubicBezTo>
                    <a:close/>
                    <a:moveTo>
                      <a:pt x="307" y="336"/>
                    </a:moveTo>
                    <a:cubicBezTo>
                      <a:pt x="310" y="333"/>
                      <a:pt x="309" y="331"/>
                      <a:pt x="307" y="328"/>
                    </a:cubicBezTo>
                    <a:cubicBezTo>
                      <a:pt x="304" y="326"/>
                      <a:pt x="302" y="322"/>
                      <a:pt x="296" y="322"/>
                    </a:cubicBezTo>
                    <a:cubicBezTo>
                      <a:pt x="296" y="330"/>
                      <a:pt x="299" y="336"/>
                      <a:pt x="307" y="336"/>
                    </a:cubicBezTo>
                    <a:close/>
                    <a:moveTo>
                      <a:pt x="299" y="1059"/>
                    </a:moveTo>
                    <a:cubicBezTo>
                      <a:pt x="296" y="1064"/>
                      <a:pt x="299" y="1064"/>
                      <a:pt x="305" y="1061"/>
                    </a:cubicBezTo>
                    <a:cubicBezTo>
                      <a:pt x="310" y="1059"/>
                      <a:pt x="313" y="1056"/>
                      <a:pt x="310" y="1053"/>
                    </a:cubicBezTo>
                    <a:cubicBezTo>
                      <a:pt x="302" y="1047"/>
                      <a:pt x="299" y="1047"/>
                      <a:pt x="299" y="1059"/>
                    </a:cubicBezTo>
                    <a:close/>
                    <a:moveTo>
                      <a:pt x="307" y="1437"/>
                    </a:moveTo>
                    <a:cubicBezTo>
                      <a:pt x="299" y="1445"/>
                      <a:pt x="299" y="1454"/>
                      <a:pt x="310" y="1459"/>
                    </a:cubicBezTo>
                    <a:cubicBezTo>
                      <a:pt x="319" y="1451"/>
                      <a:pt x="316" y="1442"/>
                      <a:pt x="307" y="1437"/>
                    </a:cubicBezTo>
                    <a:close/>
                    <a:moveTo>
                      <a:pt x="302" y="1758"/>
                    </a:moveTo>
                    <a:cubicBezTo>
                      <a:pt x="299" y="1767"/>
                      <a:pt x="302" y="1770"/>
                      <a:pt x="305" y="1772"/>
                    </a:cubicBezTo>
                    <a:cubicBezTo>
                      <a:pt x="310" y="1772"/>
                      <a:pt x="313" y="1772"/>
                      <a:pt x="316" y="1767"/>
                    </a:cubicBezTo>
                    <a:cubicBezTo>
                      <a:pt x="319" y="1761"/>
                      <a:pt x="316" y="1758"/>
                      <a:pt x="313" y="1758"/>
                    </a:cubicBezTo>
                    <a:cubicBezTo>
                      <a:pt x="307" y="1756"/>
                      <a:pt x="305" y="1756"/>
                      <a:pt x="302" y="1758"/>
                    </a:cubicBezTo>
                    <a:close/>
                    <a:moveTo>
                      <a:pt x="313" y="1143"/>
                    </a:moveTo>
                    <a:cubicBezTo>
                      <a:pt x="319" y="1143"/>
                      <a:pt x="322" y="1138"/>
                      <a:pt x="319" y="1129"/>
                    </a:cubicBezTo>
                    <a:cubicBezTo>
                      <a:pt x="316" y="1129"/>
                      <a:pt x="316" y="1129"/>
                      <a:pt x="316" y="1132"/>
                    </a:cubicBezTo>
                    <a:cubicBezTo>
                      <a:pt x="316" y="1132"/>
                      <a:pt x="316" y="1135"/>
                      <a:pt x="313" y="1135"/>
                    </a:cubicBezTo>
                    <a:lnTo>
                      <a:pt x="307" y="1135"/>
                    </a:lnTo>
                    <a:cubicBezTo>
                      <a:pt x="305" y="1143"/>
                      <a:pt x="307" y="1146"/>
                      <a:pt x="313" y="1143"/>
                    </a:cubicBezTo>
                    <a:close/>
                    <a:moveTo>
                      <a:pt x="307" y="1657"/>
                    </a:moveTo>
                    <a:cubicBezTo>
                      <a:pt x="305" y="1662"/>
                      <a:pt x="307" y="1668"/>
                      <a:pt x="319" y="1674"/>
                    </a:cubicBezTo>
                    <a:cubicBezTo>
                      <a:pt x="327" y="1665"/>
                      <a:pt x="330" y="1660"/>
                      <a:pt x="330" y="1657"/>
                    </a:cubicBezTo>
                    <a:lnTo>
                      <a:pt x="307" y="1657"/>
                    </a:lnTo>
                    <a:close/>
                    <a:moveTo>
                      <a:pt x="347" y="361"/>
                    </a:moveTo>
                    <a:cubicBezTo>
                      <a:pt x="350" y="342"/>
                      <a:pt x="344" y="336"/>
                      <a:pt x="333" y="345"/>
                    </a:cubicBezTo>
                    <a:cubicBezTo>
                      <a:pt x="322" y="353"/>
                      <a:pt x="313" y="359"/>
                      <a:pt x="307" y="364"/>
                    </a:cubicBezTo>
                    <a:cubicBezTo>
                      <a:pt x="316" y="361"/>
                      <a:pt x="324" y="361"/>
                      <a:pt x="330" y="364"/>
                    </a:cubicBezTo>
                    <a:cubicBezTo>
                      <a:pt x="336" y="367"/>
                      <a:pt x="341" y="367"/>
                      <a:pt x="347" y="361"/>
                    </a:cubicBezTo>
                    <a:close/>
                    <a:moveTo>
                      <a:pt x="310" y="1623"/>
                    </a:moveTo>
                    <a:cubicBezTo>
                      <a:pt x="319" y="1623"/>
                      <a:pt x="322" y="1620"/>
                      <a:pt x="319" y="1617"/>
                    </a:cubicBezTo>
                    <a:cubicBezTo>
                      <a:pt x="313" y="1614"/>
                      <a:pt x="310" y="1617"/>
                      <a:pt x="310" y="1623"/>
                    </a:cubicBezTo>
                    <a:close/>
                    <a:moveTo>
                      <a:pt x="344" y="1843"/>
                    </a:moveTo>
                    <a:cubicBezTo>
                      <a:pt x="341" y="1837"/>
                      <a:pt x="336" y="1835"/>
                      <a:pt x="330" y="1832"/>
                    </a:cubicBezTo>
                    <a:cubicBezTo>
                      <a:pt x="322" y="1829"/>
                      <a:pt x="316" y="1832"/>
                      <a:pt x="313" y="1835"/>
                    </a:cubicBezTo>
                    <a:cubicBezTo>
                      <a:pt x="319" y="1840"/>
                      <a:pt x="322" y="1843"/>
                      <a:pt x="322" y="1849"/>
                    </a:cubicBezTo>
                    <a:cubicBezTo>
                      <a:pt x="322" y="1852"/>
                      <a:pt x="327" y="1854"/>
                      <a:pt x="336" y="1854"/>
                    </a:cubicBezTo>
                    <a:cubicBezTo>
                      <a:pt x="336" y="1849"/>
                      <a:pt x="338" y="1849"/>
                      <a:pt x="341" y="1849"/>
                    </a:cubicBezTo>
                    <a:cubicBezTo>
                      <a:pt x="341" y="1849"/>
                      <a:pt x="344" y="1849"/>
                      <a:pt x="344" y="1843"/>
                    </a:cubicBezTo>
                    <a:close/>
                    <a:moveTo>
                      <a:pt x="319" y="2247"/>
                    </a:moveTo>
                    <a:cubicBezTo>
                      <a:pt x="316" y="2252"/>
                      <a:pt x="318" y="2255"/>
                      <a:pt x="327" y="2255"/>
                    </a:cubicBezTo>
                    <a:cubicBezTo>
                      <a:pt x="335" y="2255"/>
                      <a:pt x="341" y="2252"/>
                      <a:pt x="344" y="2247"/>
                    </a:cubicBezTo>
                    <a:cubicBezTo>
                      <a:pt x="338" y="2247"/>
                      <a:pt x="336" y="2247"/>
                      <a:pt x="330" y="2244"/>
                    </a:cubicBezTo>
                    <a:cubicBezTo>
                      <a:pt x="327" y="2241"/>
                      <a:pt x="322" y="2244"/>
                      <a:pt x="319" y="2247"/>
                    </a:cubicBezTo>
                    <a:close/>
                    <a:moveTo>
                      <a:pt x="319" y="409"/>
                    </a:moveTo>
                    <a:cubicBezTo>
                      <a:pt x="327" y="409"/>
                      <a:pt x="327" y="407"/>
                      <a:pt x="324" y="404"/>
                    </a:cubicBezTo>
                    <a:cubicBezTo>
                      <a:pt x="319" y="398"/>
                      <a:pt x="319" y="401"/>
                      <a:pt x="319" y="409"/>
                    </a:cubicBezTo>
                    <a:close/>
                    <a:moveTo>
                      <a:pt x="324" y="1163"/>
                    </a:moveTo>
                    <a:cubicBezTo>
                      <a:pt x="324" y="1160"/>
                      <a:pt x="324" y="1160"/>
                      <a:pt x="327" y="1160"/>
                    </a:cubicBezTo>
                    <a:cubicBezTo>
                      <a:pt x="330" y="1160"/>
                      <a:pt x="330" y="1157"/>
                      <a:pt x="330" y="1152"/>
                    </a:cubicBezTo>
                    <a:cubicBezTo>
                      <a:pt x="322" y="1143"/>
                      <a:pt x="319" y="1146"/>
                      <a:pt x="316" y="1154"/>
                    </a:cubicBezTo>
                    <a:cubicBezTo>
                      <a:pt x="319" y="1163"/>
                      <a:pt x="319" y="1163"/>
                      <a:pt x="324" y="1163"/>
                    </a:cubicBezTo>
                    <a:close/>
                    <a:moveTo>
                      <a:pt x="319" y="1287"/>
                    </a:moveTo>
                    <a:cubicBezTo>
                      <a:pt x="324" y="1290"/>
                      <a:pt x="327" y="1287"/>
                      <a:pt x="327" y="1281"/>
                    </a:cubicBezTo>
                    <a:cubicBezTo>
                      <a:pt x="327" y="1276"/>
                      <a:pt x="324" y="1273"/>
                      <a:pt x="319" y="1276"/>
                    </a:cubicBezTo>
                    <a:lnTo>
                      <a:pt x="319" y="1287"/>
                    </a:lnTo>
                    <a:close/>
                    <a:moveTo>
                      <a:pt x="319" y="1417"/>
                    </a:moveTo>
                    <a:cubicBezTo>
                      <a:pt x="327" y="1423"/>
                      <a:pt x="333" y="1423"/>
                      <a:pt x="336" y="1420"/>
                    </a:cubicBezTo>
                    <a:cubicBezTo>
                      <a:pt x="338" y="1411"/>
                      <a:pt x="336" y="1408"/>
                      <a:pt x="327" y="1408"/>
                    </a:cubicBezTo>
                    <a:cubicBezTo>
                      <a:pt x="322" y="1408"/>
                      <a:pt x="319" y="1411"/>
                      <a:pt x="319" y="1417"/>
                    </a:cubicBezTo>
                    <a:close/>
                    <a:moveTo>
                      <a:pt x="319" y="2032"/>
                    </a:moveTo>
                    <a:cubicBezTo>
                      <a:pt x="338" y="2038"/>
                      <a:pt x="347" y="2032"/>
                      <a:pt x="344" y="2018"/>
                    </a:cubicBezTo>
                    <a:cubicBezTo>
                      <a:pt x="336" y="2024"/>
                      <a:pt x="330" y="2024"/>
                      <a:pt x="327" y="2024"/>
                    </a:cubicBezTo>
                    <a:cubicBezTo>
                      <a:pt x="322" y="2021"/>
                      <a:pt x="319" y="2026"/>
                      <a:pt x="319" y="2032"/>
                    </a:cubicBezTo>
                    <a:close/>
                    <a:moveTo>
                      <a:pt x="344" y="1064"/>
                    </a:moveTo>
                    <a:cubicBezTo>
                      <a:pt x="344" y="1053"/>
                      <a:pt x="336" y="1047"/>
                      <a:pt x="322" y="1047"/>
                    </a:cubicBezTo>
                    <a:cubicBezTo>
                      <a:pt x="324" y="1053"/>
                      <a:pt x="324" y="1059"/>
                      <a:pt x="324" y="1064"/>
                    </a:cubicBezTo>
                    <a:lnTo>
                      <a:pt x="344" y="1064"/>
                    </a:lnTo>
                    <a:close/>
                    <a:moveTo>
                      <a:pt x="350" y="1708"/>
                    </a:moveTo>
                    <a:cubicBezTo>
                      <a:pt x="341" y="1705"/>
                      <a:pt x="338" y="1708"/>
                      <a:pt x="336" y="1716"/>
                    </a:cubicBezTo>
                    <a:cubicBezTo>
                      <a:pt x="336" y="1725"/>
                      <a:pt x="330" y="1727"/>
                      <a:pt x="322" y="1727"/>
                    </a:cubicBezTo>
                    <a:cubicBezTo>
                      <a:pt x="327" y="1741"/>
                      <a:pt x="333" y="1750"/>
                      <a:pt x="341" y="1747"/>
                    </a:cubicBezTo>
                    <a:cubicBezTo>
                      <a:pt x="350" y="1747"/>
                      <a:pt x="355" y="1739"/>
                      <a:pt x="361" y="1727"/>
                    </a:cubicBezTo>
                    <a:cubicBezTo>
                      <a:pt x="364" y="1719"/>
                      <a:pt x="364" y="1713"/>
                      <a:pt x="358" y="1713"/>
                    </a:cubicBezTo>
                    <a:cubicBezTo>
                      <a:pt x="358" y="1710"/>
                      <a:pt x="355" y="1710"/>
                      <a:pt x="350" y="1708"/>
                    </a:cubicBezTo>
                    <a:close/>
                    <a:moveTo>
                      <a:pt x="327" y="601"/>
                    </a:moveTo>
                    <a:cubicBezTo>
                      <a:pt x="324" y="607"/>
                      <a:pt x="327" y="607"/>
                      <a:pt x="336" y="607"/>
                    </a:cubicBezTo>
                    <a:cubicBezTo>
                      <a:pt x="344" y="607"/>
                      <a:pt x="347" y="604"/>
                      <a:pt x="341" y="599"/>
                    </a:cubicBezTo>
                    <a:cubicBezTo>
                      <a:pt x="336" y="599"/>
                      <a:pt x="330" y="599"/>
                      <a:pt x="327" y="601"/>
                    </a:cubicBezTo>
                    <a:close/>
                    <a:moveTo>
                      <a:pt x="327" y="635"/>
                    </a:moveTo>
                    <a:cubicBezTo>
                      <a:pt x="327" y="644"/>
                      <a:pt x="327" y="649"/>
                      <a:pt x="330" y="649"/>
                    </a:cubicBezTo>
                    <a:lnTo>
                      <a:pt x="341" y="638"/>
                    </a:lnTo>
                    <a:cubicBezTo>
                      <a:pt x="338" y="635"/>
                      <a:pt x="333" y="635"/>
                      <a:pt x="327" y="635"/>
                    </a:cubicBezTo>
                    <a:close/>
                    <a:moveTo>
                      <a:pt x="338" y="1493"/>
                    </a:moveTo>
                    <a:cubicBezTo>
                      <a:pt x="330" y="1493"/>
                      <a:pt x="327" y="1499"/>
                      <a:pt x="327" y="1507"/>
                    </a:cubicBezTo>
                    <a:cubicBezTo>
                      <a:pt x="336" y="1507"/>
                      <a:pt x="338" y="1502"/>
                      <a:pt x="338" y="1493"/>
                    </a:cubicBezTo>
                    <a:close/>
                    <a:moveTo>
                      <a:pt x="333" y="1248"/>
                    </a:moveTo>
                    <a:cubicBezTo>
                      <a:pt x="344" y="1259"/>
                      <a:pt x="352" y="1259"/>
                      <a:pt x="355" y="1245"/>
                    </a:cubicBezTo>
                    <a:cubicBezTo>
                      <a:pt x="357" y="1231"/>
                      <a:pt x="361" y="1222"/>
                      <a:pt x="367" y="1217"/>
                    </a:cubicBezTo>
                    <a:cubicBezTo>
                      <a:pt x="355" y="1217"/>
                      <a:pt x="350" y="1222"/>
                      <a:pt x="350" y="1231"/>
                    </a:cubicBezTo>
                    <a:cubicBezTo>
                      <a:pt x="350" y="1239"/>
                      <a:pt x="344" y="1245"/>
                      <a:pt x="333" y="1248"/>
                    </a:cubicBezTo>
                    <a:close/>
                    <a:moveTo>
                      <a:pt x="344" y="1541"/>
                    </a:moveTo>
                    <a:cubicBezTo>
                      <a:pt x="353" y="1535"/>
                      <a:pt x="355" y="1530"/>
                      <a:pt x="350" y="1519"/>
                    </a:cubicBezTo>
                    <a:cubicBezTo>
                      <a:pt x="344" y="1510"/>
                      <a:pt x="338" y="1510"/>
                      <a:pt x="333" y="1519"/>
                    </a:cubicBezTo>
                    <a:cubicBezTo>
                      <a:pt x="338" y="1521"/>
                      <a:pt x="341" y="1524"/>
                      <a:pt x="341" y="1527"/>
                    </a:cubicBezTo>
                    <a:cubicBezTo>
                      <a:pt x="338" y="1530"/>
                      <a:pt x="341" y="1535"/>
                      <a:pt x="344" y="1541"/>
                    </a:cubicBezTo>
                    <a:close/>
                    <a:moveTo>
                      <a:pt x="338" y="2153"/>
                    </a:moveTo>
                    <a:cubicBezTo>
                      <a:pt x="347" y="2159"/>
                      <a:pt x="350" y="2156"/>
                      <a:pt x="350" y="2151"/>
                    </a:cubicBezTo>
                    <a:cubicBezTo>
                      <a:pt x="347" y="2145"/>
                      <a:pt x="344" y="2145"/>
                      <a:pt x="341" y="2145"/>
                    </a:cubicBezTo>
                    <a:cubicBezTo>
                      <a:pt x="338" y="2145"/>
                      <a:pt x="336" y="2148"/>
                      <a:pt x="338" y="2153"/>
                    </a:cubicBezTo>
                    <a:close/>
                    <a:moveTo>
                      <a:pt x="344" y="393"/>
                    </a:moveTo>
                    <a:cubicBezTo>
                      <a:pt x="338" y="398"/>
                      <a:pt x="338" y="401"/>
                      <a:pt x="347" y="401"/>
                    </a:cubicBezTo>
                    <a:cubicBezTo>
                      <a:pt x="350" y="401"/>
                      <a:pt x="350" y="398"/>
                      <a:pt x="344" y="393"/>
                    </a:cubicBezTo>
                    <a:close/>
                    <a:moveTo>
                      <a:pt x="344" y="1126"/>
                    </a:moveTo>
                    <a:cubicBezTo>
                      <a:pt x="338" y="1138"/>
                      <a:pt x="341" y="1143"/>
                      <a:pt x="350" y="1143"/>
                    </a:cubicBezTo>
                    <a:cubicBezTo>
                      <a:pt x="358" y="1143"/>
                      <a:pt x="361" y="1138"/>
                      <a:pt x="358" y="1126"/>
                    </a:cubicBezTo>
                    <a:lnTo>
                      <a:pt x="344" y="1126"/>
                    </a:lnTo>
                    <a:close/>
                    <a:moveTo>
                      <a:pt x="347" y="909"/>
                    </a:moveTo>
                    <a:cubicBezTo>
                      <a:pt x="355" y="909"/>
                      <a:pt x="361" y="906"/>
                      <a:pt x="358" y="898"/>
                    </a:cubicBezTo>
                    <a:cubicBezTo>
                      <a:pt x="353" y="898"/>
                      <a:pt x="350" y="898"/>
                      <a:pt x="344" y="900"/>
                    </a:cubicBezTo>
                    <a:cubicBezTo>
                      <a:pt x="344" y="900"/>
                      <a:pt x="347" y="903"/>
                      <a:pt x="347" y="909"/>
                    </a:cubicBezTo>
                    <a:close/>
                    <a:moveTo>
                      <a:pt x="350" y="1806"/>
                    </a:moveTo>
                    <a:cubicBezTo>
                      <a:pt x="347" y="1809"/>
                      <a:pt x="347" y="1812"/>
                      <a:pt x="350" y="1820"/>
                    </a:cubicBezTo>
                    <a:cubicBezTo>
                      <a:pt x="353" y="1826"/>
                      <a:pt x="358" y="1829"/>
                      <a:pt x="364" y="1826"/>
                    </a:cubicBezTo>
                    <a:cubicBezTo>
                      <a:pt x="370" y="1820"/>
                      <a:pt x="370" y="1818"/>
                      <a:pt x="364" y="1812"/>
                    </a:cubicBezTo>
                    <a:cubicBezTo>
                      <a:pt x="361" y="1809"/>
                      <a:pt x="355" y="1806"/>
                      <a:pt x="350" y="1806"/>
                    </a:cubicBezTo>
                    <a:close/>
                    <a:moveTo>
                      <a:pt x="401" y="483"/>
                    </a:moveTo>
                    <a:cubicBezTo>
                      <a:pt x="401" y="474"/>
                      <a:pt x="395" y="469"/>
                      <a:pt x="384" y="469"/>
                    </a:cubicBezTo>
                    <a:cubicBezTo>
                      <a:pt x="372" y="469"/>
                      <a:pt x="364" y="474"/>
                      <a:pt x="358" y="477"/>
                    </a:cubicBezTo>
                    <a:cubicBezTo>
                      <a:pt x="367" y="480"/>
                      <a:pt x="372" y="480"/>
                      <a:pt x="381" y="480"/>
                    </a:cubicBezTo>
                    <a:cubicBezTo>
                      <a:pt x="389" y="483"/>
                      <a:pt x="398" y="483"/>
                      <a:pt x="401" y="483"/>
                    </a:cubicBezTo>
                    <a:close/>
                    <a:moveTo>
                      <a:pt x="361" y="1296"/>
                    </a:moveTo>
                    <a:cubicBezTo>
                      <a:pt x="370" y="1298"/>
                      <a:pt x="375" y="1298"/>
                      <a:pt x="375" y="1293"/>
                    </a:cubicBezTo>
                    <a:cubicBezTo>
                      <a:pt x="375" y="1290"/>
                      <a:pt x="374" y="1287"/>
                      <a:pt x="372" y="1284"/>
                    </a:cubicBezTo>
                    <a:cubicBezTo>
                      <a:pt x="369" y="1281"/>
                      <a:pt x="367" y="1281"/>
                      <a:pt x="364" y="1281"/>
                    </a:cubicBezTo>
                    <a:cubicBezTo>
                      <a:pt x="358" y="1284"/>
                      <a:pt x="358" y="1287"/>
                      <a:pt x="361" y="1296"/>
                    </a:cubicBezTo>
                    <a:close/>
                    <a:moveTo>
                      <a:pt x="370" y="2052"/>
                    </a:moveTo>
                    <a:cubicBezTo>
                      <a:pt x="370" y="2043"/>
                      <a:pt x="367" y="2041"/>
                      <a:pt x="361" y="2041"/>
                    </a:cubicBezTo>
                    <a:lnTo>
                      <a:pt x="361" y="2049"/>
                    </a:lnTo>
                    <a:cubicBezTo>
                      <a:pt x="364" y="2046"/>
                      <a:pt x="367" y="2049"/>
                      <a:pt x="370" y="2052"/>
                    </a:cubicBezTo>
                    <a:close/>
                    <a:moveTo>
                      <a:pt x="364" y="1581"/>
                    </a:moveTo>
                    <a:cubicBezTo>
                      <a:pt x="358" y="1589"/>
                      <a:pt x="361" y="1592"/>
                      <a:pt x="367" y="1595"/>
                    </a:cubicBezTo>
                    <a:cubicBezTo>
                      <a:pt x="375" y="1595"/>
                      <a:pt x="378" y="1595"/>
                      <a:pt x="378" y="1589"/>
                    </a:cubicBezTo>
                    <a:cubicBezTo>
                      <a:pt x="375" y="1586"/>
                      <a:pt x="372" y="1583"/>
                      <a:pt x="372" y="1581"/>
                    </a:cubicBezTo>
                    <a:cubicBezTo>
                      <a:pt x="372" y="1578"/>
                      <a:pt x="370" y="1578"/>
                      <a:pt x="364" y="1581"/>
                    </a:cubicBezTo>
                    <a:close/>
                    <a:moveTo>
                      <a:pt x="364" y="1050"/>
                    </a:moveTo>
                    <a:cubicBezTo>
                      <a:pt x="375" y="1050"/>
                      <a:pt x="377" y="1048"/>
                      <a:pt x="372" y="1042"/>
                    </a:cubicBezTo>
                    <a:cubicBezTo>
                      <a:pt x="366" y="1037"/>
                      <a:pt x="364" y="1039"/>
                      <a:pt x="364" y="1050"/>
                    </a:cubicBezTo>
                    <a:close/>
                    <a:moveTo>
                      <a:pt x="375" y="1397"/>
                    </a:moveTo>
                    <a:cubicBezTo>
                      <a:pt x="372" y="1403"/>
                      <a:pt x="370" y="1406"/>
                      <a:pt x="370" y="1406"/>
                    </a:cubicBezTo>
                    <a:cubicBezTo>
                      <a:pt x="370" y="1406"/>
                      <a:pt x="367" y="1411"/>
                      <a:pt x="364" y="1414"/>
                    </a:cubicBezTo>
                    <a:cubicBezTo>
                      <a:pt x="370" y="1414"/>
                      <a:pt x="375" y="1411"/>
                      <a:pt x="381" y="1408"/>
                    </a:cubicBezTo>
                    <a:cubicBezTo>
                      <a:pt x="389" y="1406"/>
                      <a:pt x="389" y="1403"/>
                      <a:pt x="375" y="1397"/>
                    </a:cubicBezTo>
                    <a:close/>
                    <a:moveTo>
                      <a:pt x="372" y="1544"/>
                    </a:moveTo>
                    <a:cubicBezTo>
                      <a:pt x="367" y="1547"/>
                      <a:pt x="367" y="1550"/>
                      <a:pt x="370" y="1552"/>
                    </a:cubicBezTo>
                    <a:cubicBezTo>
                      <a:pt x="372" y="1555"/>
                      <a:pt x="372" y="1558"/>
                      <a:pt x="372" y="1561"/>
                    </a:cubicBezTo>
                    <a:cubicBezTo>
                      <a:pt x="378" y="1564"/>
                      <a:pt x="381" y="1561"/>
                      <a:pt x="381" y="1552"/>
                    </a:cubicBezTo>
                    <a:cubicBezTo>
                      <a:pt x="378" y="1544"/>
                      <a:pt x="378" y="1541"/>
                      <a:pt x="372" y="1544"/>
                    </a:cubicBezTo>
                    <a:close/>
                    <a:moveTo>
                      <a:pt x="370" y="694"/>
                    </a:moveTo>
                    <a:cubicBezTo>
                      <a:pt x="370" y="703"/>
                      <a:pt x="369" y="709"/>
                      <a:pt x="372" y="706"/>
                    </a:cubicBezTo>
                    <a:cubicBezTo>
                      <a:pt x="374" y="703"/>
                      <a:pt x="378" y="703"/>
                      <a:pt x="384" y="703"/>
                    </a:cubicBezTo>
                    <a:cubicBezTo>
                      <a:pt x="384" y="697"/>
                      <a:pt x="381" y="694"/>
                      <a:pt x="378" y="692"/>
                    </a:cubicBezTo>
                    <a:cubicBezTo>
                      <a:pt x="375" y="686"/>
                      <a:pt x="370" y="689"/>
                      <a:pt x="370" y="694"/>
                    </a:cubicBezTo>
                    <a:close/>
                    <a:moveTo>
                      <a:pt x="372" y="1431"/>
                    </a:moveTo>
                    <a:cubicBezTo>
                      <a:pt x="367" y="1439"/>
                      <a:pt x="370" y="1448"/>
                      <a:pt x="375" y="1456"/>
                    </a:cubicBezTo>
                    <a:cubicBezTo>
                      <a:pt x="384" y="1465"/>
                      <a:pt x="392" y="1465"/>
                      <a:pt x="401" y="1459"/>
                    </a:cubicBezTo>
                    <a:cubicBezTo>
                      <a:pt x="398" y="1445"/>
                      <a:pt x="389" y="1434"/>
                      <a:pt x="372" y="1431"/>
                    </a:cubicBezTo>
                    <a:close/>
                    <a:moveTo>
                      <a:pt x="378" y="271"/>
                    </a:moveTo>
                    <a:cubicBezTo>
                      <a:pt x="378" y="263"/>
                      <a:pt x="378" y="257"/>
                      <a:pt x="375" y="257"/>
                    </a:cubicBezTo>
                    <a:cubicBezTo>
                      <a:pt x="372" y="257"/>
                      <a:pt x="370" y="257"/>
                      <a:pt x="370" y="260"/>
                    </a:cubicBezTo>
                    <a:lnTo>
                      <a:pt x="370" y="268"/>
                    </a:lnTo>
                    <a:cubicBezTo>
                      <a:pt x="372" y="271"/>
                      <a:pt x="375" y="271"/>
                      <a:pt x="378" y="271"/>
                    </a:cubicBezTo>
                    <a:close/>
                    <a:moveTo>
                      <a:pt x="372" y="1654"/>
                    </a:moveTo>
                    <a:cubicBezTo>
                      <a:pt x="367" y="1668"/>
                      <a:pt x="372" y="1674"/>
                      <a:pt x="386" y="1668"/>
                    </a:cubicBezTo>
                    <a:cubicBezTo>
                      <a:pt x="386" y="1657"/>
                      <a:pt x="386" y="1651"/>
                      <a:pt x="384" y="1651"/>
                    </a:cubicBezTo>
                    <a:cubicBezTo>
                      <a:pt x="381" y="1651"/>
                      <a:pt x="378" y="1654"/>
                      <a:pt x="372" y="1654"/>
                    </a:cubicBezTo>
                    <a:close/>
                    <a:moveTo>
                      <a:pt x="401" y="1123"/>
                    </a:moveTo>
                    <a:cubicBezTo>
                      <a:pt x="392" y="1121"/>
                      <a:pt x="389" y="1118"/>
                      <a:pt x="386" y="1109"/>
                    </a:cubicBezTo>
                    <a:cubicBezTo>
                      <a:pt x="384" y="1104"/>
                      <a:pt x="381" y="1098"/>
                      <a:pt x="375" y="1095"/>
                    </a:cubicBezTo>
                    <a:cubicBezTo>
                      <a:pt x="370" y="1101"/>
                      <a:pt x="370" y="1107"/>
                      <a:pt x="375" y="1112"/>
                    </a:cubicBezTo>
                    <a:cubicBezTo>
                      <a:pt x="381" y="1118"/>
                      <a:pt x="384" y="1123"/>
                      <a:pt x="384" y="1129"/>
                    </a:cubicBezTo>
                    <a:cubicBezTo>
                      <a:pt x="384" y="1132"/>
                      <a:pt x="384" y="1135"/>
                      <a:pt x="381" y="1138"/>
                    </a:cubicBezTo>
                    <a:cubicBezTo>
                      <a:pt x="381" y="1140"/>
                      <a:pt x="381" y="1143"/>
                      <a:pt x="386" y="1146"/>
                    </a:cubicBezTo>
                    <a:cubicBezTo>
                      <a:pt x="389" y="1140"/>
                      <a:pt x="392" y="1138"/>
                      <a:pt x="395" y="1135"/>
                    </a:cubicBezTo>
                    <a:cubicBezTo>
                      <a:pt x="401" y="1132"/>
                      <a:pt x="401" y="1129"/>
                      <a:pt x="401" y="1123"/>
                    </a:cubicBezTo>
                    <a:close/>
                    <a:moveTo>
                      <a:pt x="409" y="359"/>
                    </a:moveTo>
                    <a:cubicBezTo>
                      <a:pt x="409" y="347"/>
                      <a:pt x="403" y="339"/>
                      <a:pt x="395" y="336"/>
                    </a:cubicBezTo>
                    <a:cubicBezTo>
                      <a:pt x="386" y="333"/>
                      <a:pt x="378" y="330"/>
                      <a:pt x="372" y="330"/>
                    </a:cubicBezTo>
                    <a:cubicBezTo>
                      <a:pt x="372" y="342"/>
                      <a:pt x="375" y="350"/>
                      <a:pt x="386" y="350"/>
                    </a:cubicBezTo>
                    <a:cubicBezTo>
                      <a:pt x="392" y="350"/>
                      <a:pt x="401" y="353"/>
                      <a:pt x="409" y="359"/>
                    </a:cubicBezTo>
                    <a:close/>
                    <a:moveTo>
                      <a:pt x="375" y="1473"/>
                    </a:moveTo>
                    <a:cubicBezTo>
                      <a:pt x="370" y="1479"/>
                      <a:pt x="372" y="1485"/>
                      <a:pt x="378" y="1490"/>
                    </a:cubicBezTo>
                    <a:cubicBezTo>
                      <a:pt x="386" y="1496"/>
                      <a:pt x="392" y="1496"/>
                      <a:pt x="395" y="1493"/>
                    </a:cubicBezTo>
                    <a:cubicBezTo>
                      <a:pt x="395" y="1485"/>
                      <a:pt x="389" y="1479"/>
                      <a:pt x="375" y="1473"/>
                    </a:cubicBezTo>
                    <a:close/>
                    <a:moveTo>
                      <a:pt x="375" y="1270"/>
                    </a:moveTo>
                    <a:cubicBezTo>
                      <a:pt x="384" y="1273"/>
                      <a:pt x="389" y="1271"/>
                      <a:pt x="389" y="1262"/>
                    </a:cubicBezTo>
                    <a:cubicBezTo>
                      <a:pt x="389" y="1254"/>
                      <a:pt x="384" y="1250"/>
                      <a:pt x="375" y="1248"/>
                    </a:cubicBezTo>
                    <a:cubicBezTo>
                      <a:pt x="372" y="1253"/>
                      <a:pt x="372" y="1256"/>
                      <a:pt x="372" y="1259"/>
                    </a:cubicBezTo>
                    <a:cubicBezTo>
                      <a:pt x="375" y="1262"/>
                      <a:pt x="375" y="1265"/>
                      <a:pt x="375" y="1270"/>
                    </a:cubicBezTo>
                    <a:close/>
                    <a:moveTo>
                      <a:pt x="384" y="1208"/>
                    </a:moveTo>
                    <a:cubicBezTo>
                      <a:pt x="378" y="1214"/>
                      <a:pt x="378" y="1219"/>
                      <a:pt x="381" y="1225"/>
                    </a:cubicBezTo>
                    <a:cubicBezTo>
                      <a:pt x="384" y="1231"/>
                      <a:pt x="389" y="1231"/>
                      <a:pt x="395" y="1228"/>
                    </a:cubicBezTo>
                    <a:cubicBezTo>
                      <a:pt x="395" y="1219"/>
                      <a:pt x="389" y="1214"/>
                      <a:pt x="384" y="1208"/>
                    </a:cubicBezTo>
                    <a:close/>
                    <a:moveTo>
                      <a:pt x="395" y="1840"/>
                    </a:moveTo>
                    <a:cubicBezTo>
                      <a:pt x="395" y="1832"/>
                      <a:pt x="389" y="1829"/>
                      <a:pt x="381" y="1829"/>
                    </a:cubicBezTo>
                    <a:cubicBezTo>
                      <a:pt x="378" y="1846"/>
                      <a:pt x="384" y="1849"/>
                      <a:pt x="395" y="1840"/>
                    </a:cubicBezTo>
                    <a:close/>
                    <a:moveTo>
                      <a:pt x="398" y="1174"/>
                    </a:moveTo>
                    <a:cubicBezTo>
                      <a:pt x="386" y="1169"/>
                      <a:pt x="381" y="1171"/>
                      <a:pt x="384" y="1183"/>
                    </a:cubicBezTo>
                    <a:cubicBezTo>
                      <a:pt x="386" y="1191"/>
                      <a:pt x="392" y="1197"/>
                      <a:pt x="398" y="1197"/>
                    </a:cubicBezTo>
                    <a:cubicBezTo>
                      <a:pt x="398" y="1191"/>
                      <a:pt x="401" y="1188"/>
                      <a:pt x="403" y="1186"/>
                    </a:cubicBezTo>
                    <a:cubicBezTo>
                      <a:pt x="406" y="1183"/>
                      <a:pt x="406" y="1180"/>
                      <a:pt x="398" y="1174"/>
                    </a:cubicBezTo>
                    <a:close/>
                    <a:moveTo>
                      <a:pt x="384" y="1710"/>
                    </a:moveTo>
                    <a:cubicBezTo>
                      <a:pt x="386" y="1713"/>
                      <a:pt x="392" y="1713"/>
                      <a:pt x="398" y="1713"/>
                    </a:cubicBezTo>
                    <a:cubicBezTo>
                      <a:pt x="398" y="1705"/>
                      <a:pt x="395" y="1702"/>
                      <a:pt x="392" y="1702"/>
                    </a:cubicBezTo>
                    <a:cubicBezTo>
                      <a:pt x="389" y="1702"/>
                      <a:pt x="386" y="1708"/>
                      <a:pt x="384" y="1710"/>
                    </a:cubicBezTo>
                    <a:close/>
                    <a:moveTo>
                      <a:pt x="386" y="694"/>
                    </a:moveTo>
                    <a:cubicBezTo>
                      <a:pt x="384" y="700"/>
                      <a:pt x="383" y="703"/>
                      <a:pt x="389" y="703"/>
                    </a:cubicBezTo>
                    <a:cubicBezTo>
                      <a:pt x="394" y="703"/>
                      <a:pt x="395" y="703"/>
                      <a:pt x="398" y="706"/>
                    </a:cubicBezTo>
                    <a:cubicBezTo>
                      <a:pt x="398" y="694"/>
                      <a:pt x="395" y="692"/>
                      <a:pt x="386" y="694"/>
                    </a:cubicBezTo>
                    <a:close/>
                    <a:moveTo>
                      <a:pt x="386" y="1293"/>
                    </a:moveTo>
                    <a:cubicBezTo>
                      <a:pt x="392" y="1298"/>
                      <a:pt x="395" y="1298"/>
                      <a:pt x="398" y="1296"/>
                    </a:cubicBezTo>
                    <a:cubicBezTo>
                      <a:pt x="401" y="1293"/>
                      <a:pt x="403" y="1290"/>
                      <a:pt x="409" y="1290"/>
                    </a:cubicBezTo>
                    <a:cubicBezTo>
                      <a:pt x="409" y="1281"/>
                      <a:pt x="403" y="1276"/>
                      <a:pt x="395" y="1276"/>
                    </a:cubicBezTo>
                    <a:cubicBezTo>
                      <a:pt x="386" y="1276"/>
                      <a:pt x="384" y="1281"/>
                      <a:pt x="386" y="1293"/>
                    </a:cubicBezTo>
                    <a:close/>
                    <a:moveTo>
                      <a:pt x="386" y="1758"/>
                    </a:moveTo>
                    <a:cubicBezTo>
                      <a:pt x="386" y="1767"/>
                      <a:pt x="389" y="1772"/>
                      <a:pt x="395" y="1772"/>
                    </a:cubicBezTo>
                    <a:cubicBezTo>
                      <a:pt x="395" y="1770"/>
                      <a:pt x="392" y="1764"/>
                      <a:pt x="386" y="1758"/>
                    </a:cubicBezTo>
                    <a:close/>
                    <a:moveTo>
                      <a:pt x="409" y="1558"/>
                    </a:moveTo>
                    <a:cubicBezTo>
                      <a:pt x="403" y="1552"/>
                      <a:pt x="401" y="1552"/>
                      <a:pt x="398" y="1555"/>
                    </a:cubicBezTo>
                    <a:lnTo>
                      <a:pt x="398" y="1558"/>
                    </a:lnTo>
                    <a:lnTo>
                      <a:pt x="409" y="1558"/>
                    </a:lnTo>
                    <a:close/>
                    <a:moveTo>
                      <a:pt x="409" y="1231"/>
                    </a:moveTo>
                    <a:cubicBezTo>
                      <a:pt x="418" y="1233"/>
                      <a:pt x="426" y="1233"/>
                      <a:pt x="426" y="1231"/>
                    </a:cubicBezTo>
                    <a:cubicBezTo>
                      <a:pt x="429" y="1228"/>
                      <a:pt x="429" y="1225"/>
                      <a:pt x="426" y="1222"/>
                    </a:cubicBezTo>
                    <a:cubicBezTo>
                      <a:pt x="423" y="1219"/>
                      <a:pt x="420" y="1219"/>
                      <a:pt x="415" y="1219"/>
                    </a:cubicBezTo>
                    <a:cubicBezTo>
                      <a:pt x="412" y="1219"/>
                      <a:pt x="409" y="1222"/>
                      <a:pt x="409" y="1231"/>
                    </a:cubicBezTo>
                    <a:close/>
                    <a:moveTo>
                      <a:pt x="409" y="1287"/>
                    </a:moveTo>
                    <a:cubicBezTo>
                      <a:pt x="409" y="1301"/>
                      <a:pt x="412" y="1307"/>
                      <a:pt x="420" y="1304"/>
                    </a:cubicBezTo>
                    <a:cubicBezTo>
                      <a:pt x="426" y="1298"/>
                      <a:pt x="426" y="1296"/>
                      <a:pt x="423" y="1290"/>
                    </a:cubicBezTo>
                    <a:cubicBezTo>
                      <a:pt x="418" y="1290"/>
                      <a:pt x="415" y="1287"/>
                      <a:pt x="409" y="1287"/>
                    </a:cubicBezTo>
                    <a:close/>
                    <a:moveTo>
                      <a:pt x="415" y="1355"/>
                    </a:moveTo>
                    <a:cubicBezTo>
                      <a:pt x="409" y="1360"/>
                      <a:pt x="409" y="1363"/>
                      <a:pt x="412" y="1369"/>
                    </a:cubicBezTo>
                    <a:cubicBezTo>
                      <a:pt x="415" y="1375"/>
                      <a:pt x="420" y="1377"/>
                      <a:pt x="429" y="1377"/>
                    </a:cubicBezTo>
                    <a:cubicBezTo>
                      <a:pt x="434" y="1372"/>
                      <a:pt x="434" y="1369"/>
                      <a:pt x="429" y="1363"/>
                    </a:cubicBezTo>
                    <a:cubicBezTo>
                      <a:pt x="426" y="1355"/>
                      <a:pt x="420" y="1355"/>
                      <a:pt x="415" y="1355"/>
                    </a:cubicBezTo>
                    <a:close/>
                    <a:moveTo>
                      <a:pt x="412" y="280"/>
                    </a:moveTo>
                    <a:cubicBezTo>
                      <a:pt x="418" y="285"/>
                      <a:pt x="426" y="285"/>
                      <a:pt x="434" y="285"/>
                    </a:cubicBezTo>
                    <a:cubicBezTo>
                      <a:pt x="446" y="285"/>
                      <a:pt x="451" y="280"/>
                      <a:pt x="451" y="268"/>
                    </a:cubicBezTo>
                    <a:cubicBezTo>
                      <a:pt x="443" y="268"/>
                      <a:pt x="437" y="263"/>
                      <a:pt x="437" y="254"/>
                    </a:cubicBezTo>
                    <a:cubicBezTo>
                      <a:pt x="437" y="246"/>
                      <a:pt x="432" y="237"/>
                      <a:pt x="423" y="237"/>
                    </a:cubicBezTo>
                    <a:cubicBezTo>
                      <a:pt x="423" y="257"/>
                      <a:pt x="420" y="271"/>
                      <a:pt x="412" y="280"/>
                    </a:cubicBezTo>
                    <a:close/>
                    <a:moveTo>
                      <a:pt x="437" y="1270"/>
                    </a:moveTo>
                    <a:cubicBezTo>
                      <a:pt x="434" y="1270"/>
                      <a:pt x="432" y="1267"/>
                      <a:pt x="426" y="1262"/>
                    </a:cubicBezTo>
                    <a:cubicBezTo>
                      <a:pt x="426" y="1265"/>
                      <a:pt x="426" y="1267"/>
                      <a:pt x="423" y="1267"/>
                    </a:cubicBezTo>
                    <a:cubicBezTo>
                      <a:pt x="423" y="1267"/>
                      <a:pt x="420" y="1270"/>
                      <a:pt x="420" y="1273"/>
                    </a:cubicBezTo>
                    <a:cubicBezTo>
                      <a:pt x="423" y="1273"/>
                      <a:pt x="426" y="1273"/>
                      <a:pt x="429" y="1276"/>
                    </a:cubicBezTo>
                    <a:cubicBezTo>
                      <a:pt x="432" y="1276"/>
                      <a:pt x="434" y="1276"/>
                      <a:pt x="437" y="1270"/>
                    </a:cubicBezTo>
                    <a:close/>
                    <a:moveTo>
                      <a:pt x="440" y="212"/>
                    </a:moveTo>
                    <a:cubicBezTo>
                      <a:pt x="440" y="203"/>
                      <a:pt x="434" y="201"/>
                      <a:pt x="426" y="201"/>
                    </a:cubicBezTo>
                    <a:cubicBezTo>
                      <a:pt x="426" y="212"/>
                      <a:pt x="432" y="218"/>
                      <a:pt x="440" y="212"/>
                    </a:cubicBezTo>
                    <a:close/>
                    <a:moveTo>
                      <a:pt x="434" y="1431"/>
                    </a:moveTo>
                    <a:cubicBezTo>
                      <a:pt x="446" y="1434"/>
                      <a:pt x="451" y="1428"/>
                      <a:pt x="449" y="1414"/>
                    </a:cubicBezTo>
                    <a:cubicBezTo>
                      <a:pt x="446" y="1400"/>
                      <a:pt x="440" y="1394"/>
                      <a:pt x="432" y="1394"/>
                    </a:cubicBezTo>
                    <a:cubicBezTo>
                      <a:pt x="429" y="1403"/>
                      <a:pt x="429" y="1408"/>
                      <a:pt x="432" y="1414"/>
                    </a:cubicBezTo>
                    <a:cubicBezTo>
                      <a:pt x="432" y="1420"/>
                      <a:pt x="434" y="1425"/>
                      <a:pt x="434" y="1431"/>
                    </a:cubicBezTo>
                    <a:close/>
                    <a:moveTo>
                      <a:pt x="432" y="1462"/>
                    </a:moveTo>
                    <a:cubicBezTo>
                      <a:pt x="440" y="1462"/>
                      <a:pt x="440" y="1459"/>
                      <a:pt x="437" y="1456"/>
                    </a:cubicBezTo>
                    <a:cubicBezTo>
                      <a:pt x="432" y="1454"/>
                      <a:pt x="432" y="1456"/>
                      <a:pt x="432" y="1462"/>
                    </a:cubicBezTo>
                    <a:close/>
                    <a:moveTo>
                      <a:pt x="451" y="1270"/>
                    </a:moveTo>
                    <a:cubicBezTo>
                      <a:pt x="460" y="1273"/>
                      <a:pt x="465" y="1270"/>
                      <a:pt x="465" y="1259"/>
                    </a:cubicBezTo>
                    <a:cubicBezTo>
                      <a:pt x="457" y="1256"/>
                      <a:pt x="451" y="1259"/>
                      <a:pt x="451" y="1270"/>
                    </a:cubicBezTo>
                    <a:close/>
                    <a:moveTo>
                      <a:pt x="463" y="1487"/>
                    </a:moveTo>
                    <a:cubicBezTo>
                      <a:pt x="468" y="1490"/>
                      <a:pt x="471" y="1487"/>
                      <a:pt x="471" y="1479"/>
                    </a:cubicBezTo>
                    <a:cubicBezTo>
                      <a:pt x="471" y="1471"/>
                      <a:pt x="471" y="1468"/>
                      <a:pt x="468" y="1468"/>
                    </a:cubicBezTo>
                    <a:cubicBezTo>
                      <a:pt x="468" y="1473"/>
                      <a:pt x="468" y="1476"/>
                      <a:pt x="465" y="1476"/>
                    </a:cubicBezTo>
                    <a:cubicBezTo>
                      <a:pt x="460" y="1482"/>
                      <a:pt x="460" y="1485"/>
                      <a:pt x="463" y="1487"/>
                    </a:cubicBezTo>
                    <a:close/>
                    <a:moveTo>
                      <a:pt x="474" y="1380"/>
                    </a:moveTo>
                    <a:cubicBezTo>
                      <a:pt x="474" y="1375"/>
                      <a:pt x="471" y="1372"/>
                      <a:pt x="465" y="1372"/>
                    </a:cubicBezTo>
                    <a:lnTo>
                      <a:pt x="465" y="1380"/>
                    </a:lnTo>
                    <a:lnTo>
                      <a:pt x="474" y="1380"/>
                    </a:lnTo>
                    <a:close/>
                    <a:moveTo>
                      <a:pt x="643" y="1160"/>
                    </a:moveTo>
                    <a:cubicBezTo>
                      <a:pt x="652" y="1163"/>
                      <a:pt x="663" y="1163"/>
                      <a:pt x="672" y="1160"/>
                    </a:cubicBezTo>
                    <a:cubicBezTo>
                      <a:pt x="680" y="1157"/>
                      <a:pt x="691" y="1157"/>
                      <a:pt x="700" y="1157"/>
                    </a:cubicBezTo>
                    <a:cubicBezTo>
                      <a:pt x="719" y="1152"/>
                      <a:pt x="739" y="1146"/>
                      <a:pt x="759" y="1135"/>
                    </a:cubicBezTo>
                    <a:cubicBezTo>
                      <a:pt x="779" y="1126"/>
                      <a:pt x="793" y="1112"/>
                      <a:pt x="807" y="1098"/>
                    </a:cubicBezTo>
                    <a:cubicBezTo>
                      <a:pt x="832" y="1061"/>
                      <a:pt x="841" y="1025"/>
                      <a:pt x="841" y="988"/>
                    </a:cubicBezTo>
                    <a:cubicBezTo>
                      <a:pt x="841" y="977"/>
                      <a:pt x="844" y="965"/>
                      <a:pt x="849" y="960"/>
                    </a:cubicBezTo>
                    <a:cubicBezTo>
                      <a:pt x="855" y="951"/>
                      <a:pt x="855" y="943"/>
                      <a:pt x="852" y="932"/>
                    </a:cubicBezTo>
                    <a:cubicBezTo>
                      <a:pt x="846" y="920"/>
                      <a:pt x="846" y="906"/>
                      <a:pt x="849" y="892"/>
                    </a:cubicBezTo>
                    <a:cubicBezTo>
                      <a:pt x="852" y="878"/>
                      <a:pt x="855" y="867"/>
                      <a:pt x="855" y="853"/>
                    </a:cubicBezTo>
                    <a:cubicBezTo>
                      <a:pt x="855" y="841"/>
                      <a:pt x="855" y="827"/>
                      <a:pt x="852" y="816"/>
                    </a:cubicBezTo>
                    <a:cubicBezTo>
                      <a:pt x="852" y="805"/>
                      <a:pt x="852" y="790"/>
                      <a:pt x="855" y="779"/>
                    </a:cubicBezTo>
                    <a:cubicBezTo>
                      <a:pt x="858" y="771"/>
                      <a:pt x="858" y="763"/>
                      <a:pt x="852" y="754"/>
                    </a:cubicBezTo>
                    <a:cubicBezTo>
                      <a:pt x="846" y="746"/>
                      <a:pt x="846" y="737"/>
                      <a:pt x="849" y="726"/>
                    </a:cubicBezTo>
                    <a:cubicBezTo>
                      <a:pt x="852" y="703"/>
                      <a:pt x="849" y="680"/>
                      <a:pt x="846" y="658"/>
                    </a:cubicBezTo>
                    <a:cubicBezTo>
                      <a:pt x="841" y="635"/>
                      <a:pt x="838" y="613"/>
                      <a:pt x="835" y="590"/>
                    </a:cubicBezTo>
                    <a:cubicBezTo>
                      <a:pt x="835" y="570"/>
                      <a:pt x="832" y="551"/>
                      <a:pt x="824" y="525"/>
                    </a:cubicBezTo>
                    <a:cubicBezTo>
                      <a:pt x="815" y="503"/>
                      <a:pt x="807" y="483"/>
                      <a:pt x="790" y="469"/>
                    </a:cubicBezTo>
                    <a:cubicBezTo>
                      <a:pt x="782" y="460"/>
                      <a:pt x="779" y="452"/>
                      <a:pt x="779" y="446"/>
                    </a:cubicBezTo>
                    <a:cubicBezTo>
                      <a:pt x="779" y="441"/>
                      <a:pt x="773" y="435"/>
                      <a:pt x="762" y="432"/>
                    </a:cubicBezTo>
                    <a:cubicBezTo>
                      <a:pt x="751" y="429"/>
                      <a:pt x="736" y="427"/>
                      <a:pt x="725" y="424"/>
                    </a:cubicBezTo>
                    <a:cubicBezTo>
                      <a:pt x="714" y="422"/>
                      <a:pt x="700" y="418"/>
                      <a:pt x="688" y="415"/>
                    </a:cubicBezTo>
                    <a:cubicBezTo>
                      <a:pt x="660" y="409"/>
                      <a:pt x="626" y="407"/>
                      <a:pt x="587" y="401"/>
                    </a:cubicBezTo>
                    <a:cubicBezTo>
                      <a:pt x="550" y="398"/>
                      <a:pt x="516" y="407"/>
                      <a:pt x="485" y="424"/>
                    </a:cubicBezTo>
                    <a:cubicBezTo>
                      <a:pt x="480" y="446"/>
                      <a:pt x="480" y="469"/>
                      <a:pt x="480" y="491"/>
                    </a:cubicBezTo>
                    <a:cubicBezTo>
                      <a:pt x="480" y="514"/>
                      <a:pt x="482" y="539"/>
                      <a:pt x="482" y="562"/>
                    </a:cubicBezTo>
                    <a:cubicBezTo>
                      <a:pt x="482" y="573"/>
                      <a:pt x="482" y="587"/>
                      <a:pt x="480" y="599"/>
                    </a:cubicBezTo>
                    <a:cubicBezTo>
                      <a:pt x="480" y="610"/>
                      <a:pt x="477" y="624"/>
                      <a:pt x="474" y="635"/>
                    </a:cubicBezTo>
                    <a:cubicBezTo>
                      <a:pt x="474" y="647"/>
                      <a:pt x="477" y="661"/>
                      <a:pt x="480" y="672"/>
                    </a:cubicBezTo>
                    <a:cubicBezTo>
                      <a:pt x="482" y="683"/>
                      <a:pt x="482" y="697"/>
                      <a:pt x="477" y="709"/>
                    </a:cubicBezTo>
                    <a:cubicBezTo>
                      <a:pt x="474" y="728"/>
                      <a:pt x="474" y="745"/>
                      <a:pt x="474" y="762"/>
                    </a:cubicBezTo>
                    <a:cubicBezTo>
                      <a:pt x="474" y="779"/>
                      <a:pt x="477" y="793"/>
                      <a:pt x="480" y="810"/>
                    </a:cubicBezTo>
                    <a:cubicBezTo>
                      <a:pt x="482" y="819"/>
                      <a:pt x="482" y="830"/>
                      <a:pt x="480" y="838"/>
                    </a:cubicBezTo>
                    <a:cubicBezTo>
                      <a:pt x="477" y="847"/>
                      <a:pt x="474" y="855"/>
                      <a:pt x="471" y="867"/>
                    </a:cubicBezTo>
                    <a:cubicBezTo>
                      <a:pt x="471" y="884"/>
                      <a:pt x="471" y="900"/>
                      <a:pt x="474" y="915"/>
                    </a:cubicBezTo>
                    <a:cubicBezTo>
                      <a:pt x="474" y="929"/>
                      <a:pt x="477" y="943"/>
                      <a:pt x="480" y="960"/>
                    </a:cubicBezTo>
                    <a:cubicBezTo>
                      <a:pt x="482" y="988"/>
                      <a:pt x="482" y="1013"/>
                      <a:pt x="477" y="1036"/>
                    </a:cubicBezTo>
                    <a:cubicBezTo>
                      <a:pt x="474" y="1061"/>
                      <a:pt x="474" y="1087"/>
                      <a:pt x="480" y="1112"/>
                    </a:cubicBezTo>
                    <a:cubicBezTo>
                      <a:pt x="480" y="1140"/>
                      <a:pt x="488" y="1154"/>
                      <a:pt x="508" y="1157"/>
                    </a:cubicBezTo>
                    <a:cubicBezTo>
                      <a:pt x="519" y="1160"/>
                      <a:pt x="533" y="1163"/>
                      <a:pt x="547" y="1166"/>
                    </a:cubicBezTo>
                    <a:cubicBezTo>
                      <a:pt x="561" y="1169"/>
                      <a:pt x="573" y="1169"/>
                      <a:pt x="587" y="1169"/>
                    </a:cubicBezTo>
                    <a:cubicBezTo>
                      <a:pt x="595" y="1169"/>
                      <a:pt x="604" y="1166"/>
                      <a:pt x="612" y="1163"/>
                    </a:cubicBezTo>
                    <a:cubicBezTo>
                      <a:pt x="624" y="1157"/>
                      <a:pt x="632" y="1157"/>
                      <a:pt x="643" y="1160"/>
                    </a:cubicBezTo>
                    <a:close/>
                    <a:moveTo>
                      <a:pt x="477" y="1270"/>
                    </a:moveTo>
                    <a:cubicBezTo>
                      <a:pt x="477" y="1276"/>
                      <a:pt x="480" y="1279"/>
                      <a:pt x="482" y="1281"/>
                    </a:cubicBezTo>
                    <a:cubicBezTo>
                      <a:pt x="485" y="1284"/>
                      <a:pt x="488" y="1284"/>
                      <a:pt x="491" y="1281"/>
                    </a:cubicBezTo>
                    <a:cubicBezTo>
                      <a:pt x="494" y="1273"/>
                      <a:pt x="488" y="1270"/>
                      <a:pt x="477" y="1270"/>
                    </a:cubicBezTo>
                    <a:close/>
                    <a:moveTo>
                      <a:pt x="485" y="1397"/>
                    </a:moveTo>
                    <a:cubicBezTo>
                      <a:pt x="491" y="1403"/>
                      <a:pt x="493" y="1403"/>
                      <a:pt x="499" y="1403"/>
                    </a:cubicBezTo>
                    <a:cubicBezTo>
                      <a:pt x="504" y="1403"/>
                      <a:pt x="508" y="1400"/>
                      <a:pt x="508" y="1394"/>
                    </a:cubicBezTo>
                    <a:cubicBezTo>
                      <a:pt x="508" y="1383"/>
                      <a:pt x="505" y="1377"/>
                      <a:pt x="497" y="1383"/>
                    </a:cubicBezTo>
                    <a:cubicBezTo>
                      <a:pt x="488" y="1389"/>
                      <a:pt x="485" y="1392"/>
                      <a:pt x="485" y="1397"/>
                    </a:cubicBezTo>
                    <a:close/>
                    <a:moveTo>
                      <a:pt x="499" y="1423"/>
                    </a:moveTo>
                    <a:cubicBezTo>
                      <a:pt x="508" y="1414"/>
                      <a:pt x="508" y="1411"/>
                      <a:pt x="502" y="1408"/>
                    </a:cubicBezTo>
                    <a:cubicBezTo>
                      <a:pt x="497" y="1408"/>
                      <a:pt x="494" y="1414"/>
                      <a:pt x="499" y="1423"/>
                    </a:cubicBezTo>
                    <a:close/>
                    <a:moveTo>
                      <a:pt x="556" y="1313"/>
                    </a:moveTo>
                    <a:cubicBezTo>
                      <a:pt x="559" y="1313"/>
                      <a:pt x="561" y="1313"/>
                      <a:pt x="564" y="1315"/>
                    </a:cubicBezTo>
                    <a:cubicBezTo>
                      <a:pt x="564" y="1313"/>
                      <a:pt x="564" y="1310"/>
                      <a:pt x="567" y="1307"/>
                    </a:cubicBezTo>
                    <a:cubicBezTo>
                      <a:pt x="561" y="1307"/>
                      <a:pt x="559" y="1307"/>
                      <a:pt x="559" y="1304"/>
                    </a:cubicBezTo>
                    <a:cubicBezTo>
                      <a:pt x="559" y="1307"/>
                      <a:pt x="559" y="1307"/>
                      <a:pt x="556" y="1307"/>
                    </a:cubicBezTo>
                    <a:lnTo>
                      <a:pt x="556" y="1313"/>
                    </a:lnTo>
                    <a:close/>
                    <a:moveTo>
                      <a:pt x="561" y="1386"/>
                    </a:moveTo>
                    <a:cubicBezTo>
                      <a:pt x="567" y="1383"/>
                      <a:pt x="573" y="1380"/>
                      <a:pt x="578" y="1380"/>
                    </a:cubicBezTo>
                    <a:cubicBezTo>
                      <a:pt x="584" y="1380"/>
                      <a:pt x="587" y="1375"/>
                      <a:pt x="587" y="1366"/>
                    </a:cubicBezTo>
                    <a:cubicBezTo>
                      <a:pt x="581" y="1363"/>
                      <a:pt x="576" y="1366"/>
                      <a:pt x="570" y="1369"/>
                    </a:cubicBezTo>
                    <a:cubicBezTo>
                      <a:pt x="564" y="1377"/>
                      <a:pt x="561" y="1383"/>
                      <a:pt x="561" y="1386"/>
                    </a:cubicBezTo>
                    <a:close/>
                    <a:moveTo>
                      <a:pt x="564" y="1442"/>
                    </a:moveTo>
                    <a:cubicBezTo>
                      <a:pt x="559" y="1456"/>
                      <a:pt x="564" y="1465"/>
                      <a:pt x="581" y="1465"/>
                    </a:cubicBezTo>
                    <a:cubicBezTo>
                      <a:pt x="576" y="1451"/>
                      <a:pt x="570" y="1445"/>
                      <a:pt x="564" y="1442"/>
                    </a:cubicBezTo>
                    <a:close/>
                    <a:moveTo>
                      <a:pt x="584" y="223"/>
                    </a:moveTo>
                    <a:cubicBezTo>
                      <a:pt x="578" y="223"/>
                      <a:pt x="576" y="226"/>
                      <a:pt x="573" y="232"/>
                    </a:cubicBezTo>
                    <a:cubicBezTo>
                      <a:pt x="581" y="229"/>
                      <a:pt x="584" y="226"/>
                      <a:pt x="584" y="223"/>
                    </a:cubicBezTo>
                    <a:close/>
                    <a:moveTo>
                      <a:pt x="626" y="1250"/>
                    </a:moveTo>
                    <a:cubicBezTo>
                      <a:pt x="626" y="1259"/>
                      <a:pt x="629" y="1262"/>
                      <a:pt x="635" y="1262"/>
                    </a:cubicBezTo>
                    <a:cubicBezTo>
                      <a:pt x="640" y="1262"/>
                      <a:pt x="646" y="1259"/>
                      <a:pt x="649" y="1253"/>
                    </a:cubicBezTo>
                    <a:cubicBezTo>
                      <a:pt x="643" y="1242"/>
                      <a:pt x="638" y="1242"/>
                      <a:pt x="626" y="1250"/>
                    </a:cubicBezTo>
                    <a:close/>
                    <a:moveTo>
                      <a:pt x="632" y="161"/>
                    </a:moveTo>
                    <a:cubicBezTo>
                      <a:pt x="632" y="170"/>
                      <a:pt x="635" y="172"/>
                      <a:pt x="640" y="172"/>
                    </a:cubicBezTo>
                    <a:cubicBezTo>
                      <a:pt x="643" y="158"/>
                      <a:pt x="640" y="155"/>
                      <a:pt x="632" y="161"/>
                    </a:cubicBezTo>
                    <a:close/>
                    <a:moveTo>
                      <a:pt x="652" y="1284"/>
                    </a:moveTo>
                    <a:cubicBezTo>
                      <a:pt x="666" y="1284"/>
                      <a:pt x="669" y="1281"/>
                      <a:pt x="660" y="1276"/>
                    </a:cubicBezTo>
                    <a:cubicBezTo>
                      <a:pt x="655" y="1270"/>
                      <a:pt x="652" y="1273"/>
                      <a:pt x="652" y="1284"/>
                    </a:cubicBezTo>
                    <a:close/>
                    <a:moveTo>
                      <a:pt x="686" y="1513"/>
                    </a:moveTo>
                    <a:cubicBezTo>
                      <a:pt x="691" y="1513"/>
                      <a:pt x="697" y="1519"/>
                      <a:pt x="708" y="1527"/>
                    </a:cubicBezTo>
                    <a:cubicBezTo>
                      <a:pt x="717" y="1535"/>
                      <a:pt x="722" y="1533"/>
                      <a:pt x="722" y="1519"/>
                    </a:cubicBezTo>
                    <a:cubicBezTo>
                      <a:pt x="717" y="1510"/>
                      <a:pt x="711" y="1502"/>
                      <a:pt x="700" y="1496"/>
                    </a:cubicBezTo>
                    <a:cubicBezTo>
                      <a:pt x="691" y="1493"/>
                      <a:pt x="686" y="1496"/>
                      <a:pt x="688" y="1499"/>
                    </a:cubicBezTo>
                    <a:cubicBezTo>
                      <a:pt x="691" y="1504"/>
                      <a:pt x="691" y="1510"/>
                      <a:pt x="686" y="1513"/>
                    </a:cubicBezTo>
                    <a:close/>
                    <a:moveTo>
                      <a:pt x="745" y="1417"/>
                    </a:moveTo>
                    <a:cubicBezTo>
                      <a:pt x="751" y="1411"/>
                      <a:pt x="751" y="1408"/>
                      <a:pt x="748" y="1403"/>
                    </a:cubicBezTo>
                    <a:lnTo>
                      <a:pt x="739" y="1394"/>
                    </a:lnTo>
                    <a:cubicBezTo>
                      <a:pt x="728" y="1392"/>
                      <a:pt x="722" y="1389"/>
                      <a:pt x="722" y="1383"/>
                    </a:cubicBezTo>
                    <a:cubicBezTo>
                      <a:pt x="722" y="1377"/>
                      <a:pt x="717" y="1375"/>
                      <a:pt x="705" y="1375"/>
                    </a:cubicBezTo>
                    <a:cubicBezTo>
                      <a:pt x="705" y="1380"/>
                      <a:pt x="705" y="1386"/>
                      <a:pt x="708" y="1392"/>
                    </a:cubicBezTo>
                    <a:cubicBezTo>
                      <a:pt x="711" y="1400"/>
                      <a:pt x="714" y="1400"/>
                      <a:pt x="719" y="1394"/>
                    </a:cubicBezTo>
                    <a:cubicBezTo>
                      <a:pt x="725" y="1389"/>
                      <a:pt x="728" y="1392"/>
                      <a:pt x="734" y="1397"/>
                    </a:cubicBezTo>
                    <a:cubicBezTo>
                      <a:pt x="739" y="1403"/>
                      <a:pt x="739" y="1414"/>
                      <a:pt x="745" y="1417"/>
                    </a:cubicBezTo>
                    <a:close/>
                    <a:moveTo>
                      <a:pt x="719" y="1637"/>
                    </a:moveTo>
                    <a:cubicBezTo>
                      <a:pt x="728" y="1637"/>
                      <a:pt x="734" y="1635"/>
                      <a:pt x="734" y="1629"/>
                    </a:cubicBezTo>
                    <a:cubicBezTo>
                      <a:pt x="734" y="1624"/>
                      <a:pt x="731" y="1620"/>
                      <a:pt x="728" y="1614"/>
                    </a:cubicBezTo>
                    <a:cubicBezTo>
                      <a:pt x="725" y="1612"/>
                      <a:pt x="719" y="1609"/>
                      <a:pt x="717" y="1612"/>
                    </a:cubicBezTo>
                    <a:cubicBezTo>
                      <a:pt x="714" y="1617"/>
                      <a:pt x="714" y="1623"/>
                      <a:pt x="719" y="1637"/>
                    </a:cubicBezTo>
                    <a:close/>
                    <a:moveTo>
                      <a:pt x="722" y="1654"/>
                    </a:moveTo>
                    <a:cubicBezTo>
                      <a:pt x="714" y="1660"/>
                      <a:pt x="714" y="1662"/>
                      <a:pt x="719" y="1668"/>
                    </a:cubicBezTo>
                    <a:cubicBezTo>
                      <a:pt x="725" y="1674"/>
                      <a:pt x="731" y="1674"/>
                      <a:pt x="736" y="1668"/>
                    </a:cubicBezTo>
                    <a:cubicBezTo>
                      <a:pt x="736" y="1657"/>
                      <a:pt x="731" y="1654"/>
                      <a:pt x="722" y="1654"/>
                    </a:cubicBezTo>
                    <a:close/>
                    <a:moveTo>
                      <a:pt x="719" y="1293"/>
                    </a:moveTo>
                    <a:cubicBezTo>
                      <a:pt x="725" y="1298"/>
                      <a:pt x="728" y="1298"/>
                      <a:pt x="734" y="1293"/>
                    </a:cubicBezTo>
                    <a:cubicBezTo>
                      <a:pt x="736" y="1287"/>
                      <a:pt x="736" y="1284"/>
                      <a:pt x="728" y="1281"/>
                    </a:cubicBezTo>
                    <a:cubicBezTo>
                      <a:pt x="728" y="1284"/>
                      <a:pt x="728" y="1287"/>
                      <a:pt x="725" y="1287"/>
                    </a:cubicBezTo>
                    <a:cubicBezTo>
                      <a:pt x="719" y="1287"/>
                      <a:pt x="719" y="1290"/>
                      <a:pt x="719" y="1293"/>
                    </a:cubicBezTo>
                    <a:close/>
                    <a:moveTo>
                      <a:pt x="731" y="1487"/>
                    </a:moveTo>
                    <a:cubicBezTo>
                      <a:pt x="739" y="1487"/>
                      <a:pt x="739" y="1485"/>
                      <a:pt x="736" y="1479"/>
                    </a:cubicBezTo>
                    <a:cubicBezTo>
                      <a:pt x="731" y="1476"/>
                      <a:pt x="731" y="1479"/>
                      <a:pt x="731" y="1487"/>
                    </a:cubicBezTo>
                    <a:close/>
                    <a:moveTo>
                      <a:pt x="736" y="1558"/>
                    </a:moveTo>
                    <a:cubicBezTo>
                      <a:pt x="731" y="1564"/>
                      <a:pt x="734" y="1569"/>
                      <a:pt x="739" y="1575"/>
                    </a:cubicBezTo>
                    <a:cubicBezTo>
                      <a:pt x="748" y="1583"/>
                      <a:pt x="753" y="1583"/>
                      <a:pt x="756" y="1583"/>
                    </a:cubicBezTo>
                    <a:cubicBezTo>
                      <a:pt x="756" y="1572"/>
                      <a:pt x="751" y="1564"/>
                      <a:pt x="736" y="1558"/>
                    </a:cubicBezTo>
                    <a:close/>
                    <a:moveTo>
                      <a:pt x="756" y="1456"/>
                    </a:moveTo>
                    <a:cubicBezTo>
                      <a:pt x="756" y="1458"/>
                      <a:pt x="756" y="1459"/>
                      <a:pt x="756" y="1460"/>
                    </a:cubicBezTo>
                    <a:lnTo>
                      <a:pt x="756" y="1459"/>
                    </a:lnTo>
                    <a:cubicBezTo>
                      <a:pt x="759" y="1456"/>
                      <a:pt x="759" y="1456"/>
                      <a:pt x="756" y="1456"/>
                    </a:cubicBezTo>
                    <a:close/>
                    <a:moveTo>
                      <a:pt x="748" y="1459"/>
                    </a:moveTo>
                    <a:cubicBezTo>
                      <a:pt x="742" y="1456"/>
                      <a:pt x="739" y="1459"/>
                      <a:pt x="742" y="1462"/>
                    </a:cubicBezTo>
                    <a:cubicBezTo>
                      <a:pt x="747" y="1465"/>
                      <a:pt x="750" y="1465"/>
                      <a:pt x="754" y="1461"/>
                    </a:cubicBezTo>
                    <a:cubicBezTo>
                      <a:pt x="753" y="1461"/>
                      <a:pt x="751" y="1461"/>
                      <a:pt x="748" y="1459"/>
                    </a:cubicBezTo>
                    <a:close/>
                    <a:moveTo>
                      <a:pt x="759" y="1270"/>
                    </a:moveTo>
                    <a:cubicBezTo>
                      <a:pt x="753" y="1265"/>
                      <a:pt x="751" y="1267"/>
                      <a:pt x="751" y="1273"/>
                    </a:cubicBezTo>
                    <a:cubicBezTo>
                      <a:pt x="751" y="1279"/>
                      <a:pt x="753" y="1276"/>
                      <a:pt x="759" y="1270"/>
                    </a:cubicBezTo>
                    <a:close/>
                    <a:moveTo>
                      <a:pt x="759" y="1318"/>
                    </a:moveTo>
                    <a:cubicBezTo>
                      <a:pt x="753" y="1313"/>
                      <a:pt x="751" y="1313"/>
                      <a:pt x="751" y="1318"/>
                    </a:cubicBezTo>
                    <a:cubicBezTo>
                      <a:pt x="751" y="1321"/>
                      <a:pt x="753" y="1321"/>
                      <a:pt x="759" y="1318"/>
                    </a:cubicBezTo>
                    <a:close/>
                    <a:moveTo>
                      <a:pt x="784" y="1772"/>
                    </a:moveTo>
                    <a:cubicBezTo>
                      <a:pt x="784" y="1767"/>
                      <a:pt x="782" y="1764"/>
                      <a:pt x="773" y="1764"/>
                    </a:cubicBezTo>
                    <a:lnTo>
                      <a:pt x="773" y="1772"/>
                    </a:lnTo>
                    <a:lnTo>
                      <a:pt x="784" y="1772"/>
                    </a:lnTo>
                    <a:close/>
                    <a:moveTo>
                      <a:pt x="784" y="1408"/>
                    </a:moveTo>
                    <a:cubicBezTo>
                      <a:pt x="790" y="1417"/>
                      <a:pt x="796" y="1420"/>
                      <a:pt x="807" y="1411"/>
                    </a:cubicBezTo>
                    <a:cubicBezTo>
                      <a:pt x="815" y="1403"/>
                      <a:pt x="815" y="1397"/>
                      <a:pt x="804" y="1394"/>
                    </a:cubicBezTo>
                    <a:cubicBezTo>
                      <a:pt x="804" y="1400"/>
                      <a:pt x="796" y="1403"/>
                      <a:pt x="784" y="1408"/>
                    </a:cubicBezTo>
                    <a:close/>
                    <a:moveTo>
                      <a:pt x="793" y="1499"/>
                    </a:moveTo>
                    <a:cubicBezTo>
                      <a:pt x="799" y="1504"/>
                      <a:pt x="801" y="1504"/>
                      <a:pt x="801" y="1499"/>
                    </a:cubicBezTo>
                    <a:cubicBezTo>
                      <a:pt x="799" y="1496"/>
                      <a:pt x="796" y="1496"/>
                      <a:pt x="793" y="1499"/>
                    </a:cubicBezTo>
                    <a:close/>
                    <a:moveTo>
                      <a:pt x="796" y="1533"/>
                    </a:moveTo>
                    <a:cubicBezTo>
                      <a:pt x="799" y="1538"/>
                      <a:pt x="801" y="1541"/>
                      <a:pt x="804" y="1541"/>
                    </a:cubicBezTo>
                    <a:cubicBezTo>
                      <a:pt x="810" y="1547"/>
                      <a:pt x="813" y="1541"/>
                      <a:pt x="813" y="1530"/>
                    </a:cubicBezTo>
                    <a:cubicBezTo>
                      <a:pt x="804" y="1527"/>
                      <a:pt x="799" y="1527"/>
                      <a:pt x="796" y="1533"/>
                    </a:cubicBezTo>
                    <a:close/>
                    <a:moveTo>
                      <a:pt x="807" y="1442"/>
                    </a:moveTo>
                    <a:cubicBezTo>
                      <a:pt x="804" y="1445"/>
                      <a:pt x="804" y="1448"/>
                      <a:pt x="804" y="1451"/>
                    </a:cubicBezTo>
                    <a:cubicBezTo>
                      <a:pt x="804" y="1454"/>
                      <a:pt x="807" y="1456"/>
                      <a:pt x="813" y="1454"/>
                    </a:cubicBezTo>
                    <a:cubicBezTo>
                      <a:pt x="813" y="1445"/>
                      <a:pt x="813" y="1442"/>
                      <a:pt x="807" y="1442"/>
                    </a:cubicBezTo>
                    <a:close/>
                    <a:moveTo>
                      <a:pt x="824" y="1485"/>
                    </a:moveTo>
                    <a:cubicBezTo>
                      <a:pt x="824" y="1476"/>
                      <a:pt x="821" y="1471"/>
                      <a:pt x="815" y="1471"/>
                    </a:cubicBezTo>
                    <a:cubicBezTo>
                      <a:pt x="810" y="1471"/>
                      <a:pt x="807" y="1476"/>
                      <a:pt x="810" y="1485"/>
                    </a:cubicBezTo>
                    <a:lnTo>
                      <a:pt x="824" y="1485"/>
                    </a:lnTo>
                    <a:close/>
                    <a:moveTo>
                      <a:pt x="813" y="1287"/>
                    </a:moveTo>
                    <a:cubicBezTo>
                      <a:pt x="810" y="1293"/>
                      <a:pt x="812" y="1296"/>
                      <a:pt x="818" y="1296"/>
                    </a:cubicBezTo>
                    <a:cubicBezTo>
                      <a:pt x="823" y="1296"/>
                      <a:pt x="827" y="1296"/>
                      <a:pt x="827" y="1290"/>
                    </a:cubicBezTo>
                    <a:cubicBezTo>
                      <a:pt x="821" y="1290"/>
                      <a:pt x="815" y="1287"/>
                      <a:pt x="813" y="1287"/>
                    </a:cubicBezTo>
                    <a:close/>
                    <a:moveTo>
                      <a:pt x="824" y="1332"/>
                    </a:moveTo>
                    <a:cubicBezTo>
                      <a:pt x="832" y="1329"/>
                      <a:pt x="830" y="1324"/>
                      <a:pt x="815" y="1318"/>
                    </a:cubicBezTo>
                    <a:cubicBezTo>
                      <a:pt x="810" y="1329"/>
                      <a:pt x="813" y="1335"/>
                      <a:pt x="824" y="1332"/>
                    </a:cubicBezTo>
                    <a:close/>
                    <a:moveTo>
                      <a:pt x="813" y="1603"/>
                    </a:moveTo>
                    <a:cubicBezTo>
                      <a:pt x="824" y="1603"/>
                      <a:pt x="827" y="1600"/>
                      <a:pt x="821" y="1595"/>
                    </a:cubicBezTo>
                    <a:cubicBezTo>
                      <a:pt x="815" y="1586"/>
                      <a:pt x="813" y="1589"/>
                      <a:pt x="813" y="1603"/>
                    </a:cubicBezTo>
                    <a:close/>
                    <a:moveTo>
                      <a:pt x="844" y="1575"/>
                    </a:moveTo>
                    <a:cubicBezTo>
                      <a:pt x="838" y="1569"/>
                      <a:pt x="835" y="1569"/>
                      <a:pt x="830" y="1575"/>
                    </a:cubicBezTo>
                    <a:cubicBezTo>
                      <a:pt x="824" y="1581"/>
                      <a:pt x="824" y="1583"/>
                      <a:pt x="830" y="1589"/>
                    </a:cubicBezTo>
                    <a:cubicBezTo>
                      <a:pt x="835" y="1586"/>
                      <a:pt x="838" y="1584"/>
                      <a:pt x="844" y="1581"/>
                    </a:cubicBezTo>
                    <a:cubicBezTo>
                      <a:pt x="849" y="1579"/>
                      <a:pt x="855" y="1578"/>
                      <a:pt x="861" y="1586"/>
                    </a:cubicBezTo>
                    <a:cubicBezTo>
                      <a:pt x="875" y="1572"/>
                      <a:pt x="875" y="1561"/>
                      <a:pt x="861" y="1550"/>
                    </a:cubicBezTo>
                    <a:cubicBezTo>
                      <a:pt x="852" y="1541"/>
                      <a:pt x="846" y="1544"/>
                      <a:pt x="849" y="1555"/>
                    </a:cubicBezTo>
                    <a:cubicBezTo>
                      <a:pt x="852" y="1566"/>
                      <a:pt x="849" y="1575"/>
                      <a:pt x="844" y="1575"/>
                    </a:cubicBezTo>
                    <a:close/>
                    <a:moveTo>
                      <a:pt x="830" y="1612"/>
                    </a:moveTo>
                    <a:cubicBezTo>
                      <a:pt x="835" y="1617"/>
                      <a:pt x="841" y="1614"/>
                      <a:pt x="846" y="1609"/>
                    </a:cubicBezTo>
                    <a:cubicBezTo>
                      <a:pt x="855" y="1600"/>
                      <a:pt x="852" y="1595"/>
                      <a:pt x="844" y="1592"/>
                    </a:cubicBezTo>
                    <a:cubicBezTo>
                      <a:pt x="844" y="1598"/>
                      <a:pt x="841" y="1600"/>
                      <a:pt x="835" y="1600"/>
                    </a:cubicBezTo>
                    <a:cubicBezTo>
                      <a:pt x="827" y="1600"/>
                      <a:pt x="827" y="1606"/>
                      <a:pt x="830" y="1612"/>
                    </a:cubicBezTo>
                    <a:close/>
                    <a:moveTo>
                      <a:pt x="835" y="1959"/>
                    </a:moveTo>
                    <a:cubicBezTo>
                      <a:pt x="841" y="1964"/>
                      <a:pt x="844" y="1964"/>
                      <a:pt x="849" y="1962"/>
                    </a:cubicBezTo>
                    <a:cubicBezTo>
                      <a:pt x="852" y="1959"/>
                      <a:pt x="852" y="1956"/>
                      <a:pt x="846" y="1953"/>
                    </a:cubicBezTo>
                    <a:cubicBezTo>
                      <a:pt x="846" y="1959"/>
                      <a:pt x="846" y="1959"/>
                      <a:pt x="844" y="1959"/>
                    </a:cubicBezTo>
                    <a:cubicBezTo>
                      <a:pt x="841" y="1956"/>
                      <a:pt x="838" y="1956"/>
                      <a:pt x="835" y="1959"/>
                    </a:cubicBezTo>
                    <a:close/>
                    <a:moveTo>
                      <a:pt x="858" y="1298"/>
                    </a:moveTo>
                    <a:cubicBezTo>
                      <a:pt x="863" y="1293"/>
                      <a:pt x="863" y="1290"/>
                      <a:pt x="863" y="1284"/>
                    </a:cubicBezTo>
                    <a:cubicBezTo>
                      <a:pt x="863" y="1279"/>
                      <a:pt x="858" y="1276"/>
                      <a:pt x="855" y="1270"/>
                    </a:cubicBezTo>
                    <a:cubicBezTo>
                      <a:pt x="844" y="1270"/>
                      <a:pt x="838" y="1273"/>
                      <a:pt x="844" y="1281"/>
                    </a:cubicBezTo>
                    <a:cubicBezTo>
                      <a:pt x="846" y="1287"/>
                      <a:pt x="852" y="1293"/>
                      <a:pt x="858" y="1298"/>
                    </a:cubicBezTo>
                    <a:close/>
                    <a:moveTo>
                      <a:pt x="844" y="1524"/>
                    </a:moveTo>
                    <a:cubicBezTo>
                      <a:pt x="852" y="1524"/>
                      <a:pt x="852" y="1521"/>
                      <a:pt x="849" y="1516"/>
                    </a:cubicBezTo>
                    <a:cubicBezTo>
                      <a:pt x="844" y="1513"/>
                      <a:pt x="844" y="1516"/>
                      <a:pt x="844" y="1524"/>
                    </a:cubicBezTo>
                    <a:close/>
                    <a:moveTo>
                      <a:pt x="844" y="1911"/>
                    </a:moveTo>
                    <a:cubicBezTo>
                      <a:pt x="846" y="1916"/>
                      <a:pt x="849" y="1919"/>
                      <a:pt x="852" y="1919"/>
                    </a:cubicBezTo>
                    <a:cubicBezTo>
                      <a:pt x="855" y="1919"/>
                      <a:pt x="858" y="1916"/>
                      <a:pt x="861" y="1911"/>
                    </a:cubicBezTo>
                    <a:cubicBezTo>
                      <a:pt x="852" y="1908"/>
                      <a:pt x="846" y="1908"/>
                      <a:pt x="844" y="1911"/>
                    </a:cubicBezTo>
                    <a:close/>
                    <a:moveTo>
                      <a:pt x="883" y="1978"/>
                    </a:moveTo>
                    <a:cubicBezTo>
                      <a:pt x="886" y="1967"/>
                      <a:pt x="883" y="1959"/>
                      <a:pt x="875" y="1959"/>
                    </a:cubicBezTo>
                    <a:cubicBezTo>
                      <a:pt x="866" y="1959"/>
                      <a:pt x="861" y="1956"/>
                      <a:pt x="852" y="1953"/>
                    </a:cubicBezTo>
                    <a:cubicBezTo>
                      <a:pt x="855" y="1959"/>
                      <a:pt x="858" y="1964"/>
                      <a:pt x="866" y="1970"/>
                    </a:cubicBezTo>
                    <a:cubicBezTo>
                      <a:pt x="872" y="1978"/>
                      <a:pt x="878" y="1981"/>
                      <a:pt x="883" y="1978"/>
                    </a:cubicBezTo>
                    <a:close/>
                    <a:moveTo>
                      <a:pt x="869" y="1417"/>
                    </a:moveTo>
                    <a:cubicBezTo>
                      <a:pt x="869" y="1425"/>
                      <a:pt x="872" y="1428"/>
                      <a:pt x="878" y="1428"/>
                    </a:cubicBezTo>
                    <a:lnTo>
                      <a:pt x="886" y="1420"/>
                    </a:lnTo>
                    <a:cubicBezTo>
                      <a:pt x="880" y="1417"/>
                      <a:pt x="875" y="1417"/>
                      <a:pt x="869" y="1417"/>
                    </a:cubicBezTo>
                    <a:close/>
                    <a:moveTo>
                      <a:pt x="869" y="2122"/>
                    </a:moveTo>
                    <a:cubicBezTo>
                      <a:pt x="875" y="2122"/>
                      <a:pt x="878" y="2120"/>
                      <a:pt x="883" y="2114"/>
                    </a:cubicBezTo>
                    <a:cubicBezTo>
                      <a:pt x="878" y="2105"/>
                      <a:pt x="875" y="2105"/>
                      <a:pt x="869" y="2114"/>
                    </a:cubicBezTo>
                    <a:lnTo>
                      <a:pt x="869" y="2122"/>
                    </a:lnTo>
                    <a:close/>
                    <a:moveTo>
                      <a:pt x="894" y="336"/>
                    </a:moveTo>
                    <a:cubicBezTo>
                      <a:pt x="889" y="336"/>
                      <a:pt x="886" y="334"/>
                      <a:pt x="886" y="328"/>
                    </a:cubicBezTo>
                    <a:cubicBezTo>
                      <a:pt x="886" y="323"/>
                      <a:pt x="880" y="328"/>
                      <a:pt x="878" y="342"/>
                    </a:cubicBezTo>
                    <a:cubicBezTo>
                      <a:pt x="883" y="342"/>
                      <a:pt x="889" y="342"/>
                      <a:pt x="894" y="336"/>
                    </a:cubicBezTo>
                    <a:close/>
                    <a:moveTo>
                      <a:pt x="894" y="1530"/>
                    </a:moveTo>
                    <a:cubicBezTo>
                      <a:pt x="900" y="1538"/>
                      <a:pt x="897" y="1544"/>
                      <a:pt x="892" y="1544"/>
                    </a:cubicBezTo>
                    <a:cubicBezTo>
                      <a:pt x="883" y="1544"/>
                      <a:pt x="883" y="1547"/>
                      <a:pt x="883" y="1555"/>
                    </a:cubicBezTo>
                    <a:cubicBezTo>
                      <a:pt x="889" y="1555"/>
                      <a:pt x="891" y="1553"/>
                      <a:pt x="897" y="1544"/>
                    </a:cubicBezTo>
                    <a:cubicBezTo>
                      <a:pt x="902" y="1536"/>
                      <a:pt x="900" y="1533"/>
                      <a:pt x="894" y="1530"/>
                    </a:cubicBezTo>
                    <a:close/>
                    <a:moveTo>
                      <a:pt x="900" y="2015"/>
                    </a:moveTo>
                    <a:cubicBezTo>
                      <a:pt x="906" y="2010"/>
                      <a:pt x="906" y="2004"/>
                      <a:pt x="900" y="1998"/>
                    </a:cubicBezTo>
                    <a:cubicBezTo>
                      <a:pt x="894" y="1993"/>
                      <a:pt x="892" y="1987"/>
                      <a:pt x="886" y="1984"/>
                    </a:cubicBezTo>
                    <a:cubicBezTo>
                      <a:pt x="892" y="1998"/>
                      <a:pt x="897" y="2010"/>
                      <a:pt x="900" y="2015"/>
                    </a:cubicBezTo>
                    <a:close/>
                    <a:moveTo>
                      <a:pt x="900" y="1922"/>
                    </a:moveTo>
                    <a:cubicBezTo>
                      <a:pt x="906" y="1919"/>
                      <a:pt x="909" y="1917"/>
                      <a:pt x="909" y="1914"/>
                    </a:cubicBezTo>
                    <a:cubicBezTo>
                      <a:pt x="909" y="1912"/>
                      <a:pt x="906" y="1911"/>
                      <a:pt x="900" y="1911"/>
                    </a:cubicBezTo>
                    <a:cubicBezTo>
                      <a:pt x="894" y="1914"/>
                      <a:pt x="892" y="1916"/>
                      <a:pt x="892" y="1919"/>
                    </a:cubicBezTo>
                    <a:cubicBezTo>
                      <a:pt x="894" y="1922"/>
                      <a:pt x="897" y="1922"/>
                      <a:pt x="900" y="1922"/>
                    </a:cubicBezTo>
                    <a:close/>
                    <a:moveTo>
                      <a:pt x="906" y="1383"/>
                    </a:moveTo>
                    <a:cubicBezTo>
                      <a:pt x="911" y="1375"/>
                      <a:pt x="909" y="1369"/>
                      <a:pt x="897" y="1369"/>
                    </a:cubicBezTo>
                    <a:cubicBezTo>
                      <a:pt x="894" y="1377"/>
                      <a:pt x="897" y="1383"/>
                      <a:pt x="906" y="1383"/>
                    </a:cubicBezTo>
                    <a:close/>
                    <a:moveTo>
                      <a:pt x="897" y="683"/>
                    </a:moveTo>
                    <a:cubicBezTo>
                      <a:pt x="906" y="683"/>
                      <a:pt x="906" y="680"/>
                      <a:pt x="903" y="678"/>
                    </a:cubicBezTo>
                    <a:cubicBezTo>
                      <a:pt x="900" y="672"/>
                      <a:pt x="897" y="675"/>
                      <a:pt x="897" y="683"/>
                    </a:cubicBezTo>
                    <a:close/>
                    <a:moveTo>
                      <a:pt x="917" y="1744"/>
                    </a:moveTo>
                    <a:cubicBezTo>
                      <a:pt x="911" y="1739"/>
                      <a:pt x="909" y="1741"/>
                      <a:pt x="909" y="1747"/>
                    </a:cubicBezTo>
                    <a:cubicBezTo>
                      <a:pt x="909" y="1753"/>
                      <a:pt x="911" y="1756"/>
                      <a:pt x="917" y="1753"/>
                    </a:cubicBezTo>
                    <a:lnTo>
                      <a:pt x="917" y="1744"/>
                    </a:lnTo>
                    <a:close/>
                    <a:moveTo>
                      <a:pt x="923" y="1437"/>
                    </a:moveTo>
                    <a:cubicBezTo>
                      <a:pt x="920" y="1437"/>
                      <a:pt x="914" y="1439"/>
                      <a:pt x="909" y="1448"/>
                    </a:cubicBezTo>
                    <a:cubicBezTo>
                      <a:pt x="917" y="1448"/>
                      <a:pt x="923" y="1445"/>
                      <a:pt x="923" y="1437"/>
                    </a:cubicBezTo>
                    <a:close/>
                    <a:moveTo>
                      <a:pt x="923" y="2128"/>
                    </a:moveTo>
                    <a:cubicBezTo>
                      <a:pt x="923" y="2122"/>
                      <a:pt x="923" y="2120"/>
                      <a:pt x="920" y="2117"/>
                    </a:cubicBezTo>
                    <a:lnTo>
                      <a:pt x="911" y="2125"/>
                    </a:lnTo>
                    <a:cubicBezTo>
                      <a:pt x="914" y="2125"/>
                      <a:pt x="917" y="2128"/>
                      <a:pt x="923" y="2128"/>
                    </a:cubicBezTo>
                    <a:close/>
                    <a:moveTo>
                      <a:pt x="917" y="1417"/>
                    </a:moveTo>
                    <a:cubicBezTo>
                      <a:pt x="925" y="1417"/>
                      <a:pt x="925" y="1414"/>
                      <a:pt x="923" y="1411"/>
                    </a:cubicBezTo>
                    <a:cubicBezTo>
                      <a:pt x="917" y="1406"/>
                      <a:pt x="917" y="1408"/>
                      <a:pt x="917" y="1417"/>
                    </a:cubicBezTo>
                    <a:close/>
                    <a:moveTo>
                      <a:pt x="923" y="1854"/>
                    </a:moveTo>
                    <a:cubicBezTo>
                      <a:pt x="914" y="1863"/>
                      <a:pt x="917" y="1866"/>
                      <a:pt x="925" y="1866"/>
                    </a:cubicBezTo>
                    <a:cubicBezTo>
                      <a:pt x="934" y="1857"/>
                      <a:pt x="934" y="1854"/>
                      <a:pt x="923" y="1854"/>
                    </a:cubicBezTo>
                    <a:close/>
                    <a:moveTo>
                      <a:pt x="925" y="1558"/>
                    </a:moveTo>
                    <a:cubicBezTo>
                      <a:pt x="925" y="1552"/>
                      <a:pt x="928" y="1550"/>
                      <a:pt x="931" y="1547"/>
                    </a:cubicBezTo>
                    <a:cubicBezTo>
                      <a:pt x="934" y="1544"/>
                      <a:pt x="931" y="1544"/>
                      <a:pt x="917" y="1544"/>
                    </a:cubicBezTo>
                    <a:cubicBezTo>
                      <a:pt x="917" y="1550"/>
                      <a:pt x="920" y="1552"/>
                      <a:pt x="925" y="1558"/>
                    </a:cubicBezTo>
                    <a:close/>
                    <a:moveTo>
                      <a:pt x="934" y="2026"/>
                    </a:moveTo>
                    <a:cubicBezTo>
                      <a:pt x="934" y="2018"/>
                      <a:pt x="934" y="2018"/>
                      <a:pt x="931" y="2018"/>
                    </a:cubicBezTo>
                    <a:cubicBezTo>
                      <a:pt x="928" y="2021"/>
                      <a:pt x="925" y="2021"/>
                      <a:pt x="920" y="2018"/>
                    </a:cubicBezTo>
                    <a:cubicBezTo>
                      <a:pt x="920" y="2026"/>
                      <a:pt x="920" y="2032"/>
                      <a:pt x="923" y="2029"/>
                    </a:cubicBezTo>
                    <a:cubicBezTo>
                      <a:pt x="925" y="2026"/>
                      <a:pt x="928" y="2026"/>
                      <a:pt x="934" y="2026"/>
                    </a:cubicBezTo>
                    <a:close/>
                    <a:moveTo>
                      <a:pt x="934" y="1623"/>
                    </a:moveTo>
                    <a:cubicBezTo>
                      <a:pt x="940" y="1617"/>
                      <a:pt x="940" y="1612"/>
                      <a:pt x="937" y="1600"/>
                    </a:cubicBezTo>
                    <a:cubicBezTo>
                      <a:pt x="934" y="1592"/>
                      <a:pt x="928" y="1586"/>
                      <a:pt x="923" y="1586"/>
                    </a:cubicBezTo>
                    <a:cubicBezTo>
                      <a:pt x="923" y="1592"/>
                      <a:pt x="923" y="1598"/>
                      <a:pt x="925" y="1603"/>
                    </a:cubicBezTo>
                    <a:cubicBezTo>
                      <a:pt x="925" y="1612"/>
                      <a:pt x="928" y="1620"/>
                      <a:pt x="934" y="1623"/>
                    </a:cubicBezTo>
                    <a:close/>
                    <a:moveTo>
                      <a:pt x="925" y="2345"/>
                    </a:moveTo>
                    <a:cubicBezTo>
                      <a:pt x="923" y="2351"/>
                      <a:pt x="925" y="2354"/>
                      <a:pt x="928" y="2354"/>
                    </a:cubicBezTo>
                    <a:cubicBezTo>
                      <a:pt x="934" y="2354"/>
                      <a:pt x="937" y="2354"/>
                      <a:pt x="937" y="2348"/>
                    </a:cubicBezTo>
                    <a:cubicBezTo>
                      <a:pt x="934" y="2348"/>
                      <a:pt x="934" y="2348"/>
                      <a:pt x="934" y="2345"/>
                    </a:cubicBezTo>
                    <a:cubicBezTo>
                      <a:pt x="934" y="2343"/>
                      <a:pt x="931" y="2343"/>
                      <a:pt x="925" y="2345"/>
                    </a:cubicBezTo>
                    <a:close/>
                    <a:moveTo>
                      <a:pt x="948" y="1211"/>
                    </a:moveTo>
                    <a:cubicBezTo>
                      <a:pt x="954" y="1205"/>
                      <a:pt x="954" y="1200"/>
                      <a:pt x="951" y="1194"/>
                    </a:cubicBezTo>
                    <a:cubicBezTo>
                      <a:pt x="948" y="1188"/>
                      <a:pt x="942" y="1186"/>
                      <a:pt x="934" y="1188"/>
                    </a:cubicBezTo>
                    <a:cubicBezTo>
                      <a:pt x="934" y="1205"/>
                      <a:pt x="940" y="1211"/>
                      <a:pt x="948" y="1211"/>
                    </a:cubicBezTo>
                    <a:close/>
                    <a:moveTo>
                      <a:pt x="945" y="1835"/>
                    </a:moveTo>
                    <a:cubicBezTo>
                      <a:pt x="942" y="1835"/>
                      <a:pt x="940" y="1832"/>
                      <a:pt x="934" y="1826"/>
                    </a:cubicBezTo>
                    <a:lnTo>
                      <a:pt x="934" y="1840"/>
                    </a:lnTo>
                    <a:cubicBezTo>
                      <a:pt x="942" y="1843"/>
                      <a:pt x="945" y="1840"/>
                      <a:pt x="945" y="1835"/>
                    </a:cubicBezTo>
                    <a:close/>
                    <a:moveTo>
                      <a:pt x="937" y="1905"/>
                    </a:moveTo>
                    <a:cubicBezTo>
                      <a:pt x="934" y="1911"/>
                      <a:pt x="934" y="1914"/>
                      <a:pt x="940" y="1919"/>
                    </a:cubicBezTo>
                    <a:cubicBezTo>
                      <a:pt x="942" y="1925"/>
                      <a:pt x="951" y="1925"/>
                      <a:pt x="959" y="1922"/>
                    </a:cubicBezTo>
                    <a:cubicBezTo>
                      <a:pt x="959" y="1916"/>
                      <a:pt x="957" y="1914"/>
                      <a:pt x="951" y="1908"/>
                    </a:cubicBezTo>
                    <a:cubicBezTo>
                      <a:pt x="948" y="1902"/>
                      <a:pt x="942" y="1902"/>
                      <a:pt x="937" y="1905"/>
                    </a:cubicBezTo>
                    <a:close/>
                    <a:moveTo>
                      <a:pt x="942" y="2055"/>
                    </a:moveTo>
                    <a:cubicBezTo>
                      <a:pt x="937" y="2063"/>
                      <a:pt x="940" y="2069"/>
                      <a:pt x="945" y="2069"/>
                    </a:cubicBezTo>
                    <a:cubicBezTo>
                      <a:pt x="951" y="2063"/>
                      <a:pt x="948" y="2060"/>
                      <a:pt x="942" y="2055"/>
                    </a:cubicBezTo>
                    <a:close/>
                    <a:moveTo>
                      <a:pt x="945" y="1772"/>
                    </a:moveTo>
                    <a:cubicBezTo>
                      <a:pt x="940" y="1778"/>
                      <a:pt x="942" y="1781"/>
                      <a:pt x="948" y="1787"/>
                    </a:cubicBezTo>
                    <a:cubicBezTo>
                      <a:pt x="954" y="1778"/>
                      <a:pt x="954" y="1772"/>
                      <a:pt x="945" y="1772"/>
                    </a:cubicBezTo>
                    <a:close/>
                    <a:moveTo>
                      <a:pt x="954" y="1081"/>
                    </a:moveTo>
                    <a:cubicBezTo>
                      <a:pt x="948" y="1075"/>
                      <a:pt x="945" y="1078"/>
                      <a:pt x="945" y="1084"/>
                    </a:cubicBezTo>
                    <a:cubicBezTo>
                      <a:pt x="945" y="1090"/>
                      <a:pt x="948" y="1092"/>
                      <a:pt x="954" y="1090"/>
                    </a:cubicBezTo>
                    <a:lnTo>
                      <a:pt x="954" y="1081"/>
                    </a:lnTo>
                    <a:close/>
                    <a:moveTo>
                      <a:pt x="945" y="2382"/>
                    </a:moveTo>
                    <a:cubicBezTo>
                      <a:pt x="951" y="2382"/>
                      <a:pt x="953" y="2382"/>
                      <a:pt x="959" y="2385"/>
                    </a:cubicBezTo>
                    <a:cubicBezTo>
                      <a:pt x="964" y="2388"/>
                      <a:pt x="968" y="2388"/>
                      <a:pt x="973" y="2385"/>
                    </a:cubicBezTo>
                    <a:cubicBezTo>
                      <a:pt x="973" y="2376"/>
                      <a:pt x="971" y="2371"/>
                      <a:pt x="965" y="2374"/>
                    </a:cubicBezTo>
                    <a:cubicBezTo>
                      <a:pt x="959" y="2376"/>
                      <a:pt x="957" y="2374"/>
                      <a:pt x="951" y="2371"/>
                    </a:cubicBezTo>
                    <a:cubicBezTo>
                      <a:pt x="951" y="2376"/>
                      <a:pt x="948" y="2376"/>
                      <a:pt x="945" y="2376"/>
                    </a:cubicBezTo>
                    <a:cubicBezTo>
                      <a:pt x="942" y="2376"/>
                      <a:pt x="942" y="2379"/>
                      <a:pt x="945" y="2382"/>
                    </a:cubicBezTo>
                    <a:close/>
                    <a:moveTo>
                      <a:pt x="948" y="1307"/>
                    </a:moveTo>
                    <a:cubicBezTo>
                      <a:pt x="948" y="1304"/>
                      <a:pt x="948" y="1304"/>
                      <a:pt x="951" y="1304"/>
                    </a:cubicBezTo>
                    <a:cubicBezTo>
                      <a:pt x="954" y="1304"/>
                      <a:pt x="954" y="1301"/>
                      <a:pt x="954" y="1296"/>
                    </a:cubicBezTo>
                    <a:cubicBezTo>
                      <a:pt x="948" y="1296"/>
                      <a:pt x="945" y="1298"/>
                      <a:pt x="942" y="1301"/>
                    </a:cubicBezTo>
                    <a:cubicBezTo>
                      <a:pt x="942" y="1304"/>
                      <a:pt x="942" y="1307"/>
                      <a:pt x="948" y="1307"/>
                    </a:cubicBezTo>
                    <a:close/>
                    <a:moveTo>
                      <a:pt x="957" y="1953"/>
                    </a:moveTo>
                    <a:cubicBezTo>
                      <a:pt x="965" y="1953"/>
                      <a:pt x="971" y="1951"/>
                      <a:pt x="971" y="1945"/>
                    </a:cubicBezTo>
                    <a:cubicBezTo>
                      <a:pt x="971" y="1940"/>
                      <a:pt x="976" y="1939"/>
                      <a:pt x="988" y="1942"/>
                    </a:cubicBezTo>
                    <a:cubicBezTo>
                      <a:pt x="985" y="1933"/>
                      <a:pt x="979" y="1931"/>
                      <a:pt x="968" y="1933"/>
                    </a:cubicBezTo>
                    <a:cubicBezTo>
                      <a:pt x="957" y="1939"/>
                      <a:pt x="954" y="1945"/>
                      <a:pt x="957" y="1953"/>
                    </a:cubicBezTo>
                    <a:close/>
                    <a:moveTo>
                      <a:pt x="962" y="2094"/>
                    </a:moveTo>
                    <a:cubicBezTo>
                      <a:pt x="973" y="2094"/>
                      <a:pt x="976" y="2091"/>
                      <a:pt x="971" y="2086"/>
                    </a:cubicBezTo>
                    <a:cubicBezTo>
                      <a:pt x="965" y="2080"/>
                      <a:pt x="962" y="2083"/>
                      <a:pt x="962" y="2094"/>
                    </a:cubicBezTo>
                    <a:close/>
                    <a:moveTo>
                      <a:pt x="968" y="1787"/>
                    </a:moveTo>
                    <a:cubicBezTo>
                      <a:pt x="965" y="1789"/>
                      <a:pt x="968" y="1792"/>
                      <a:pt x="971" y="1798"/>
                    </a:cubicBezTo>
                    <a:cubicBezTo>
                      <a:pt x="979" y="1792"/>
                      <a:pt x="976" y="1787"/>
                      <a:pt x="968" y="1787"/>
                    </a:cubicBezTo>
                    <a:close/>
                    <a:moveTo>
                      <a:pt x="968" y="1313"/>
                    </a:moveTo>
                    <a:cubicBezTo>
                      <a:pt x="976" y="1313"/>
                      <a:pt x="982" y="1310"/>
                      <a:pt x="985" y="1307"/>
                    </a:cubicBezTo>
                    <a:cubicBezTo>
                      <a:pt x="985" y="1304"/>
                      <a:pt x="985" y="1301"/>
                      <a:pt x="982" y="1298"/>
                    </a:cubicBezTo>
                    <a:cubicBezTo>
                      <a:pt x="979" y="1296"/>
                      <a:pt x="976" y="1296"/>
                      <a:pt x="973" y="1296"/>
                    </a:cubicBezTo>
                    <a:cubicBezTo>
                      <a:pt x="968" y="1298"/>
                      <a:pt x="968" y="1304"/>
                      <a:pt x="968" y="1313"/>
                    </a:cubicBezTo>
                    <a:close/>
                    <a:moveTo>
                      <a:pt x="985" y="737"/>
                    </a:moveTo>
                    <a:cubicBezTo>
                      <a:pt x="990" y="731"/>
                      <a:pt x="988" y="726"/>
                      <a:pt x="982" y="720"/>
                    </a:cubicBezTo>
                    <a:cubicBezTo>
                      <a:pt x="976" y="714"/>
                      <a:pt x="971" y="717"/>
                      <a:pt x="968" y="726"/>
                    </a:cubicBezTo>
                    <a:cubicBezTo>
                      <a:pt x="973" y="726"/>
                      <a:pt x="976" y="728"/>
                      <a:pt x="976" y="731"/>
                    </a:cubicBezTo>
                    <a:cubicBezTo>
                      <a:pt x="979" y="734"/>
                      <a:pt x="979" y="737"/>
                      <a:pt x="985" y="737"/>
                    </a:cubicBezTo>
                    <a:close/>
                    <a:moveTo>
                      <a:pt x="999" y="1691"/>
                    </a:moveTo>
                    <a:cubicBezTo>
                      <a:pt x="993" y="1685"/>
                      <a:pt x="990" y="1686"/>
                      <a:pt x="988" y="1691"/>
                    </a:cubicBezTo>
                    <a:cubicBezTo>
                      <a:pt x="985" y="1697"/>
                      <a:pt x="988" y="1696"/>
                      <a:pt x="999" y="1693"/>
                    </a:cubicBezTo>
                    <a:lnTo>
                      <a:pt x="999" y="1691"/>
                    </a:lnTo>
                    <a:close/>
                    <a:moveTo>
                      <a:pt x="988" y="607"/>
                    </a:moveTo>
                    <a:cubicBezTo>
                      <a:pt x="996" y="607"/>
                      <a:pt x="996" y="604"/>
                      <a:pt x="993" y="599"/>
                    </a:cubicBezTo>
                    <a:cubicBezTo>
                      <a:pt x="990" y="593"/>
                      <a:pt x="988" y="596"/>
                      <a:pt x="988" y="607"/>
                    </a:cubicBezTo>
                    <a:close/>
                    <a:moveTo>
                      <a:pt x="999" y="2007"/>
                    </a:moveTo>
                    <a:cubicBezTo>
                      <a:pt x="996" y="2001"/>
                      <a:pt x="993" y="1998"/>
                      <a:pt x="988" y="1998"/>
                    </a:cubicBezTo>
                    <a:lnTo>
                      <a:pt x="988" y="2007"/>
                    </a:lnTo>
                    <a:lnTo>
                      <a:pt x="999" y="2007"/>
                    </a:lnTo>
                    <a:close/>
                    <a:moveTo>
                      <a:pt x="1007" y="1956"/>
                    </a:moveTo>
                    <a:cubicBezTo>
                      <a:pt x="1002" y="1953"/>
                      <a:pt x="999" y="1953"/>
                      <a:pt x="996" y="1959"/>
                    </a:cubicBezTo>
                    <a:cubicBezTo>
                      <a:pt x="993" y="1962"/>
                      <a:pt x="993" y="1967"/>
                      <a:pt x="996" y="1973"/>
                    </a:cubicBezTo>
                    <a:cubicBezTo>
                      <a:pt x="1002" y="1981"/>
                      <a:pt x="1007" y="1981"/>
                      <a:pt x="1013" y="1976"/>
                    </a:cubicBezTo>
                    <a:cubicBezTo>
                      <a:pt x="1019" y="1967"/>
                      <a:pt x="1016" y="1962"/>
                      <a:pt x="1007" y="1956"/>
                    </a:cubicBezTo>
                    <a:close/>
                    <a:moveTo>
                      <a:pt x="1005" y="1025"/>
                    </a:moveTo>
                    <a:cubicBezTo>
                      <a:pt x="1002" y="1019"/>
                      <a:pt x="999" y="1019"/>
                      <a:pt x="996" y="1025"/>
                    </a:cubicBezTo>
                    <a:cubicBezTo>
                      <a:pt x="993" y="1030"/>
                      <a:pt x="996" y="1033"/>
                      <a:pt x="1005" y="1033"/>
                    </a:cubicBezTo>
                    <a:lnTo>
                      <a:pt x="1005" y="1025"/>
                    </a:lnTo>
                    <a:close/>
                    <a:moveTo>
                      <a:pt x="999" y="1372"/>
                    </a:moveTo>
                    <a:cubicBezTo>
                      <a:pt x="999" y="1380"/>
                      <a:pt x="1002" y="1383"/>
                      <a:pt x="1007" y="1383"/>
                    </a:cubicBezTo>
                    <a:cubicBezTo>
                      <a:pt x="1013" y="1383"/>
                      <a:pt x="1016" y="1380"/>
                      <a:pt x="1013" y="1372"/>
                    </a:cubicBezTo>
                    <a:cubicBezTo>
                      <a:pt x="1007" y="1369"/>
                      <a:pt x="1005" y="1369"/>
                      <a:pt x="1005" y="1369"/>
                    </a:cubicBezTo>
                    <a:cubicBezTo>
                      <a:pt x="1007" y="1372"/>
                      <a:pt x="1005" y="1372"/>
                      <a:pt x="999" y="1372"/>
                    </a:cubicBezTo>
                    <a:close/>
                    <a:moveTo>
                      <a:pt x="999" y="2272"/>
                    </a:moveTo>
                    <a:cubicBezTo>
                      <a:pt x="1005" y="2272"/>
                      <a:pt x="1007" y="2275"/>
                      <a:pt x="1013" y="2278"/>
                    </a:cubicBezTo>
                    <a:cubicBezTo>
                      <a:pt x="1019" y="2280"/>
                      <a:pt x="1021" y="2280"/>
                      <a:pt x="1024" y="2272"/>
                    </a:cubicBezTo>
                    <a:cubicBezTo>
                      <a:pt x="1021" y="2266"/>
                      <a:pt x="1019" y="2264"/>
                      <a:pt x="1010" y="2264"/>
                    </a:cubicBezTo>
                    <a:cubicBezTo>
                      <a:pt x="1007" y="2266"/>
                      <a:pt x="1002" y="2269"/>
                      <a:pt x="999" y="2272"/>
                    </a:cubicBezTo>
                    <a:close/>
                    <a:moveTo>
                      <a:pt x="1007" y="1301"/>
                    </a:moveTo>
                    <a:cubicBezTo>
                      <a:pt x="1005" y="1310"/>
                      <a:pt x="1007" y="1313"/>
                      <a:pt x="1016" y="1310"/>
                    </a:cubicBezTo>
                    <a:cubicBezTo>
                      <a:pt x="1024" y="1310"/>
                      <a:pt x="1024" y="1307"/>
                      <a:pt x="1024" y="1301"/>
                    </a:cubicBezTo>
                    <a:lnTo>
                      <a:pt x="1007" y="1301"/>
                    </a:lnTo>
                    <a:close/>
                    <a:moveTo>
                      <a:pt x="1021" y="635"/>
                    </a:moveTo>
                    <a:cubicBezTo>
                      <a:pt x="1024" y="627"/>
                      <a:pt x="1027" y="621"/>
                      <a:pt x="1036" y="618"/>
                    </a:cubicBezTo>
                    <a:cubicBezTo>
                      <a:pt x="1041" y="615"/>
                      <a:pt x="1047" y="610"/>
                      <a:pt x="1052" y="604"/>
                    </a:cubicBezTo>
                    <a:cubicBezTo>
                      <a:pt x="1047" y="596"/>
                      <a:pt x="1038" y="596"/>
                      <a:pt x="1024" y="607"/>
                    </a:cubicBezTo>
                    <a:cubicBezTo>
                      <a:pt x="1010" y="621"/>
                      <a:pt x="1010" y="630"/>
                      <a:pt x="1021" y="635"/>
                    </a:cubicBezTo>
                    <a:close/>
                    <a:moveTo>
                      <a:pt x="1033" y="384"/>
                    </a:moveTo>
                    <a:cubicBezTo>
                      <a:pt x="1024" y="390"/>
                      <a:pt x="1024" y="395"/>
                      <a:pt x="1024" y="401"/>
                    </a:cubicBezTo>
                    <a:cubicBezTo>
                      <a:pt x="1033" y="404"/>
                      <a:pt x="1036" y="401"/>
                      <a:pt x="1038" y="395"/>
                    </a:cubicBezTo>
                    <a:cubicBezTo>
                      <a:pt x="1038" y="390"/>
                      <a:pt x="1038" y="384"/>
                      <a:pt x="1033" y="384"/>
                    </a:cubicBezTo>
                    <a:close/>
                    <a:moveTo>
                      <a:pt x="1033" y="2151"/>
                    </a:moveTo>
                    <a:cubicBezTo>
                      <a:pt x="1027" y="2162"/>
                      <a:pt x="1030" y="2168"/>
                      <a:pt x="1041" y="2165"/>
                    </a:cubicBezTo>
                    <a:cubicBezTo>
                      <a:pt x="1041" y="2153"/>
                      <a:pt x="1038" y="2151"/>
                      <a:pt x="1033" y="2151"/>
                    </a:cubicBezTo>
                    <a:close/>
                    <a:moveTo>
                      <a:pt x="1036" y="1329"/>
                    </a:moveTo>
                    <a:cubicBezTo>
                      <a:pt x="1044" y="1329"/>
                      <a:pt x="1050" y="1325"/>
                      <a:pt x="1050" y="1313"/>
                    </a:cubicBezTo>
                    <a:cubicBezTo>
                      <a:pt x="1050" y="1302"/>
                      <a:pt x="1044" y="1296"/>
                      <a:pt x="1036" y="1296"/>
                    </a:cubicBezTo>
                    <a:cubicBezTo>
                      <a:pt x="1030" y="1298"/>
                      <a:pt x="1030" y="1304"/>
                      <a:pt x="1030" y="1310"/>
                    </a:cubicBezTo>
                    <a:cubicBezTo>
                      <a:pt x="1033" y="1318"/>
                      <a:pt x="1033" y="1324"/>
                      <a:pt x="1036" y="1329"/>
                    </a:cubicBezTo>
                    <a:close/>
                    <a:moveTo>
                      <a:pt x="1033" y="2196"/>
                    </a:moveTo>
                    <a:cubicBezTo>
                      <a:pt x="1047" y="2199"/>
                      <a:pt x="1055" y="2199"/>
                      <a:pt x="1055" y="2193"/>
                    </a:cubicBezTo>
                    <a:cubicBezTo>
                      <a:pt x="1055" y="2190"/>
                      <a:pt x="1054" y="2188"/>
                      <a:pt x="1052" y="2185"/>
                    </a:cubicBezTo>
                    <a:cubicBezTo>
                      <a:pt x="1049" y="2183"/>
                      <a:pt x="1044" y="2182"/>
                      <a:pt x="1038" y="2182"/>
                    </a:cubicBezTo>
                    <a:cubicBezTo>
                      <a:pt x="1033" y="2182"/>
                      <a:pt x="1030" y="2187"/>
                      <a:pt x="1033" y="2196"/>
                    </a:cubicBezTo>
                    <a:close/>
                    <a:moveTo>
                      <a:pt x="1036" y="2455"/>
                    </a:moveTo>
                    <a:cubicBezTo>
                      <a:pt x="1036" y="2461"/>
                      <a:pt x="1038" y="2464"/>
                      <a:pt x="1044" y="2464"/>
                    </a:cubicBezTo>
                    <a:cubicBezTo>
                      <a:pt x="1050" y="2464"/>
                      <a:pt x="1052" y="2464"/>
                      <a:pt x="1052" y="2458"/>
                    </a:cubicBezTo>
                    <a:cubicBezTo>
                      <a:pt x="1047" y="2458"/>
                      <a:pt x="1044" y="2458"/>
                      <a:pt x="1044" y="2455"/>
                    </a:cubicBezTo>
                    <a:lnTo>
                      <a:pt x="1036" y="2455"/>
                    </a:lnTo>
                    <a:close/>
                    <a:moveTo>
                      <a:pt x="1069" y="2052"/>
                    </a:moveTo>
                    <a:cubicBezTo>
                      <a:pt x="1067" y="2043"/>
                      <a:pt x="1061" y="2043"/>
                      <a:pt x="1055" y="2049"/>
                    </a:cubicBezTo>
                    <a:cubicBezTo>
                      <a:pt x="1047" y="2055"/>
                      <a:pt x="1044" y="2060"/>
                      <a:pt x="1044" y="2066"/>
                    </a:cubicBezTo>
                    <a:cubicBezTo>
                      <a:pt x="1061" y="2060"/>
                      <a:pt x="1069" y="2055"/>
                      <a:pt x="1069" y="2052"/>
                    </a:cubicBezTo>
                    <a:close/>
                    <a:moveTo>
                      <a:pt x="1050" y="500"/>
                    </a:moveTo>
                    <a:cubicBezTo>
                      <a:pt x="1055" y="500"/>
                      <a:pt x="1058" y="497"/>
                      <a:pt x="1064" y="488"/>
                    </a:cubicBezTo>
                    <a:cubicBezTo>
                      <a:pt x="1058" y="483"/>
                      <a:pt x="1055" y="483"/>
                      <a:pt x="1050" y="488"/>
                    </a:cubicBezTo>
                    <a:lnTo>
                      <a:pt x="1050" y="500"/>
                    </a:lnTo>
                    <a:close/>
                    <a:moveTo>
                      <a:pt x="1050" y="884"/>
                    </a:moveTo>
                    <a:lnTo>
                      <a:pt x="1069" y="884"/>
                    </a:lnTo>
                    <a:cubicBezTo>
                      <a:pt x="1078" y="884"/>
                      <a:pt x="1084" y="878"/>
                      <a:pt x="1086" y="869"/>
                    </a:cubicBezTo>
                    <a:cubicBezTo>
                      <a:pt x="1078" y="872"/>
                      <a:pt x="1071" y="872"/>
                      <a:pt x="1069" y="869"/>
                    </a:cubicBezTo>
                    <a:cubicBezTo>
                      <a:pt x="1066" y="867"/>
                      <a:pt x="1061" y="864"/>
                      <a:pt x="1058" y="861"/>
                    </a:cubicBezTo>
                    <a:cubicBezTo>
                      <a:pt x="1055" y="858"/>
                      <a:pt x="1052" y="858"/>
                      <a:pt x="1050" y="861"/>
                    </a:cubicBezTo>
                    <a:cubicBezTo>
                      <a:pt x="1052" y="864"/>
                      <a:pt x="1050" y="869"/>
                      <a:pt x="1050" y="884"/>
                    </a:cubicBezTo>
                    <a:close/>
                    <a:moveTo>
                      <a:pt x="1050" y="1013"/>
                    </a:moveTo>
                    <a:cubicBezTo>
                      <a:pt x="1052" y="1016"/>
                      <a:pt x="1058" y="1016"/>
                      <a:pt x="1064" y="1016"/>
                    </a:cubicBezTo>
                    <a:cubicBezTo>
                      <a:pt x="1064" y="1011"/>
                      <a:pt x="1064" y="1008"/>
                      <a:pt x="1061" y="1008"/>
                    </a:cubicBezTo>
                    <a:cubicBezTo>
                      <a:pt x="1058" y="1008"/>
                      <a:pt x="1055" y="1005"/>
                      <a:pt x="1052" y="1002"/>
                    </a:cubicBezTo>
                    <a:cubicBezTo>
                      <a:pt x="1052" y="1005"/>
                      <a:pt x="1052" y="1008"/>
                      <a:pt x="1050" y="1008"/>
                    </a:cubicBezTo>
                    <a:cubicBezTo>
                      <a:pt x="1052" y="1011"/>
                      <a:pt x="1050" y="1011"/>
                      <a:pt x="1050" y="1013"/>
                    </a:cubicBezTo>
                    <a:close/>
                    <a:moveTo>
                      <a:pt x="1050" y="2128"/>
                    </a:moveTo>
                    <a:cubicBezTo>
                      <a:pt x="1055" y="2134"/>
                      <a:pt x="1061" y="2131"/>
                      <a:pt x="1072" y="2122"/>
                    </a:cubicBezTo>
                    <a:cubicBezTo>
                      <a:pt x="1081" y="2114"/>
                      <a:pt x="1084" y="2108"/>
                      <a:pt x="1081" y="2103"/>
                    </a:cubicBezTo>
                    <a:cubicBezTo>
                      <a:pt x="1075" y="2108"/>
                      <a:pt x="1069" y="2111"/>
                      <a:pt x="1064" y="2114"/>
                    </a:cubicBezTo>
                    <a:cubicBezTo>
                      <a:pt x="1058" y="2114"/>
                      <a:pt x="1052" y="2120"/>
                      <a:pt x="1050" y="2128"/>
                    </a:cubicBezTo>
                    <a:close/>
                    <a:moveTo>
                      <a:pt x="1067" y="1101"/>
                    </a:moveTo>
                    <a:cubicBezTo>
                      <a:pt x="1069" y="1095"/>
                      <a:pt x="1067" y="1092"/>
                      <a:pt x="1058" y="1092"/>
                    </a:cubicBezTo>
                    <a:lnTo>
                      <a:pt x="1058" y="1101"/>
                    </a:lnTo>
                    <a:lnTo>
                      <a:pt x="1067" y="1101"/>
                    </a:lnTo>
                    <a:close/>
                    <a:moveTo>
                      <a:pt x="1058" y="1984"/>
                    </a:moveTo>
                    <a:cubicBezTo>
                      <a:pt x="1067" y="1984"/>
                      <a:pt x="1067" y="1981"/>
                      <a:pt x="1064" y="1976"/>
                    </a:cubicBezTo>
                    <a:cubicBezTo>
                      <a:pt x="1061" y="1973"/>
                      <a:pt x="1058" y="1976"/>
                      <a:pt x="1058" y="1984"/>
                    </a:cubicBezTo>
                    <a:close/>
                    <a:moveTo>
                      <a:pt x="1081" y="2018"/>
                    </a:moveTo>
                    <a:cubicBezTo>
                      <a:pt x="1084" y="2010"/>
                      <a:pt x="1081" y="2007"/>
                      <a:pt x="1078" y="2004"/>
                    </a:cubicBezTo>
                    <a:cubicBezTo>
                      <a:pt x="1072" y="2004"/>
                      <a:pt x="1069" y="2005"/>
                      <a:pt x="1067" y="2010"/>
                    </a:cubicBezTo>
                    <a:cubicBezTo>
                      <a:pt x="1064" y="2016"/>
                      <a:pt x="1067" y="2018"/>
                      <a:pt x="1069" y="2018"/>
                    </a:cubicBezTo>
                    <a:cubicBezTo>
                      <a:pt x="1075" y="2021"/>
                      <a:pt x="1078" y="2021"/>
                      <a:pt x="1081" y="2018"/>
                    </a:cubicBezTo>
                    <a:close/>
                    <a:moveTo>
                      <a:pt x="1092" y="2247"/>
                    </a:moveTo>
                    <a:cubicBezTo>
                      <a:pt x="1092" y="2241"/>
                      <a:pt x="1084" y="2238"/>
                      <a:pt x="1069" y="2232"/>
                    </a:cubicBezTo>
                    <a:cubicBezTo>
                      <a:pt x="1069" y="2244"/>
                      <a:pt x="1075" y="2247"/>
                      <a:pt x="1092" y="2247"/>
                    </a:cubicBezTo>
                    <a:close/>
                    <a:moveTo>
                      <a:pt x="1092" y="720"/>
                    </a:moveTo>
                    <a:cubicBezTo>
                      <a:pt x="1084" y="720"/>
                      <a:pt x="1081" y="723"/>
                      <a:pt x="1081" y="728"/>
                    </a:cubicBezTo>
                    <a:cubicBezTo>
                      <a:pt x="1084" y="726"/>
                      <a:pt x="1086" y="723"/>
                      <a:pt x="1092" y="720"/>
                    </a:cubicBezTo>
                    <a:close/>
                    <a:moveTo>
                      <a:pt x="1129" y="508"/>
                    </a:moveTo>
                    <a:cubicBezTo>
                      <a:pt x="1134" y="503"/>
                      <a:pt x="1132" y="497"/>
                      <a:pt x="1120" y="491"/>
                    </a:cubicBezTo>
                    <a:cubicBezTo>
                      <a:pt x="1109" y="486"/>
                      <a:pt x="1103" y="491"/>
                      <a:pt x="1103" y="508"/>
                    </a:cubicBezTo>
                    <a:cubicBezTo>
                      <a:pt x="1115" y="514"/>
                      <a:pt x="1123" y="514"/>
                      <a:pt x="1129" y="508"/>
                    </a:cubicBezTo>
                    <a:close/>
                    <a:moveTo>
                      <a:pt x="1112" y="1335"/>
                    </a:moveTo>
                    <a:cubicBezTo>
                      <a:pt x="1120" y="1327"/>
                      <a:pt x="1117" y="1324"/>
                      <a:pt x="1109" y="1324"/>
                    </a:cubicBezTo>
                    <a:cubicBezTo>
                      <a:pt x="1103" y="1332"/>
                      <a:pt x="1103" y="1335"/>
                      <a:pt x="1112" y="1335"/>
                    </a:cubicBezTo>
                    <a:close/>
                    <a:moveTo>
                      <a:pt x="1106" y="827"/>
                    </a:moveTo>
                    <a:lnTo>
                      <a:pt x="1117" y="827"/>
                    </a:lnTo>
                    <a:cubicBezTo>
                      <a:pt x="1123" y="827"/>
                      <a:pt x="1123" y="824"/>
                      <a:pt x="1120" y="819"/>
                    </a:cubicBezTo>
                    <a:cubicBezTo>
                      <a:pt x="1112" y="819"/>
                      <a:pt x="1106" y="821"/>
                      <a:pt x="1106" y="827"/>
                    </a:cubicBezTo>
                    <a:close/>
                    <a:moveTo>
                      <a:pt x="1109" y="2320"/>
                    </a:moveTo>
                    <a:cubicBezTo>
                      <a:pt x="1115" y="2326"/>
                      <a:pt x="1117" y="2326"/>
                      <a:pt x="1123" y="2323"/>
                    </a:cubicBezTo>
                    <a:cubicBezTo>
                      <a:pt x="1129" y="2320"/>
                      <a:pt x="1132" y="2314"/>
                      <a:pt x="1132" y="2309"/>
                    </a:cubicBezTo>
                    <a:lnTo>
                      <a:pt x="1115" y="2309"/>
                    </a:lnTo>
                    <a:cubicBezTo>
                      <a:pt x="1109" y="2309"/>
                      <a:pt x="1106" y="2314"/>
                      <a:pt x="1109" y="2320"/>
                    </a:cubicBezTo>
                    <a:close/>
                    <a:moveTo>
                      <a:pt x="1129" y="2151"/>
                    </a:moveTo>
                    <a:cubicBezTo>
                      <a:pt x="1132" y="2156"/>
                      <a:pt x="1134" y="2156"/>
                      <a:pt x="1137" y="2156"/>
                    </a:cubicBezTo>
                    <a:cubicBezTo>
                      <a:pt x="1140" y="2156"/>
                      <a:pt x="1140" y="2153"/>
                      <a:pt x="1140" y="2148"/>
                    </a:cubicBezTo>
                    <a:cubicBezTo>
                      <a:pt x="1132" y="2142"/>
                      <a:pt x="1129" y="2145"/>
                      <a:pt x="1129" y="2151"/>
                    </a:cubicBezTo>
                    <a:close/>
                    <a:moveTo>
                      <a:pt x="1146" y="748"/>
                    </a:moveTo>
                    <a:cubicBezTo>
                      <a:pt x="1137" y="748"/>
                      <a:pt x="1132" y="751"/>
                      <a:pt x="1132" y="759"/>
                    </a:cubicBezTo>
                    <a:cubicBezTo>
                      <a:pt x="1132" y="768"/>
                      <a:pt x="1137" y="771"/>
                      <a:pt x="1146" y="774"/>
                    </a:cubicBezTo>
                    <a:cubicBezTo>
                      <a:pt x="1151" y="768"/>
                      <a:pt x="1151" y="759"/>
                      <a:pt x="1146" y="748"/>
                    </a:cubicBezTo>
                    <a:close/>
                    <a:moveTo>
                      <a:pt x="1154" y="624"/>
                    </a:moveTo>
                    <a:cubicBezTo>
                      <a:pt x="1143" y="618"/>
                      <a:pt x="1137" y="622"/>
                      <a:pt x="1137" y="630"/>
                    </a:cubicBezTo>
                    <a:cubicBezTo>
                      <a:pt x="1137" y="639"/>
                      <a:pt x="1143" y="641"/>
                      <a:pt x="1154" y="638"/>
                    </a:cubicBezTo>
                    <a:lnTo>
                      <a:pt x="1154" y="624"/>
                    </a:lnTo>
                    <a:close/>
                    <a:moveTo>
                      <a:pt x="1194" y="2613"/>
                    </a:moveTo>
                    <a:cubicBezTo>
                      <a:pt x="1202" y="2613"/>
                      <a:pt x="1202" y="2611"/>
                      <a:pt x="1199" y="2608"/>
                    </a:cubicBezTo>
                    <a:cubicBezTo>
                      <a:pt x="1196" y="2605"/>
                      <a:pt x="1194" y="2605"/>
                      <a:pt x="1194" y="2613"/>
                    </a:cubicBezTo>
                    <a:close/>
                    <a:moveTo>
                      <a:pt x="1281" y="982"/>
                    </a:moveTo>
                    <a:cubicBezTo>
                      <a:pt x="1278" y="980"/>
                      <a:pt x="1275" y="980"/>
                      <a:pt x="1270" y="980"/>
                    </a:cubicBezTo>
                    <a:cubicBezTo>
                      <a:pt x="1264" y="980"/>
                      <a:pt x="1261" y="982"/>
                      <a:pt x="1261" y="988"/>
                    </a:cubicBezTo>
                    <a:cubicBezTo>
                      <a:pt x="1270" y="994"/>
                      <a:pt x="1275" y="994"/>
                      <a:pt x="1281" y="982"/>
                    </a:cubicBez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1965"/>
              </a:p>
            </p:txBody>
          </p:sp>
          <p:sp>
            <p:nvSpPr>
              <p:cNvPr id="28" name="Freeform 40">
                <a:extLst>
                  <a:ext uri="{FF2B5EF4-FFF2-40B4-BE49-F238E27FC236}">
                    <a16:creationId xmlns:a16="http://schemas.microsoft.com/office/drawing/2014/main" id="{98640263-9851-E44E-8288-5F840BF3E857}"/>
                  </a:ext>
                </a:extLst>
              </p:cNvPr>
              <p:cNvSpPr>
                <a:spLocks noChangeArrowheads="1"/>
              </p:cNvSpPr>
              <p:nvPr userDrawn="1"/>
            </p:nvSpPr>
            <p:spPr bwMode="auto">
              <a:xfrm>
                <a:off x="2338303" y="973463"/>
                <a:ext cx="145455" cy="165617"/>
              </a:xfrm>
              <a:custGeom>
                <a:avLst/>
                <a:gdLst>
                  <a:gd name="T0" fmla="*/ 423 w 444"/>
                  <a:gd name="T1" fmla="*/ 420 h 506"/>
                  <a:gd name="T2" fmla="*/ 406 w 444"/>
                  <a:gd name="T3" fmla="*/ 471 h 506"/>
                  <a:gd name="T4" fmla="*/ 263 w 444"/>
                  <a:gd name="T5" fmla="*/ 499 h 506"/>
                  <a:gd name="T6" fmla="*/ 130 w 444"/>
                  <a:gd name="T7" fmla="*/ 502 h 506"/>
                  <a:gd name="T8" fmla="*/ 3 w 444"/>
                  <a:gd name="T9" fmla="*/ 443 h 506"/>
                  <a:gd name="T10" fmla="*/ 0 w 444"/>
                  <a:gd name="T11" fmla="*/ 226 h 506"/>
                  <a:gd name="T12" fmla="*/ 9 w 444"/>
                  <a:gd name="T13" fmla="*/ 45 h 506"/>
                  <a:gd name="T14" fmla="*/ 65 w 444"/>
                  <a:gd name="T15" fmla="*/ 3 h 506"/>
                  <a:gd name="T16" fmla="*/ 375 w 444"/>
                  <a:gd name="T17" fmla="*/ 0 h 506"/>
                  <a:gd name="T18" fmla="*/ 426 w 444"/>
                  <a:gd name="T19" fmla="*/ 56 h 506"/>
                  <a:gd name="T20" fmla="*/ 440 w 444"/>
                  <a:gd name="T21" fmla="*/ 149 h 506"/>
                  <a:gd name="T22" fmla="*/ 440 w 444"/>
                  <a:gd name="T23" fmla="*/ 231 h 506"/>
                  <a:gd name="T24" fmla="*/ 423 w 444"/>
                  <a:gd name="T25" fmla="*/ 327 h 506"/>
                  <a:gd name="T26" fmla="*/ 88 w 444"/>
                  <a:gd name="T27" fmla="*/ 333 h 506"/>
                  <a:gd name="T28" fmla="*/ 73 w 444"/>
                  <a:gd name="T29" fmla="*/ 333 h 506"/>
                  <a:gd name="T30" fmla="*/ 119 w 444"/>
                  <a:gd name="T31" fmla="*/ 290 h 506"/>
                  <a:gd name="T32" fmla="*/ 124 w 444"/>
                  <a:gd name="T33" fmla="*/ 327 h 506"/>
                  <a:gd name="T34" fmla="*/ 136 w 444"/>
                  <a:gd name="T35" fmla="*/ 186 h 506"/>
                  <a:gd name="T36" fmla="*/ 144 w 444"/>
                  <a:gd name="T37" fmla="*/ 327 h 506"/>
                  <a:gd name="T38" fmla="*/ 169 w 444"/>
                  <a:gd name="T39" fmla="*/ 285 h 506"/>
                  <a:gd name="T40" fmla="*/ 181 w 444"/>
                  <a:gd name="T41" fmla="*/ 197 h 506"/>
                  <a:gd name="T42" fmla="*/ 181 w 444"/>
                  <a:gd name="T43" fmla="*/ 197 h 506"/>
                  <a:gd name="T44" fmla="*/ 184 w 444"/>
                  <a:gd name="T45" fmla="*/ 251 h 506"/>
                  <a:gd name="T46" fmla="*/ 234 w 444"/>
                  <a:gd name="T47" fmla="*/ 307 h 506"/>
                  <a:gd name="T48" fmla="*/ 203 w 444"/>
                  <a:gd name="T49" fmla="*/ 305 h 506"/>
                  <a:gd name="T50" fmla="*/ 234 w 444"/>
                  <a:gd name="T51" fmla="*/ 307 h 506"/>
                  <a:gd name="T52" fmla="*/ 209 w 444"/>
                  <a:gd name="T53" fmla="*/ 347 h 506"/>
                  <a:gd name="T54" fmla="*/ 215 w 444"/>
                  <a:gd name="T55" fmla="*/ 132 h 506"/>
                  <a:gd name="T56" fmla="*/ 217 w 444"/>
                  <a:gd name="T57" fmla="*/ 138 h 506"/>
                  <a:gd name="T58" fmla="*/ 248 w 444"/>
                  <a:gd name="T59" fmla="*/ 206 h 506"/>
                  <a:gd name="T60" fmla="*/ 251 w 444"/>
                  <a:gd name="T61" fmla="*/ 141 h 506"/>
                  <a:gd name="T62" fmla="*/ 234 w 444"/>
                  <a:gd name="T63" fmla="*/ 130 h 506"/>
                  <a:gd name="T64" fmla="*/ 279 w 444"/>
                  <a:gd name="T65" fmla="*/ 228 h 506"/>
                  <a:gd name="T66" fmla="*/ 271 w 444"/>
                  <a:gd name="T67" fmla="*/ 220 h 506"/>
                  <a:gd name="T68" fmla="*/ 277 w 444"/>
                  <a:gd name="T69" fmla="*/ 434 h 506"/>
                  <a:gd name="T70" fmla="*/ 279 w 444"/>
                  <a:gd name="T71" fmla="*/ 192 h 506"/>
                  <a:gd name="T72" fmla="*/ 294 w 444"/>
                  <a:gd name="T73" fmla="*/ 175 h 506"/>
                  <a:gd name="T74" fmla="*/ 277 w 444"/>
                  <a:gd name="T75" fmla="*/ 172 h 506"/>
                  <a:gd name="T76" fmla="*/ 296 w 444"/>
                  <a:gd name="T77" fmla="*/ 118 h 506"/>
                  <a:gd name="T78" fmla="*/ 325 w 444"/>
                  <a:gd name="T79" fmla="*/ 412 h 506"/>
                  <a:gd name="T80" fmla="*/ 370 w 444"/>
                  <a:gd name="T81" fmla="*/ 395 h 506"/>
                  <a:gd name="T82" fmla="*/ 373 w 444"/>
                  <a:gd name="T83" fmla="*/ 358 h 506"/>
                  <a:gd name="T84" fmla="*/ 358 w 444"/>
                  <a:gd name="T85" fmla="*/ 358 h 506"/>
                  <a:gd name="T86" fmla="*/ 378 w 444"/>
                  <a:gd name="T87" fmla="*/ 302 h 506"/>
                  <a:gd name="T88" fmla="*/ 373 w 444"/>
                  <a:gd name="T89" fmla="*/ 34 h 506"/>
                  <a:gd name="T90" fmla="*/ 384 w 444"/>
                  <a:gd name="T91" fmla="*/ 296 h 506"/>
                  <a:gd name="T92" fmla="*/ 406 w 444"/>
                  <a:gd name="T93" fmla="*/ 209 h 506"/>
                  <a:gd name="T94" fmla="*/ 406 w 444"/>
                  <a:gd name="T95" fmla="*/ 209 h 506"/>
                  <a:gd name="T96" fmla="*/ 406 w 444"/>
                  <a:gd name="T97" fmla="*/ 152 h 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44" h="506">
                    <a:moveTo>
                      <a:pt x="392" y="319"/>
                    </a:moveTo>
                    <a:cubicBezTo>
                      <a:pt x="392" y="330"/>
                      <a:pt x="401" y="347"/>
                      <a:pt x="415" y="367"/>
                    </a:cubicBezTo>
                    <a:cubicBezTo>
                      <a:pt x="423" y="381"/>
                      <a:pt x="426" y="401"/>
                      <a:pt x="423" y="420"/>
                    </a:cubicBezTo>
                    <a:cubicBezTo>
                      <a:pt x="423" y="434"/>
                      <a:pt x="418" y="446"/>
                      <a:pt x="406" y="454"/>
                    </a:cubicBezTo>
                    <a:cubicBezTo>
                      <a:pt x="398" y="460"/>
                      <a:pt x="398" y="463"/>
                      <a:pt x="398" y="463"/>
                    </a:cubicBezTo>
                    <a:cubicBezTo>
                      <a:pt x="401" y="463"/>
                      <a:pt x="404" y="465"/>
                      <a:pt x="406" y="471"/>
                    </a:cubicBezTo>
                    <a:cubicBezTo>
                      <a:pt x="409" y="480"/>
                      <a:pt x="401" y="485"/>
                      <a:pt x="387" y="488"/>
                    </a:cubicBezTo>
                    <a:cubicBezTo>
                      <a:pt x="370" y="491"/>
                      <a:pt x="353" y="494"/>
                      <a:pt x="327" y="496"/>
                    </a:cubicBezTo>
                    <a:cubicBezTo>
                      <a:pt x="305" y="496"/>
                      <a:pt x="282" y="499"/>
                      <a:pt x="263" y="499"/>
                    </a:cubicBezTo>
                    <a:cubicBezTo>
                      <a:pt x="243" y="499"/>
                      <a:pt x="231" y="499"/>
                      <a:pt x="229" y="496"/>
                    </a:cubicBezTo>
                    <a:cubicBezTo>
                      <a:pt x="215" y="491"/>
                      <a:pt x="198" y="491"/>
                      <a:pt x="178" y="494"/>
                    </a:cubicBezTo>
                    <a:cubicBezTo>
                      <a:pt x="158" y="496"/>
                      <a:pt x="144" y="499"/>
                      <a:pt x="130" y="502"/>
                    </a:cubicBezTo>
                    <a:cubicBezTo>
                      <a:pt x="119" y="505"/>
                      <a:pt x="99" y="505"/>
                      <a:pt x="76" y="505"/>
                    </a:cubicBezTo>
                    <a:cubicBezTo>
                      <a:pt x="51" y="505"/>
                      <a:pt x="34" y="502"/>
                      <a:pt x="25" y="494"/>
                    </a:cubicBezTo>
                    <a:cubicBezTo>
                      <a:pt x="11" y="480"/>
                      <a:pt x="3" y="463"/>
                      <a:pt x="3" y="443"/>
                    </a:cubicBezTo>
                    <a:cubicBezTo>
                      <a:pt x="3" y="423"/>
                      <a:pt x="0" y="403"/>
                      <a:pt x="0" y="384"/>
                    </a:cubicBezTo>
                    <a:cubicBezTo>
                      <a:pt x="3" y="358"/>
                      <a:pt x="3" y="330"/>
                      <a:pt x="3" y="305"/>
                    </a:cubicBezTo>
                    <a:cubicBezTo>
                      <a:pt x="3" y="279"/>
                      <a:pt x="0" y="254"/>
                      <a:pt x="0" y="226"/>
                    </a:cubicBezTo>
                    <a:cubicBezTo>
                      <a:pt x="0" y="200"/>
                      <a:pt x="0" y="178"/>
                      <a:pt x="3" y="155"/>
                    </a:cubicBezTo>
                    <a:cubicBezTo>
                      <a:pt x="3" y="132"/>
                      <a:pt x="6" y="107"/>
                      <a:pt x="6" y="84"/>
                    </a:cubicBezTo>
                    <a:cubicBezTo>
                      <a:pt x="9" y="73"/>
                      <a:pt x="9" y="59"/>
                      <a:pt x="9" y="45"/>
                    </a:cubicBezTo>
                    <a:cubicBezTo>
                      <a:pt x="9" y="31"/>
                      <a:pt x="11" y="22"/>
                      <a:pt x="23" y="17"/>
                    </a:cubicBezTo>
                    <a:cubicBezTo>
                      <a:pt x="28" y="11"/>
                      <a:pt x="34" y="8"/>
                      <a:pt x="42" y="8"/>
                    </a:cubicBezTo>
                    <a:cubicBezTo>
                      <a:pt x="51" y="8"/>
                      <a:pt x="59" y="5"/>
                      <a:pt x="65" y="3"/>
                    </a:cubicBezTo>
                    <a:cubicBezTo>
                      <a:pt x="110" y="0"/>
                      <a:pt x="152" y="0"/>
                      <a:pt x="198" y="5"/>
                    </a:cubicBezTo>
                    <a:cubicBezTo>
                      <a:pt x="243" y="8"/>
                      <a:pt x="285" y="8"/>
                      <a:pt x="330" y="3"/>
                    </a:cubicBezTo>
                    <a:cubicBezTo>
                      <a:pt x="342" y="0"/>
                      <a:pt x="356" y="0"/>
                      <a:pt x="375" y="0"/>
                    </a:cubicBezTo>
                    <a:cubicBezTo>
                      <a:pt x="392" y="0"/>
                      <a:pt x="406" y="8"/>
                      <a:pt x="421" y="20"/>
                    </a:cubicBezTo>
                    <a:cubicBezTo>
                      <a:pt x="429" y="28"/>
                      <a:pt x="432" y="34"/>
                      <a:pt x="429" y="37"/>
                    </a:cubicBezTo>
                    <a:cubicBezTo>
                      <a:pt x="423" y="39"/>
                      <a:pt x="423" y="48"/>
                      <a:pt x="426" y="56"/>
                    </a:cubicBezTo>
                    <a:cubicBezTo>
                      <a:pt x="432" y="65"/>
                      <a:pt x="435" y="76"/>
                      <a:pt x="435" y="84"/>
                    </a:cubicBezTo>
                    <a:cubicBezTo>
                      <a:pt x="435" y="93"/>
                      <a:pt x="438" y="104"/>
                      <a:pt x="438" y="116"/>
                    </a:cubicBezTo>
                    <a:cubicBezTo>
                      <a:pt x="440" y="127"/>
                      <a:pt x="440" y="138"/>
                      <a:pt x="440" y="149"/>
                    </a:cubicBezTo>
                    <a:cubicBezTo>
                      <a:pt x="440" y="158"/>
                      <a:pt x="438" y="170"/>
                      <a:pt x="438" y="178"/>
                    </a:cubicBezTo>
                    <a:cubicBezTo>
                      <a:pt x="438" y="187"/>
                      <a:pt x="438" y="195"/>
                      <a:pt x="440" y="206"/>
                    </a:cubicBezTo>
                    <a:cubicBezTo>
                      <a:pt x="443" y="217"/>
                      <a:pt x="443" y="226"/>
                      <a:pt x="440" y="231"/>
                    </a:cubicBezTo>
                    <a:cubicBezTo>
                      <a:pt x="435" y="240"/>
                      <a:pt x="435" y="257"/>
                      <a:pt x="435" y="276"/>
                    </a:cubicBezTo>
                    <a:cubicBezTo>
                      <a:pt x="435" y="296"/>
                      <a:pt x="438" y="313"/>
                      <a:pt x="438" y="324"/>
                    </a:cubicBezTo>
                    <a:cubicBezTo>
                      <a:pt x="432" y="330"/>
                      <a:pt x="429" y="330"/>
                      <a:pt x="423" y="327"/>
                    </a:cubicBezTo>
                    <a:cubicBezTo>
                      <a:pt x="401" y="316"/>
                      <a:pt x="395" y="316"/>
                      <a:pt x="392" y="319"/>
                    </a:cubicBezTo>
                    <a:close/>
                    <a:moveTo>
                      <a:pt x="73" y="333"/>
                    </a:moveTo>
                    <a:cubicBezTo>
                      <a:pt x="79" y="338"/>
                      <a:pt x="83" y="339"/>
                      <a:pt x="88" y="333"/>
                    </a:cubicBezTo>
                    <a:cubicBezTo>
                      <a:pt x="94" y="328"/>
                      <a:pt x="96" y="324"/>
                      <a:pt x="96" y="319"/>
                    </a:cubicBezTo>
                    <a:cubicBezTo>
                      <a:pt x="90" y="322"/>
                      <a:pt x="88" y="324"/>
                      <a:pt x="82" y="324"/>
                    </a:cubicBezTo>
                    <a:cubicBezTo>
                      <a:pt x="76" y="324"/>
                      <a:pt x="73" y="327"/>
                      <a:pt x="73" y="333"/>
                    </a:cubicBezTo>
                    <a:close/>
                    <a:moveTo>
                      <a:pt x="119" y="290"/>
                    </a:moveTo>
                    <a:cubicBezTo>
                      <a:pt x="127" y="290"/>
                      <a:pt x="127" y="288"/>
                      <a:pt x="124" y="285"/>
                    </a:cubicBezTo>
                    <a:cubicBezTo>
                      <a:pt x="119" y="279"/>
                      <a:pt x="119" y="282"/>
                      <a:pt x="119" y="290"/>
                    </a:cubicBezTo>
                    <a:close/>
                    <a:moveTo>
                      <a:pt x="124" y="327"/>
                    </a:moveTo>
                    <a:cubicBezTo>
                      <a:pt x="127" y="310"/>
                      <a:pt x="127" y="305"/>
                      <a:pt x="121" y="313"/>
                    </a:cubicBezTo>
                    <a:cubicBezTo>
                      <a:pt x="119" y="322"/>
                      <a:pt x="119" y="327"/>
                      <a:pt x="124" y="327"/>
                    </a:cubicBezTo>
                    <a:close/>
                    <a:moveTo>
                      <a:pt x="136" y="186"/>
                    </a:moveTo>
                    <a:cubicBezTo>
                      <a:pt x="141" y="178"/>
                      <a:pt x="138" y="172"/>
                      <a:pt x="133" y="172"/>
                    </a:cubicBezTo>
                    <a:cubicBezTo>
                      <a:pt x="127" y="178"/>
                      <a:pt x="127" y="183"/>
                      <a:pt x="136" y="186"/>
                    </a:cubicBezTo>
                    <a:close/>
                    <a:moveTo>
                      <a:pt x="144" y="327"/>
                    </a:moveTo>
                    <a:cubicBezTo>
                      <a:pt x="144" y="347"/>
                      <a:pt x="152" y="353"/>
                      <a:pt x="167" y="341"/>
                    </a:cubicBezTo>
                    <a:cubicBezTo>
                      <a:pt x="164" y="330"/>
                      <a:pt x="158" y="327"/>
                      <a:pt x="144" y="327"/>
                    </a:cubicBezTo>
                    <a:close/>
                    <a:moveTo>
                      <a:pt x="161" y="302"/>
                    </a:moveTo>
                    <a:cubicBezTo>
                      <a:pt x="167" y="307"/>
                      <a:pt x="169" y="307"/>
                      <a:pt x="175" y="299"/>
                    </a:cubicBezTo>
                    <a:cubicBezTo>
                      <a:pt x="178" y="293"/>
                      <a:pt x="178" y="288"/>
                      <a:pt x="169" y="285"/>
                    </a:cubicBezTo>
                    <a:cubicBezTo>
                      <a:pt x="169" y="290"/>
                      <a:pt x="167" y="293"/>
                      <a:pt x="164" y="293"/>
                    </a:cubicBezTo>
                    <a:cubicBezTo>
                      <a:pt x="158" y="293"/>
                      <a:pt x="158" y="296"/>
                      <a:pt x="161" y="302"/>
                    </a:cubicBezTo>
                    <a:close/>
                    <a:moveTo>
                      <a:pt x="181" y="197"/>
                    </a:moveTo>
                    <a:cubicBezTo>
                      <a:pt x="186" y="200"/>
                      <a:pt x="189" y="200"/>
                      <a:pt x="189" y="195"/>
                    </a:cubicBezTo>
                    <a:cubicBezTo>
                      <a:pt x="189" y="192"/>
                      <a:pt x="192" y="189"/>
                      <a:pt x="195" y="186"/>
                    </a:cubicBezTo>
                    <a:cubicBezTo>
                      <a:pt x="184" y="186"/>
                      <a:pt x="181" y="189"/>
                      <a:pt x="181" y="197"/>
                    </a:cubicBezTo>
                    <a:close/>
                    <a:moveTo>
                      <a:pt x="189" y="274"/>
                    </a:moveTo>
                    <a:cubicBezTo>
                      <a:pt x="195" y="259"/>
                      <a:pt x="195" y="251"/>
                      <a:pt x="192" y="248"/>
                    </a:cubicBezTo>
                    <a:cubicBezTo>
                      <a:pt x="189" y="245"/>
                      <a:pt x="186" y="245"/>
                      <a:pt x="184" y="251"/>
                    </a:cubicBezTo>
                    <a:cubicBezTo>
                      <a:pt x="181" y="254"/>
                      <a:pt x="178" y="259"/>
                      <a:pt x="178" y="265"/>
                    </a:cubicBezTo>
                    <a:cubicBezTo>
                      <a:pt x="181" y="268"/>
                      <a:pt x="184" y="274"/>
                      <a:pt x="189" y="274"/>
                    </a:cubicBezTo>
                    <a:close/>
                    <a:moveTo>
                      <a:pt x="234" y="307"/>
                    </a:moveTo>
                    <a:cubicBezTo>
                      <a:pt x="237" y="299"/>
                      <a:pt x="231" y="290"/>
                      <a:pt x="217" y="290"/>
                    </a:cubicBezTo>
                    <a:cubicBezTo>
                      <a:pt x="203" y="288"/>
                      <a:pt x="192" y="290"/>
                      <a:pt x="189" y="302"/>
                    </a:cubicBezTo>
                    <a:cubicBezTo>
                      <a:pt x="195" y="307"/>
                      <a:pt x="198" y="307"/>
                      <a:pt x="203" y="305"/>
                    </a:cubicBezTo>
                    <a:cubicBezTo>
                      <a:pt x="209" y="302"/>
                      <a:pt x="212" y="302"/>
                      <a:pt x="217" y="302"/>
                    </a:cubicBezTo>
                    <a:cubicBezTo>
                      <a:pt x="220" y="305"/>
                      <a:pt x="223" y="310"/>
                      <a:pt x="226" y="316"/>
                    </a:cubicBezTo>
                    <a:cubicBezTo>
                      <a:pt x="229" y="322"/>
                      <a:pt x="231" y="319"/>
                      <a:pt x="234" y="307"/>
                    </a:cubicBezTo>
                    <a:close/>
                    <a:moveTo>
                      <a:pt x="195" y="372"/>
                    </a:moveTo>
                    <a:cubicBezTo>
                      <a:pt x="203" y="378"/>
                      <a:pt x="212" y="375"/>
                      <a:pt x="217" y="367"/>
                    </a:cubicBezTo>
                    <a:cubicBezTo>
                      <a:pt x="223" y="358"/>
                      <a:pt x="220" y="353"/>
                      <a:pt x="209" y="347"/>
                    </a:cubicBezTo>
                    <a:cubicBezTo>
                      <a:pt x="209" y="353"/>
                      <a:pt x="206" y="355"/>
                      <a:pt x="200" y="358"/>
                    </a:cubicBezTo>
                    <a:cubicBezTo>
                      <a:pt x="198" y="361"/>
                      <a:pt x="195" y="367"/>
                      <a:pt x="195" y="372"/>
                    </a:cubicBezTo>
                    <a:close/>
                    <a:moveTo>
                      <a:pt x="215" y="132"/>
                    </a:moveTo>
                    <a:cubicBezTo>
                      <a:pt x="209" y="130"/>
                      <a:pt x="206" y="132"/>
                      <a:pt x="206" y="138"/>
                    </a:cubicBezTo>
                    <a:cubicBezTo>
                      <a:pt x="206" y="144"/>
                      <a:pt x="209" y="147"/>
                      <a:pt x="215" y="147"/>
                    </a:cubicBezTo>
                    <a:cubicBezTo>
                      <a:pt x="220" y="141"/>
                      <a:pt x="220" y="138"/>
                      <a:pt x="217" y="138"/>
                    </a:cubicBezTo>
                    <a:cubicBezTo>
                      <a:pt x="217" y="141"/>
                      <a:pt x="215" y="138"/>
                      <a:pt x="215" y="132"/>
                    </a:cubicBezTo>
                    <a:close/>
                    <a:moveTo>
                      <a:pt x="231" y="214"/>
                    </a:moveTo>
                    <a:cubicBezTo>
                      <a:pt x="243" y="214"/>
                      <a:pt x="248" y="211"/>
                      <a:pt x="248" y="206"/>
                    </a:cubicBezTo>
                    <a:cubicBezTo>
                      <a:pt x="246" y="200"/>
                      <a:pt x="243" y="197"/>
                      <a:pt x="234" y="197"/>
                    </a:cubicBezTo>
                    <a:cubicBezTo>
                      <a:pt x="229" y="197"/>
                      <a:pt x="229" y="203"/>
                      <a:pt x="231" y="214"/>
                    </a:cubicBezTo>
                    <a:close/>
                    <a:moveTo>
                      <a:pt x="251" y="141"/>
                    </a:moveTo>
                    <a:cubicBezTo>
                      <a:pt x="254" y="135"/>
                      <a:pt x="254" y="130"/>
                      <a:pt x="254" y="124"/>
                    </a:cubicBezTo>
                    <a:cubicBezTo>
                      <a:pt x="254" y="118"/>
                      <a:pt x="251" y="113"/>
                      <a:pt x="243" y="113"/>
                    </a:cubicBezTo>
                    <a:cubicBezTo>
                      <a:pt x="237" y="116"/>
                      <a:pt x="234" y="121"/>
                      <a:pt x="234" y="130"/>
                    </a:cubicBezTo>
                    <a:cubicBezTo>
                      <a:pt x="237" y="135"/>
                      <a:pt x="243" y="141"/>
                      <a:pt x="251" y="141"/>
                    </a:cubicBezTo>
                    <a:close/>
                    <a:moveTo>
                      <a:pt x="271" y="220"/>
                    </a:moveTo>
                    <a:cubicBezTo>
                      <a:pt x="274" y="226"/>
                      <a:pt x="277" y="228"/>
                      <a:pt x="279" y="228"/>
                    </a:cubicBezTo>
                    <a:cubicBezTo>
                      <a:pt x="282" y="228"/>
                      <a:pt x="282" y="226"/>
                      <a:pt x="282" y="220"/>
                    </a:cubicBezTo>
                    <a:cubicBezTo>
                      <a:pt x="279" y="214"/>
                      <a:pt x="277" y="211"/>
                      <a:pt x="274" y="211"/>
                    </a:cubicBezTo>
                    <a:cubicBezTo>
                      <a:pt x="271" y="214"/>
                      <a:pt x="271" y="214"/>
                      <a:pt x="271" y="220"/>
                    </a:cubicBezTo>
                    <a:close/>
                    <a:moveTo>
                      <a:pt x="277" y="434"/>
                    </a:moveTo>
                    <a:cubicBezTo>
                      <a:pt x="274" y="443"/>
                      <a:pt x="277" y="449"/>
                      <a:pt x="279" y="443"/>
                    </a:cubicBezTo>
                    <a:cubicBezTo>
                      <a:pt x="285" y="440"/>
                      <a:pt x="285" y="437"/>
                      <a:pt x="277" y="434"/>
                    </a:cubicBezTo>
                    <a:close/>
                    <a:moveTo>
                      <a:pt x="282" y="206"/>
                    </a:moveTo>
                    <a:cubicBezTo>
                      <a:pt x="291" y="209"/>
                      <a:pt x="296" y="203"/>
                      <a:pt x="296" y="189"/>
                    </a:cubicBezTo>
                    <a:cubicBezTo>
                      <a:pt x="288" y="186"/>
                      <a:pt x="282" y="189"/>
                      <a:pt x="279" y="192"/>
                    </a:cubicBezTo>
                    <a:cubicBezTo>
                      <a:pt x="277" y="195"/>
                      <a:pt x="277" y="200"/>
                      <a:pt x="282" y="206"/>
                    </a:cubicBezTo>
                    <a:close/>
                    <a:moveTo>
                      <a:pt x="277" y="172"/>
                    </a:moveTo>
                    <a:cubicBezTo>
                      <a:pt x="282" y="178"/>
                      <a:pt x="288" y="178"/>
                      <a:pt x="294" y="175"/>
                    </a:cubicBezTo>
                    <a:cubicBezTo>
                      <a:pt x="299" y="172"/>
                      <a:pt x="302" y="166"/>
                      <a:pt x="302" y="161"/>
                    </a:cubicBezTo>
                    <a:cubicBezTo>
                      <a:pt x="296" y="158"/>
                      <a:pt x="291" y="158"/>
                      <a:pt x="285" y="161"/>
                    </a:cubicBezTo>
                    <a:cubicBezTo>
                      <a:pt x="282" y="163"/>
                      <a:pt x="277" y="169"/>
                      <a:pt x="277" y="172"/>
                    </a:cubicBezTo>
                    <a:close/>
                    <a:moveTo>
                      <a:pt x="296" y="118"/>
                    </a:moveTo>
                    <a:cubicBezTo>
                      <a:pt x="294" y="127"/>
                      <a:pt x="296" y="130"/>
                      <a:pt x="299" y="127"/>
                    </a:cubicBezTo>
                    <a:cubicBezTo>
                      <a:pt x="305" y="121"/>
                      <a:pt x="305" y="118"/>
                      <a:pt x="296" y="118"/>
                    </a:cubicBezTo>
                    <a:close/>
                    <a:moveTo>
                      <a:pt x="299" y="420"/>
                    </a:moveTo>
                    <a:cubicBezTo>
                      <a:pt x="302" y="426"/>
                      <a:pt x="308" y="426"/>
                      <a:pt x="316" y="426"/>
                    </a:cubicBezTo>
                    <a:cubicBezTo>
                      <a:pt x="325" y="426"/>
                      <a:pt x="327" y="420"/>
                      <a:pt x="325" y="412"/>
                    </a:cubicBezTo>
                    <a:cubicBezTo>
                      <a:pt x="308" y="409"/>
                      <a:pt x="299" y="412"/>
                      <a:pt x="299" y="420"/>
                    </a:cubicBezTo>
                    <a:close/>
                    <a:moveTo>
                      <a:pt x="356" y="409"/>
                    </a:moveTo>
                    <a:cubicBezTo>
                      <a:pt x="361" y="409"/>
                      <a:pt x="364" y="403"/>
                      <a:pt x="370" y="395"/>
                    </a:cubicBezTo>
                    <a:cubicBezTo>
                      <a:pt x="364" y="389"/>
                      <a:pt x="361" y="389"/>
                      <a:pt x="356" y="395"/>
                    </a:cubicBezTo>
                    <a:cubicBezTo>
                      <a:pt x="350" y="401"/>
                      <a:pt x="350" y="406"/>
                      <a:pt x="356" y="409"/>
                    </a:cubicBezTo>
                    <a:close/>
                    <a:moveTo>
                      <a:pt x="373" y="358"/>
                    </a:moveTo>
                    <a:cubicBezTo>
                      <a:pt x="375" y="350"/>
                      <a:pt x="373" y="347"/>
                      <a:pt x="370" y="344"/>
                    </a:cubicBezTo>
                    <a:cubicBezTo>
                      <a:pt x="364" y="341"/>
                      <a:pt x="361" y="338"/>
                      <a:pt x="356" y="336"/>
                    </a:cubicBezTo>
                    <a:cubicBezTo>
                      <a:pt x="353" y="344"/>
                      <a:pt x="353" y="353"/>
                      <a:pt x="358" y="358"/>
                    </a:cubicBezTo>
                    <a:cubicBezTo>
                      <a:pt x="361" y="364"/>
                      <a:pt x="367" y="364"/>
                      <a:pt x="373" y="358"/>
                    </a:cubicBezTo>
                    <a:close/>
                    <a:moveTo>
                      <a:pt x="375" y="319"/>
                    </a:moveTo>
                    <a:cubicBezTo>
                      <a:pt x="378" y="313"/>
                      <a:pt x="378" y="307"/>
                      <a:pt x="378" y="302"/>
                    </a:cubicBezTo>
                    <a:cubicBezTo>
                      <a:pt x="367" y="302"/>
                      <a:pt x="361" y="305"/>
                      <a:pt x="364" y="310"/>
                    </a:cubicBezTo>
                    <a:cubicBezTo>
                      <a:pt x="367" y="316"/>
                      <a:pt x="373" y="319"/>
                      <a:pt x="375" y="319"/>
                    </a:cubicBezTo>
                    <a:close/>
                    <a:moveTo>
                      <a:pt x="373" y="34"/>
                    </a:moveTo>
                    <a:cubicBezTo>
                      <a:pt x="367" y="34"/>
                      <a:pt x="364" y="37"/>
                      <a:pt x="364" y="42"/>
                    </a:cubicBezTo>
                    <a:cubicBezTo>
                      <a:pt x="370" y="42"/>
                      <a:pt x="373" y="39"/>
                      <a:pt x="373" y="34"/>
                    </a:cubicBezTo>
                    <a:close/>
                    <a:moveTo>
                      <a:pt x="384" y="296"/>
                    </a:moveTo>
                    <a:cubicBezTo>
                      <a:pt x="392" y="296"/>
                      <a:pt x="398" y="293"/>
                      <a:pt x="398" y="285"/>
                    </a:cubicBezTo>
                    <a:cubicBezTo>
                      <a:pt x="390" y="285"/>
                      <a:pt x="384" y="290"/>
                      <a:pt x="384" y="296"/>
                    </a:cubicBezTo>
                    <a:close/>
                    <a:moveTo>
                      <a:pt x="406" y="209"/>
                    </a:moveTo>
                    <a:cubicBezTo>
                      <a:pt x="412" y="200"/>
                      <a:pt x="409" y="197"/>
                      <a:pt x="401" y="197"/>
                    </a:cubicBezTo>
                    <a:cubicBezTo>
                      <a:pt x="392" y="197"/>
                      <a:pt x="387" y="203"/>
                      <a:pt x="387" y="211"/>
                    </a:cubicBezTo>
                    <a:cubicBezTo>
                      <a:pt x="395" y="217"/>
                      <a:pt x="401" y="217"/>
                      <a:pt x="406" y="209"/>
                    </a:cubicBezTo>
                    <a:close/>
                    <a:moveTo>
                      <a:pt x="392" y="155"/>
                    </a:moveTo>
                    <a:cubicBezTo>
                      <a:pt x="390" y="163"/>
                      <a:pt x="395" y="169"/>
                      <a:pt x="409" y="169"/>
                    </a:cubicBezTo>
                    <a:cubicBezTo>
                      <a:pt x="412" y="161"/>
                      <a:pt x="409" y="155"/>
                      <a:pt x="406" y="152"/>
                    </a:cubicBezTo>
                    <a:cubicBezTo>
                      <a:pt x="401" y="149"/>
                      <a:pt x="395" y="149"/>
                      <a:pt x="392" y="155"/>
                    </a:cubicBez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1965"/>
              </a:p>
            </p:txBody>
          </p:sp>
        </p:grpSp>
      </p:grpSp>
      <p:grpSp>
        <p:nvGrpSpPr>
          <p:cNvPr id="59" name="Group 58">
            <a:extLst>
              <a:ext uri="{FF2B5EF4-FFF2-40B4-BE49-F238E27FC236}">
                <a16:creationId xmlns:a16="http://schemas.microsoft.com/office/drawing/2014/main" id="{06AAFA8A-48A5-F54A-AF3E-2BF7451B39C7}"/>
              </a:ext>
            </a:extLst>
          </p:cNvPr>
          <p:cNvGrpSpPr/>
          <p:nvPr userDrawn="1"/>
        </p:nvGrpSpPr>
        <p:grpSpPr>
          <a:xfrm>
            <a:off x="8479369" y="335993"/>
            <a:ext cx="3109688" cy="393669"/>
            <a:chOff x="1695450" y="3352800"/>
            <a:chExt cx="6721475" cy="850900"/>
          </a:xfrm>
        </p:grpSpPr>
        <p:sp>
          <p:nvSpPr>
            <p:cNvPr id="60" name="Freeform 1">
              <a:extLst>
                <a:ext uri="{FF2B5EF4-FFF2-40B4-BE49-F238E27FC236}">
                  <a16:creationId xmlns:a16="http://schemas.microsoft.com/office/drawing/2014/main" id="{F775A8A6-40D8-A64B-86C9-7D8830BFEFFF}"/>
                </a:ext>
              </a:extLst>
            </p:cNvPr>
            <p:cNvSpPr>
              <a:spLocks noChangeArrowheads="1"/>
            </p:cNvSpPr>
            <p:nvPr/>
          </p:nvSpPr>
          <p:spPr bwMode="auto">
            <a:xfrm>
              <a:off x="1695450" y="3352800"/>
              <a:ext cx="6721475" cy="850900"/>
            </a:xfrm>
            <a:custGeom>
              <a:avLst/>
              <a:gdLst>
                <a:gd name="T0" fmla="*/ 9334 w 18669"/>
                <a:gd name="T1" fmla="*/ 2364 h 2365"/>
                <a:gd name="T2" fmla="*/ 0 w 18669"/>
                <a:gd name="T3" fmla="*/ 2364 h 2365"/>
                <a:gd name="T4" fmla="*/ 0 w 18669"/>
                <a:gd name="T5" fmla="*/ 0 h 2365"/>
                <a:gd name="T6" fmla="*/ 18668 w 18669"/>
                <a:gd name="T7" fmla="*/ 0 h 2365"/>
                <a:gd name="T8" fmla="*/ 18668 w 18669"/>
                <a:gd name="T9" fmla="*/ 2364 h 2365"/>
                <a:gd name="T10" fmla="*/ 9334 w 18669"/>
                <a:gd name="T11" fmla="*/ 2364 h 2365"/>
              </a:gdLst>
              <a:ahLst/>
              <a:cxnLst>
                <a:cxn ang="0">
                  <a:pos x="T0" y="T1"/>
                </a:cxn>
                <a:cxn ang="0">
                  <a:pos x="T2" y="T3"/>
                </a:cxn>
                <a:cxn ang="0">
                  <a:pos x="T4" y="T5"/>
                </a:cxn>
                <a:cxn ang="0">
                  <a:pos x="T6" y="T7"/>
                </a:cxn>
                <a:cxn ang="0">
                  <a:pos x="T8" y="T9"/>
                </a:cxn>
                <a:cxn ang="0">
                  <a:pos x="T10" y="T11"/>
                </a:cxn>
              </a:cxnLst>
              <a:rect l="0" t="0" r="r" b="b"/>
              <a:pathLst>
                <a:path w="18669" h="2365">
                  <a:moveTo>
                    <a:pt x="9334" y="2364"/>
                  </a:moveTo>
                  <a:lnTo>
                    <a:pt x="0" y="2364"/>
                  </a:lnTo>
                  <a:lnTo>
                    <a:pt x="0" y="0"/>
                  </a:lnTo>
                  <a:lnTo>
                    <a:pt x="18668" y="0"/>
                  </a:lnTo>
                  <a:lnTo>
                    <a:pt x="18668" y="2364"/>
                  </a:lnTo>
                  <a:lnTo>
                    <a:pt x="9334" y="2364"/>
                  </a:lnTo>
                </a:path>
              </a:pathLst>
            </a:custGeom>
            <a:solidFill>
              <a:srgbClr val="F15B2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1" name="Freeform 2">
              <a:extLst>
                <a:ext uri="{FF2B5EF4-FFF2-40B4-BE49-F238E27FC236}">
                  <a16:creationId xmlns:a16="http://schemas.microsoft.com/office/drawing/2014/main" id="{C4F073EC-4121-B842-BB1F-14CE048CD638}"/>
                </a:ext>
              </a:extLst>
            </p:cNvPr>
            <p:cNvSpPr>
              <a:spLocks noChangeArrowheads="1"/>
            </p:cNvSpPr>
            <p:nvPr/>
          </p:nvSpPr>
          <p:spPr bwMode="auto">
            <a:xfrm>
              <a:off x="2135188" y="3670300"/>
              <a:ext cx="192087" cy="238125"/>
            </a:xfrm>
            <a:custGeom>
              <a:avLst/>
              <a:gdLst>
                <a:gd name="T0" fmla="*/ 533 w 534"/>
                <a:gd name="T1" fmla="*/ 422 h 663"/>
                <a:gd name="T2" fmla="*/ 502 w 534"/>
                <a:gd name="T3" fmla="*/ 549 h 663"/>
                <a:gd name="T4" fmla="*/ 409 w 534"/>
                <a:gd name="T5" fmla="*/ 634 h 663"/>
                <a:gd name="T6" fmla="*/ 265 w 534"/>
                <a:gd name="T7" fmla="*/ 662 h 663"/>
                <a:gd name="T8" fmla="*/ 70 w 534"/>
                <a:gd name="T9" fmla="*/ 597 h 663"/>
                <a:gd name="T10" fmla="*/ 0 w 534"/>
                <a:gd name="T11" fmla="*/ 419 h 663"/>
                <a:gd name="T12" fmla="*/ 0 w 534"/>
                <a:gd name="T13" fmla="*/ 0 h 663"/>
                <a:gd name="T14" fmla="*/ 138 w 534"/>
                <a:gd name="T15" fmla="*/ 0 h 663"/>
                <a:gd name="T16" fmla="*/ 138 w 534"/>
                <a:gd name="T17" fmla="*/ 399 h 663"/>
                <a:gd name="T18" fmla="*/ 169 w 534"/>
                <a:gd name="T19" fmla="*/ 510 h 663"/>
                <a:gd name="T20" fmla="*/ 271 w 534"/>
                <a:gd name="T21" fmla="*/ 546 h 663"/>
                <a:gd name="T22" fmla="*/ 369 w 534"/>
                <a:gd name="T23" fmla="*/ 510 h 663"/>
                <a:gd name="T24" fmla="*/ 400 w 534"/>
                <a:gd name="T25" fmla="*/ 399 h 663"/>
                <a:gd name="T26" fmla="*/ 400 w 534"/>
                <a:gd name="T27" fmla="*/ 3 h 663"/>
                <a:gd name="T28" fmla="*/ 533 w 534"/>
                <a:gd name="T29" fmla="*/ 3 h 663"/>
                <a:gd name="T30" fmla="*/ 533 w 534"/>
                <a:gd name="T31" fmla="*/ 422 h 6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34" h="663">
                  <a:moveTo>
                    <a:pt x="533" y="422"/>
                  </a:moveTo>
                  <a:cubicBezTo>
                    <a:pt x="533" y="470"/>
                    <a:pt x="522" y="512"/>
                    <a:pt x="502" y="549"/>
                  </a:cubicBezTo>
                  <a:cubicBezTo>
                    <a:pt x="479" y="586"/>
                    <a:pt x="448" y="615"/>
                    <a:pt x="409" y="634"/>
                  </a:cubicBezTo>
                  <a:cubicBezTo>
                    <a:pt x="369" y="654"/>
                    <a:pt x="319" y="662"/>
                    <a:pt x="265" y="662"/>
                  </a:cubicBezTo>
                  <a:cubicBezTo>
                    <a:pt x="180" y="662"/>
                    <a:pt x="115" y="639"/>
                    <a:pt x="70" y="597"/>
                  </a:cubicBezTo>
                  <a:cubicBezTo>
                    <a:pt x="25" y="555"/>
                    <a:pt x="0" y="495"/>
                    <a:pt x="0" y="419"/>
                  </a:cubicBezTo>
                  <a:lnTo>
                    <a:pt x="0" y="0"/>
                  </a:lnTo>
                  <a:lnTo>
                    <a:pt x="138" y="0"/>
                  </a:lnTo>
                  <a:lnTo>
                    <a:pt x="138" y="399"/>
                  </a:lnTo>
                  <a:cubicBezTo>
                    <a:pt x="138" y="450"/>
                    <a:pt x="149" y="487"/>
                    <a:pt x="169" y="510"/>
                  </a:cubicBezTo>
                  <a:cubicBezTo>
                    <a:pt x="189" y="532"/>
                    <a:pt x="223" y="546"/>
                    <a:pt x="271" y="546"/>
                  </a:cubicBezTo>
                  <a:cubicBezTo>
                    <a:pt x="316" y="546"/>
                    <a:pt x="349" y="536"/>
                    <a:pt x="369" y="510"/>
                  </a:cubicBezTo>
                  <a:cubicBezTo>
                    <a:pt x="388" y="485"/>
                    <a:pt x="400" y="447"/>
                    <a:pt x="400" y="399"/>
                  </a:cubicBezTo>
                  <a:lnTo>
                    <a:pt x="400" y="3"/>
                  </a:lnTo>
                  <a:lnTo>
                    <a:pt x="533" y="3"/>
                  </a:lnTo>
                  <a:lnTo>
                    <a:pt x="533" y="422"/>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2" name="Freeform 3">
              <a:extLst>
                <a:ext uri="{FF2B5EF4-FFF2-40B4-BE49-F238E27FC236}">
                  <a16:creationId xmlns:a16="http://schemas.microsoft.com/office/drawing/2014/main" id="{7677E9F7-46F9-4F46-82AA-EB222FFA7019}"/>
                </a:ext>
              </a:extLst>
            </p:cNvPr>
            <p:cNvSpPr>
              <a:spLocks noChangeArrowheads="1"/>
            </p:cNvSpPr>
            <p:nvPr/>
          </p:nvSpPr>
          <p:spPr bwMode="auto">
            <a:xfrm>
              <a:off x="2389188" y="3854450"/>
              <a:ext cx="55562" cy="55563"/>
            </a:xfrm>
            <a:custGeom>
              <a:avLst/>
              <a:gdLst>
                <a:gd name="T0" fmla="*/ 0 w 156"/>
                <a:gd name="T1" fmla="*/ 77 h 154"/>
                <a:gd name="T2" fmla="*/ 20 w 156"/>
                <a:gd name="T3" fmla="*/ 20 h 154"/>
                <a:gd name="T4" fmla="*/ 79 w 156"/>
                <a:gd name="T5" fmla="*/ 0 h 154"/>
                <a:gd name="T6" fmla="*/ 135 w 156"/>
                <a:gd name="T7" fmla="*/ 20 h 154"/>
                <a:gd name="T8" fmla="*/ 155 w 156"/>
                <a:gd name="T9" fmla="*/ 77 h 154"/>
                <a:gd name="T10" fmla="*/ 135 w 156"/>
                <a:gd name="T11" fmla="*/ 133 h 154"/>
                <a:gd name="T12" fmla="*/ 79 w 156"/>
                <a:gd name="T13" fmla="*/ 153 h 154"/>
                <a:gd name="T14" fmla="*/ 20 w 156"/>
                <a:gd name="T15" fmla="*/ 133 h 154"/>
                <a:gd name="T16" fmla="*/ 0 w 156"/>
                <a:gd name="T17" fmla="*/ 77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6" h="154">
                  <a:moveTo>
                    <a:pt x="0" y="77"/>
                  </a:moveTo>
                  <a:cubicBezTo>
                    <a:pt x="0" y="51"/>
                    <a:pt x="6" y="31"/>
                    <a:pt x="20" y="20"/>
                  </a:cubicBezTo>
                  <a:cubicBezTo>
                    <a:pt x="34" y="6"/>
                    <a:pt x="54" y="0"/>
                    <a:pt x="79" y="0"/>
                  </a:cubicBezTo>
                  <a:cubicBezTo>
                    <a:pt x="104" y="0"/>
                    <a:pt x="124" y="6"/>
                    <a:pt x="135" y="20"/>
                  </a:cubicBezTo>
                  <a:cubicBezTo>
                    <a:pt x="150" y="34"/>
                    <a:pt x="155" y="51"/>
                    <a:pt x="155" y="77"/>
                  </a:cubicBezTo>
                  <a:cubicBezTo>
                    <a:pt x="155" y="99"/>
                    <a:pt x="149" y="119"/>
                    <a:pt x="135" y="133"/>
                  </a:cubicBezTo>
                  <a:cubicBezTo>
                    <a:pt x="120" y="147"/>
                    <a:pt x="102" y="153"/>
                    <a:pt x="79" y="153"/>
                  </a:cubicBezTo>
                  <a:cubicBezTo>
                    <a:pt x="54" y="153"/>
                    <a:pt x="34" y="147"/>
                    <a:pt x="20" y="133"/>
                  </a:cubicBezTo>
                  <a:cubicBezTo>
                    <a:pt x="8" y="119"/>
                    <a:pt x="0" y="99"/>
                    <a:pt x="0" y="77"/>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3" name="Freeform 4">
              <a:extLst>
                <a:ext uri="{FF2B5EF4-FFF2-40B4-BE49-F238E27FC236}">
                  <a16:creationId xmlns:a16="http://schemas.microsoft.com/office/drawing/2014/main" id="{5157DB04-11B2-504C-8CFB-06017856E487}"/>
                </a:ext>
              </a:extLst>
            </p:cNvPr>
            <p:cNvSpPr>
              <a:spLocks noChangeArrowheads="1"/>
            </p:cNvSpPr>
            <p:nvPr/>
          </p:nvSpPr>
          <p:spPr bwMode="auto">
            <a:xfrm>
              <a:off x="2495550" y="3667125"/>
              <a:ext cx="153988" cy="241300"/>
            </a:xfrm>
            <a:custGeom>
              <a:avLst/>
              <a:gdLst>
                <a:gd name="T0" fmla="*/ 426 w 427"/>
                <a:gd name="T1" fmla="*/ 479 h 669"/>
                <a:gd name="T2" fmla="*/ 362 w 427"/>
                <a:gd name="T3" fmla="*/ 617 h 669"/>
                <a:gd name="T4" fmla="*/ 184 w 427"/>
                <a:gd name="T5" fmla="*/ 668 h 669"/>
                <a:gd name="T6" fmla="*/ 0 w 427"/>
                <a:gd name="T7" fmla="*/ 629 h 669"/>
                <a:gd name="T8" fmla="*/ 0 w 427"/>
                <a:gd name="T9" fmla="*/ 499 h 669"/>
                <a:gd name="T10" fmla="*/ 113 w 427"/>
                <a:gd name="T11" fmla="*/ 541 h 669"/>
                <a:gd name="T12" fmla="*/ 198 w 427"/>
                <a:gd name="T13" fmla="*/ 552 h 669"/>
                <a:gd name="T14" fmla="*/ 268 w 427"/>
                <a:gd name="T15" fmla="*/ 535 h 669"/>
                <a:gd name="T16" fmla="*/ 294 w 427"/>
                <a:gd name="T17" fmla="*/ 485 h 669"/>
                <a:gd name="T18" fmla="*/ 283 w 427"/>
                <a:gd name="T19" fmla="*/ 451 h 669"/>
                <a:gd name="T20" fmla="*/ 251 w 427"/>
                <a:gd name="T21" fmla="*/ 423 h 669"/>
                <a:gd name="T22" fmla="*/ 167 w 427"/>
                <a:gd name="T23" fmla="*/ 377 h 669"/>
                <a:gd name="T24" fmla="*/ 76 w 427"/>
                <a:gd name="T25" fmla="*/ 324 h 669"/>
                <a:gd name="T26" fmla="*/ 29 w 427"/>
                <a:gd name="T27" fmla="*/ 266 h 669"/>
                <a:gd name="T28" fmla="*/ 12 w 427"/>
                <a:gd name="T29" fmla="*/ 187 h 669"/>
                <a:gd name="T30" fmla="*/ 71 w 427"/>
                <a:gd name="T31" fmla="*/ 51 h 669"/>
                <a:gd name="T32" fmla="*/ 232 w 427"/>
                <a:gd name="T33" fmla="*/ 0 h 669"/>
                <a:gd name="T34" fmla="*/ 328 w 427"/>
                <a:gd name="T35" fmla="*/ 12 h 669"/>
                <a:gd name="T36" fmla="*/ 424 w 427"/>
                <a:gd name="T37" fmla="*/ 45 h 669"/>
                <a:gd name="T38" fmla="*/ 378 w 427"/>
                <a:gd name="T39" fmla="*/ 153 h 669"/>
                <a:gd name="T40" fmla="*/ 291 w 427"/>
                <a:gd name="T41" fmla="*/ 122 h 669"/>
                <a:gd name="T42" fmla="*/ 223 w 427"/>
                <a:gd name="T43" fmla="*/ 113 h 669"/>
                <a:gd name="T44" fmla="*/ 164 w 427"/>
                <a:gd name="T45" fmla="*/ 130 h 669"/>
                <a:gd name="T46" fmla="*/ 144 w 427"/>
                <a:gd name="T47" fmla="*/ 178 h 669"/>
                <a:gd name="T48" fmla="*/ 153 w 427"/>
                <a:gd name="T49" fmla="*/ 209 h 669"/>
                <a:gd name="T50" fmla="*/ 181 w 427"/>
                <a:gd name="T51" fmla="*/ 234 h 669"/>
                <a:gd name="T52" fmla="*/ 268 w 427"/>
                <a:gd name="T53" fmla="*/ 280 h 669"/>
                <a:gd name="T54" fmla="*/ 393 w 427"/>
                <a:gd name="T55" fmla="*/ 366 h 669"/>
                <a:gd name="T56" fmla="*/ 426 w 427"/>
                <a:gd name="T57" fmla="*/ 479 h 6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27" h="669">
                  <a:moveTo>
                    <a:pt x="426" y="479"/>
                  </a:moveTo>
                  <a:cubicBezTo>
                    <a:pt x="426" y="538"/>
                    <a:pt x="404" y="583"/>
                    <a:pt x="362" y="617"/>
                  </a:cubicBezTo>
                  <a:cubicBezTo>
                    <a:pt x="319" y="651"/>
                    <a:pt x="260" y="668"/>
                    <a:pt x="184" y="668"/>
                  </a:cubicBezTo>
                  <a:cubicBezTo>
                    <a:pt x="113" y="668"/>
                    <a:pt x="54" y="654"/>
                    <a:pt x="0" y="629"/>
                  </a:cubicBezTo>
                  <a:lnTo>
                    <a:pt x="0" y="499"/>
                  </a:lnTo>
                  <a:cubicBezTo>
                    <a:pt x="45" y="519"/>
                    <a:pt x="82" y="533"/>
                    <a:pt x="113" y="541"/>
                  </a:cubicBezTo>
                  <a:cubicBezTo>
                    <a:pt x="144" y="550"/>
                    <a:pt x="172" y="552"/>
                    <a:pt x="198" y="552"/>
                  </a:cubicBezTo>
                  <a:cubicBezTo>
                    <a:pt x="229" y="552"/>
                    <a:pt x="251" y="547"/>
                    <a:pt x="268" y="535"/>
                  </a:cubicBezTo>
                  <a:cubicBezTo>
                    <a:pt x="285" y="524"/>
                    <a:pt x="294" y="507"/>
                    <a:pt x="294" y="485"/>
                  </a:cubicBezTo>
                  <a:cubicBezTo>
                    <a:pt x="294" y="471"/>
                    <a:pt x="291" y="459"/>
                    <a:pt x="283" y="451"/>
                  </a:cubicBezTo>
                  <a:cubicBezTo>
                    <a:pt x="274" y="439"/>
                    <a:pt x="265" y="432"/>
                    <a:pt x="251" y="423"/>
                  </a:cubicBezTo>
                  <a:cubicBezTo>
                    <a:pt x="236" y="415"/>
                    <a:pt x="209" y="397"/>
                    <a:pt x="167" y="377"/>
                  </a:cubicBezTo>
                  <a:cubicBezTo>
                    <a:pt x="127" y="358"/>
                    <a:pt x="96" y="341"/>
                    <a:pt x="76" y="324"/>
                  </a:cubicBezTo>
                  <a:cubicBezTo>
                    <a:pt x="57" y="308"/>
                    <a:pt x="40" y="288"/>
                    <a:pt x="29" y="266"/>
                  </a:cubicBezTo>
                  <a:cubicBezTo>
                    <a:pt x="17" y="243"/>
                    <a:pt x="12" y="215"/>
                    <a:pt x="12" y="187"/>
                  </a:cubicBezTo>
                  <a:cubicBezTo>
                    <a:pt x="12" y="130"/>
                    <a:pt x="31" y="82"/>
                    <a:pt x="71" y="51"/>
                  </a:cubicBezTo>
                  <a:cubicBezTo>
                    <a:pt x="110" y="17"/>
                    <a:pt x="164" y="0"/>
                    <a:pt x="232" y="0"/>
                  </a:cubicBezTo>
                  <a:cubicBezTo>
                    <a:pt x="266" y="0"/>
                    <a:pt x="297" y="3"/>
                    <a:pt x="328" y="12"/>
                  </a:cubicBezTo>
                  <a:cubicBezTo>
                    <a:pt x="359" y="20"/>
                    <a:pt x="390" y="31"/>
                    <a:pt x="424" y="45"/>
                  </a:cubicBezTo>
                  <a:lnTo>
                    <a:pt x="378" y="153"/>
                  </a:lnTo>
                  <a:cubicBezTo>
                    <a:pt x="345" y="139"/>
                    <a:pt x="314" y="127"/>
                    <a:pt x="291" y="122"/>
                  </a:cubicBezTo>
                  <a:cubicBezTo>
                    <a:pt x="268" y="116"/>
                    <a:pt x="246" y="113"/>
                    <a:pt x="223" y="113"/>
                  </a:cubicBezTo>
                  <a:cubicBezTo>
                    <a:pt x="198" y="113"/>
                    <a:pt x="178" y="119"/>
                    <a:pt x="164" y="130"/>
                  </a:cubicBezTo>
                  <a:cubicBezTo>
                    <a:pt x="150" y="141"/>
                    <a:pt x="144" y="158"/>
                    <a:pt x="144" y="178"/>
                  </a:cubicBezTo>
                  <a:cubicBezTo>
                    <a:pt x="144" y="189"/>
                    <a:pt x="147" y="201"/>
                    <a:pt x="153" y="209"/>
                  </a:cubicBezTo>
                  <a:cubicBezTo>
                    <a:pt x="158" y="218"/>
                    <a:pt x="167" y="226"/>
                    <a:pt x="181" y="234"/>
                  </a:cubicBezTo>
                  <a:cubicBezTo>
                    <a:pt x="192" y="243"/>
                    <a:pt x="223" y="257"/>
                    <a:pt x="268" y="280"/>
                  </a:cubicBezTo>
                  <a:cubicBezTo>
                    <a:pt x="330" y="308"/>
                    <a:pt x="370" y="338"/>
                    <a:pt x="393" y="366"/>
                  </a:cubicBezTo>
                  <a:cubicBezTo>
                    <a:pt x="415" y="400"/>
                    <a:pt x="426" y="437"/>
                    <a:pt x="426" y="479"/>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4" name="Freeform 5">
              <a:extLst>
                <a:ext uri="{FF2B5EF4-FFF2-40B4-BE49-F238E27FC236}">
                  <a16:creationId xmlns:a16="http://schemas.microsoft.com/office/drawing/2014/main" id="{C781DB00-1676-E14B-AEA9-92CE3D8B5FFE}"/>
                </a:ext>
              </a:extLst>
            </p:cNvPr>
            <p:cNvSpPr>
              <a:spLocks noChangeArrowheads="1"/>
            </p:cNvSpPr>
            <p:nvPr/>
          </p:nvSpPr>
          <p:spPr bwMode="auto">
            <a:xfrm>
              <a:off x="2697163" y="3854450"/>
              <a:ext cx="55562" cy="55563"/>
            </a:xfrm>
            <a:custGeom>
              <a:avLst/>
              <a:gdLst>
                <a:gd name="T0" fmla="*/ 0 w 156"/>
                <a:gd name="T1" fmla="*/ 77 h 154"/>
                <a:gd name="T2" fmla="*/ 20 w 156"/>
                <a:gd name="T3" fmla="*/ 20 h 154"/>
                <a:gd name="T4" fmla="*/ 79 w 156"/>
                <a:gd name="T5" fmla="*/ 0 h 154"/>
                <a:gd name="T6" fmla="*/ 136 w 156"/>
                <a:gd name="T7" fmla="*/ 20 h 154"/>
                <a:gd name="T8" fmla="*/ 155 w 156"/>
                <a:gd name="T9" fmla="*/ 77 h 154"/>
                <a:gd name="T10" fmla="*/ 136 w 156"/>
                <a:gd name="T11" fmla="*/ 133 h 154"/>
                <a:gd name="T12" fmla="*/ 79 w 156"/>
                <a:gd name="T13" fmla="*/ 153 h 154"/>
                <a:gd name="T14" fmla="*/ 20 w 156"/>
                <a:gd name="T15" fmla="*/ 133 h 154"/>
                <a:gd name="T16" fmla="*/ 0 w 156"/>
                <a:gd name="T17" fmla="*/ 77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6" h="154">
                  <a:moveTo>
                    <a:pt x="0" y="77"/>
                  </a:moveTo>
                  <a:cubicBezTo>
                    <a:pt x="0" y="51"/>
                    <a:pt x="6" y="31"/>
                    <a:pt x="20" y="20"/>
                  </a:cubicBezTo>
                  <a:cubicBezTo>
                    <a:pt x="34" y="6"/>
                    <a:pt x="54" y="0"/>
                    <a:pt x="79" y="0"/>
                  </a:cubicBezTo>
                  <a:cubicBezTo>
                    <a:pt x="104" y="0"/>
                    <a:pt x="124" y="6"/>
                    <a:pt x="136" y="20"/>
                  </a:cubicBezTo>
                  <a:cubicBezTo>
                    <a:pt x="150" y="34"/>
                    <a:pt x="155" y="51"/>
                    <a:pt x="155" y="77"/>
                  </a:cubicBezTo>
                  <a:cubicBezTo>
                    <a:pt x="155" y="99"/>
                    <a:pt x="150" y="119"/>
                    <a:pt x="136" y="133"/>
                  </a:cubicBezTo>
                  <a:cubicBezTo>
                    <a:pt x="121" y="147"/>
                    <a:pt x="102" y="153"/>
                    <a:pt x="79" y="153"/>
                  </a:cubicBezTo>
                  <a:cubicBezTo>
                    <a:pt x="54" y="153"/>
                    <a:pt x="34" y="147"/>
                    <a:pt x="20" y="133"/>
                  </a:cubicBezTo>
                  <a:cubicBezTo>
                    <a:pt x="9" y="119"/>
                    <a:pt x="0" y="99"/>
                    <a:pt x="0" y="77"/>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5" name="Freeform 6">
              <a:extLst>
                <a:ext uri="{FF2B5EF4-FFF2-40B4-BE49-F238E27FC236}">
                  <a16:creationId xmlns:a16="http://schemas.microsoft.com/office/drawing/2014/main" id="{737ED310-A598-414E-9245-38E7AADD48F3}"/>
                </a:ext>
              </a:extLst>
            </p:cNvPr>
            <p:cNvSpPr>
              <a:spLocks noChangeArrowheads="1"/>
            </p:cNvSpPr>
            <p:nvPr/>
          </p:nvSpPr>
          <p:spPr bwMode="auto">
            <a:xfrm>
              <a:off x="2906713" y="3667125"/>
              <a:ext cx="153987" cy="241300"/>
            </a:xfrm>
            <a:custGeom>
              <a:avLst/>
              <a:gdLst>
                <a:gd name="T0" fmla="*/ 426 w 427"/>
                <a:gd name="T1" fmla="*/ 479 h 669"/>
                <a:gd name="T2" fmla="*/ 361 w 427"/>
                <a:gd name="T3" fmla="*/ 617 h 669"/>
                <a:gd name="T4" fmla="*/ 183 w 427"/>
                <a:gd name="T5" fmla="*/ 668 h 669"/>
                <a:gd name="T6" fmla="*/ 0 w 427"/>
                <a:gd name="T7" fmla="*/ 629 h 669"/>
                <a:gd name="T8" fmla="*/ 0 w 427"/>
                <a:gd name="T9" fmla="*/ 499 h 669"/>
                <a:gd name="T10" fmla="*/ 113 w 427"/>
                <a:gd name="T11" fmla="*/ 541 h 669"/>
                <a:gd name="T12" fmla="*/ 197 w 427"/>
                <a:gd name="T13" fmla="*/ 552 h 669"/>
                <a:gd name="T14" fmla="*/ 268 w 427"/>
                <a:gd name="T15" fmla="*/ 535 h 669"/>
                <a:gd name="T16" fmla="*/ 293 w 427"/>
                <a:gd name="T17" fmla="*/ 485 h 669"/>
                <a:gd name="T18" fmla="*/ 282 w 427"/>
                <a:gd name="T19" fmla="*/ 451 h 669"/>
                <a:gd name="T20" fmla="*/ 251 w 427"/>
                <a:gd name="T21" fmla="*/ 423 h 669"/>
                <a:gd name="T22" fmla="*/ 166 w 427"/>
                <a:gd name="T23" fmla="*/ 377 h 669"/>
                <a:gd name="T24" fmla="*/ 76 w 427"/>
                <a:gd name="T25" fmla="*/ 324 h 669"/>
                <a:gd name="T26" fmla="*/ 28 w 427"/>
                <a:gd name="T27" fmla="*/ 266 h 669"/>
                <a:gd name="T28" fmla="*/ 11 w 427"/>
                <a:gd name="T29" fmla="*/ 187 h 669"/>
                <a:gd name="T30" fmla="*/ 70 w 427"/>
                <a:gd name="T31" fmla="*/ 51 h 669"/>
                <a:gd name="T32" fmla="*/ 231 w 427"/>
                <a:gd name="T33" fmla="*/ 0 h 669"/>
                <a:gd name="T34" fmla="*/ 327 w 427"/>
                <a:gd name="T35" fmla="*/ 12 h 669"/>
                <a:gd name="T36" fmla="*/ 423 w 427"/>
                <a:gd name="T37" fmla="*/ 45 h 669"/>
                <a:gd name="T38" fmla="*/ 378 w 427"/>
                <a:gd name="T39" fmla="*/ 153 h 669"/>
                <a:gd name="T40" fmla="*/ 290 w 427"/>
                <a:gd name="T41" fmla="*/ 122 h 669"/>
                <a:gd name="T42" fmla="*/ 223 w 427"/>
                <a:gd name="T43" fmla="*/ 113 h 669"/>
                <a:gd name="T44" fmla="*/ 163 w 427"/>
                <a:gd name="T45" fmla="*/ 130 h 669"/>
                <a:gd name="T46" fmla="*/ 144 w 427"/>
                <a:gd name="T47" fmla="*/ 178 h 669"/>
                <a:gd name="T48" fmla="*/ 152 w 427"/>
                <a:gd name="T49" fmla="*/ 209 h 669"/>
                <a:gd name="T50" fmla="*/ 180 w 427"/>
                <a:gd name="T51" fmla="*/ 234 h 669"/>
                <a:gd name="T52" fmla="*/ 268 w 427"/>
                <a:gd name="T53" fmla="*/ 280 h 669"/>
                <a:gd name="T54" fmla="*/ 392 w 427"/>
                <a:gd name="T55" fmla="*/ 366 h 669"/>
                <a:gd name="T56" fmla="*/ 426 w 427"/>
                <a:gd name="T57" fmla="*/ 479 h 6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27" h="669">
                  <a:moveTo>
                    <a:pt x="426" y="479"/>
                  </a:moveTo>
                  <a:cubicBezTo>
                    <a:pt x="426" y="538"/>
                    <a:pt x="403" y="583"/>
                    <a:pt x="361" y="617"/>
                  </a:cubicBezTo>
                  <a:cubicBezTo>
                    <a:pt x="319" y="651"/>
                    <a:pt x="259" y="668"/>
                    <a:pt x="183" y="668"/>
                  </a:cubicBezTo>
                  <a:cubicBezTo>
                    <a:pt x="113" y="668"/>
                    <a:pt x="53" y="654"/>
                    <a:pt x="0" y="629"/>
                  </a:cubicBezTo>
                  <a:lnTo>
                    <a:pt x="0" y="499"/>
                  </a:lnTo>
                  <a:cubicBezTo>
                    <a:pt x="45" y="519"/>
                    <a:pt x="81" y="533"/>
                    <a:pt x="113" y="541"/>
                  </a:cubicBezTo>
                  <a:cubicBezTo>
                    <a:pt x="144" y="550"/>
                    <a:pt x="172" y="552"/>
                    <a:pt x="197" y="552"/>
                  </a:cubicBezTo>
                  <a:cubicBezTo>
                    <a:pt x="228" y="552"/>
                    <a:pt x="251" y="547"/>
                    <a:pt x="268" y="535"/>
                  </a:cubicBezTo>
                  <a:cubicBezTo>
                    <a:pt x="285" y="524"/>
                    <a:pt x="293" y="507"/>
                    <a:pt x="293" y="485"/>
                  </a:cubicBezTo>
                  <a:cubicBezTo>
                    <a:pt x="293" y="471"/>
                    <a:pt x="290" y="459"/>
                    <a:pt x="282" y="451"/>
                  </a:cubicBezTo>
                  <a:cubicBezTo>
                    <a:pt x="273" y="439"/>
                    <a:pt x="265" y="432"/>
                    <a:pt x="251" y="423"/>
                  </a:cubicBezTo>
                  <a:cubicBezTo>
                    <a:pt x="237" y="415"/>
                    <a:pt x="208" y="397"/>
                    <a:pt x="166" y="377"/>
                  </a:cubicBezTo>
                  <a:cubicBezTo>
                    <a:pt x="127" y="358"/>
                    <a:pt x="96" y="341"/>
                    <a:pt x="76" y="324"/>
                  </a:cubicBezTo>
                  <a:cubicBezTo>
                    <a:pt x="56" y="308"/>
                    <a:pt x="39" y="288"/>
                    <a:pt x="28" y="266"/>
                  </a:cubicBezTo>
                  <a:cubicBezTo>
                    <a:pt x="17" y="243"/>
                    <a:pt x="11" y="215"/>
                    <a:pt x="11" y="187"/>
                  </a:cubicBezTo>
                  <a:cubicBezTo>
                    <a:pt x="11" y="130"/>
                    <a:pt x="31" y="82"/>
                    <a:pt x="70" y="51"/>
                  </a:cubicBezTo>
                  <a:cubicBezTo>
                    <a:pt x="110" y="17"/>
                    <a:pt x="163" y="0"/>
                    <a:pt x="231" y="0"/>
                  </a:cubicBezTo>
                  <a:cubicBezTo>
                    <a:pt x="265" y="0"/>
                    <a:pt x="296" y="3"/>
                    <a:pt x="327" y="12"/>
                  </a:cubicBezTo>
                  <a:cubicBezTo>
                    <a:pt x="358" y="20"/>
                    <a:pt x="389" y="31"/>
                    <a:pt x="423" y="45"/>
                  </a:cubicBezTo>
                  <a:lnTo>
                    <a:pt x="378" y="153"/>
                  </a:lnTo>
                  <a:cubicBezTo>
                    <a:pt x="344" y="139"/>
                    <a:pt x="313" y="127"/>
                    <a:pt x="290" y="122"/>
                  </a:cubicBezTo>
                  <a:cubicBezTo>
                    <a:pt x="268" y="116"/>
                    <a:pt x="245" y="113"/>
                    <a:pt x="223" y="113"/>
                  </a:cubicBezTo>
                  <a:cubicBezTo>
                    <a:pt x="197" y="113"/>
                    <a:pt x="177" y="119"/>
                    <a:pt x="163" y="130"/>
                  </a:cubicBezTo>
                  <a:cubicBezTo>
                    <a:pt x="149" y="141"/>
                    <a:pt x="144" y="158"/>
                    <a:pt x="144" y="178"/>
                  </a:cubicBezTo>
                  <a:cubicBezTo>
                    <a:pt x="144" y="189"/>
                    <a:pt x="146" y="200"/>
                    <a:pt x="152" y="209"/>
                  </a:cubicBezTo>
                  <a:cubicBezTo>
                    <a:pt x="158" y="217"/>
                    <a:pt x="166" y="226"/>
                    <a:pt x="180" y="234"/>
                  </a:cubicBezTo>
                  <a:cubicBezTo>
                    <a:pt x="192" y="243"/>
                    <a:pt x="223" y="257"/>
                    <a:pt x="268" y="280"/>
                  </a:cubicBezTo>
                  <a:cubicBezTo>
                    <a:pt x="330" y="308"/>
                    <a:pt x="369" y="338"/>
                    <a:pt x="392" y="366"/>
                  </a:cubicBezTo>
                  <a:cubicBezTo>
                    <a:pt x="414" y="394"/>
                    <a:pt x="426" y="437"/>
                    <a:pt x="426" y="479"/>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6" name="Freeform 7">
              <a:extLst>
                <a:ext uri="{FF2B5EF4-FFF2-40B4-BE49-F238E27FC236}">
                  <a16:creationId xmlns:a16="http://schemas.microsoft.com/office/drawing/2014/main" id="{A5072CAE-02FB-1249-914D-9CC48B46F104}"/>
                </a:ext>
              </a:extLst>
            </p:cNvPr>
            <p:cNvSpPr>
              <a:spLocks noChangeArrowheads="1"/>
            </p:cNvSpPr>
            <p:nvPr/>
          </p:nvSpPr>
          <p:spPr bwMode="auto">
            <a:xfrm>
              <a:off x="3108325" y="3665538"/>
              <a:ext cx="223838" cy="241300"/>
            </a:xfrm>
            <a:custGeom>
              <a:avLst/>
              <a:gdLst>
                <a:gd name="T0" fmla="*/ 621 w 622"/>
                <a:gd name="T1" fmla="*/ 335 h 672"/>
                <a:gd name="T2" fmla="*/ 542 w 622"/>
                <a:gd name="T3" fmla="*/ 584 h 672"/>
                <a:gd name="T4" fmla="*/ 311 w 622"/>
                <a:gd name="T5" fmla="*/ 671 h 672"/>
                <a:gd name="T6" fmla="*/ 79 w 622"/>
                <a:gd name="T7" fmla="*/ 584 h 672"/>
                <a:gd name="T8" fmla="*/ 0 w 622"/>
                <a:gd name="T9" fmla="*/ 332 h 672"/>
                <a:gd name="T10" fmla="*/ 82 w 622"/>
                <a:gd name="T11" fmla="*/ 85 h 672"/>
                <a:gd name="T12" fmla="*/ 313 w 622"/>
                <a:gd name="T13" fmla="*/ 0 h 672"/>
                <a:gd name="T14" fmla="*/ 545 w 622"/>
                <a:gd name="T15" fmla="*/ 88 h 672"/>
                <a:gd name="T16" fmla="*/ 621 w 622"/>
                <a:gd name="T17" fmla="*/ 335 h 672"/>
                <a:gd name="T18" fmla="*/ 144 w 622"/>
                <a:gd name="T19" fmla="*/ 335 h 672"/>
                <a:gd name="T20" fmla="*/ 186 w 622"/>
                <a:gd name="T21" fmla="*/ 499 h 672"/>
                <a:gd name="T22" fmla="*/ 311 w 622"/>
                <a:gd name="T23" fmla="*/ 555 h 672"/>
                <a:gd name="T24" fmla="*/ 477 w 622"/>
                <a:gd name="T25" fmla="*/ 335 h 672"/>
                <a:gd name="T26" fmla="*/ 313 w 622"/>
                <a:gd name="T27" fmla="*/ 116 h 672"/>
                <a:gd name="T28" fmla="*/ 189 w 622"/>
                <a:gd name="T29" fmla="*/ 173 h 672"/>
                <a:gd name="T30" fmla="*/ 144 w 622"/>
                <a:gd name="T31" fmla="*/ 335 h 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22" h="672">
                  <a:moveTo>
                    <a:pt x="621" y="335"/>
                  </a:moveTo>
                  <a:cubicBezTo>
                    <a:pt x="621" y="442"/>
                    <a:pt x="596" y="527"/>
                    <a:pt x="542" y="584"/>
                  </a:cubicBezTo>
                  <a:cubicBezTo>
                    <a:pt x="488" y="643"/>
                    <a:pt x="412" y="671"/>
                    <a:pt x="311" y="671"/>
                  </a:cubicBezTo>
                  <a:cubicBezTo>
                    <a:pt x="212" y="671"/>
                    <a:pt x="132" y="644"/>
                    <a:pt x="79" y="584"/>
                  </a:cubicBezTo>
                  <a:cubicBezTo>
                    <a:pt x="25" y="525"/>
                    <a:pt x="0" y="442"/>
                    <a:pt x="0" y="332"/>
                  </a:cubicBezTo>
                  <a:cubicBezTo>
                    <a:pt x="0" y="226"/>
                    <a:pt x="28" y="141"/>
                    <a:pt x="82" y="85"/>
                  </a:cubicBezTo>
                  <a:cubicBezTo>
                    <a:pt x="136" y="28"/>
                    <a:pt x="212" y="0"/>
                    <a:pt x="313" y="0"/>
                  </a:cubicBezTo>
                  <a:cubicBezTo>
                    <a:pt x="415" y="0"/>
                    <a:pt x="491" y="29"/>
                    <a:pt x="545" y="88"/>
                  </a:cubicBezTo>
                  <a:cubicBezTo>
                    <a:pt x="599" y="147"/>
                    <a:pt x="621" y="229"/>
                    <a:pt x="621" y="335"/>
                  </a:cubicBezTo>
                  <a:close/>
                  <a:moveTo>
                    <a:pt x="144" y="335"/>
                  </a:moveTo>
                  <a:cubicBezTo>
                    <a:pt x="144" y="409"/>
                    <a:pt x="157" y="462"/>
                    <a:pt x="186" y="499"/>
                  </a:cubicBezTo>
                  <a:cubicBezTo>
                    <a:pt x="214" y="536"/>
                    <a:pt x="254" y="555"/>
                    <a:pt x="311" y="555"/>
                  </a:cubicBezTo>
                  <a:cubicBezTo>
                    <a:pt x="421" y="555"/>
                    <a:pt x="477" y="482"/>
                    <a:pt x="477" y="335"/>
                  </a:cubicBezTo>
                  <a:cubicBezTo>
                    <a:pt x="477" y="189"/>
                    <a:pt x="424" y="116"/>
                    <a:pt x="313" y="116"/>
                  </a:cubicBezTo>
                  <a:cubicBezTo>
                    <a:pt x="257" y="116"/>
                    <a:pt x="218" y="136"/>
                    <a:pt x="189" y="173"/>
                  </a:cubicBezTo>
                  <a:cubicBezTo>
                    <a:pt x="158" y="209"/>
                    <a:pt x="144" y="266"/>
                    <a:pt x="144" y="335"/>
                  </a:cubicBezTo>
                  <a:close/>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7" name="Freeform 8">
              <a:extLst>
                <a:ext uri="{FF2B5EF4-FFF2-40B4-BE49-F238E27FC236}">
                  <a16:creationId xmlns:a16="http://schemas.microsoft.com/office/drawing/2014/main" id="{F47EB731-EC06-AD48-A7F1-2CB6388190EB}"/>
                </a:ext>
              </a:extLst>
            </p:cNvPr>
            <p:cNvSpPr>
              <a:spLocks noChangeArrowheads="1"/>
            </p:cNvSpPr>
            <p:nvPr/>
          </p:nvSpPr>
          <p:spPr bwMode="auto">
            <a:xfrm>
              <a:off x="3365500" y="3670300"/>
              <a:ext cx="206375" cy="234950"/>
            </a:xfrm>
            <a:custGeom>
              <a:avLst/>
              <a:gdLst>
                <a:gd name="T0" fmla="*/ 288 w 574"/>
                <a:gd name="T1" fmla="*/ 268 h 652"/>
                <a:gd name="T2" fmla="*/ 423 w 574"/>
                <a:gd name="T3" fmla="*/ 0 h 652"/>
                <a:gd name="T4" fmla="*/ 573 w 574"/>
                <a:gd name="T5" fmla="*/ 0 h 652"/>
                <a:gd name="T6" fmla="*/ 356 w 574"/>
                <a:gd name="T7" fmla="*/ 397 h 652"/>
                <a:gd name="T8" fmla="*/ 356 w 574"/>
                <a:gd name="T9" fmla="*/ 651 h 652"/>
                <a:gd name="T10" fmla="*/ 217 w 574"/>
                <a:gd name="T11" fmla="*/ 651 h 652"/>
                <a:gd name="T12" fmla="*/ 217 w 574"/>
                <a:gd name="T13" fmla="*/ 402 h 652"/>
                <a:gd name="T14" fmla="*/ 0 w 574"/>
                <a:gd name="T15" fmla="*/ 0 h 652"/>
                <a:gd name="T16" fmla="*/ 150 w 574"/>
                <a:gd name="T17" fmla="*/ 0 h 652"/>
                <a:gd name="T18" fmla="*/ 288 w 574"/>
                <a:gd name="T19" fmla="*/ 268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4" h="652">
                  <a:moveTo>
                    <a:pt x="288" y="268"/>
                  </a:moveTo>
                  <a:lnTo>
                    <a:pt x="423" y="0"/>
                  </a:lnTo>
                  <a:lnTo>
                    <a:pt x="573" y="0"/>
                  </a:lnTo>
                  <a:lnTo>
                    <a:pt x="356" y="397"/>
                  </a:lnTo>
                  <a:lnTo>
                    <a:pt x="356" y="651"/>
                  </a:lnTo>
                  <a:lnTo>
                    <a:pt x="217" y="651"/>
                  </a:lnTo>
                  <a:lnTo>
                    <a:pt x="217" y="402"/>
                  </a:lnTo>
                  <a:lnTo>
                    <a:pt x="0" y="0"/>
                  </a:lnTo>
                  <a:lnTo>
                    <a:pt x="150" y="0"/>
                  </a:lnTo>
                  <a:lnTo>
                    <a:pt x="288" y="268"/>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8" name="Freeform 9">
              <a:extLst>
                <a:ext uri="{FF2B5EF4-FFF2-40B4-BE49-F238E27FC236}">
                  <a16:creationId xmlns:a16="http://schemas.microsoft.com/office/drawing/2014/main" id="{8D9FDFE2-6412-FB45-8C4A-F697CD862AAA}"/>
                </a:ext>
              </a:extLst>
            </p:cNvPr>
            <p:cNvSpPr>
              <a:spLocks noChangeArrowheads="1"/>
            </p:cNvSpPr>
            <p:nvPr/>
          </p:nvSpPr>
          <p:spPr bwMode="auto">
            <a:xfrm>
              <a:off x="3721100" y="3670300"/>
              <a:ext cx="134938" cy="234950"/>
            </a:xfrm>
            <a:custGeom>
              <a:avLst/>
              <a:gdLst>
                <a:gd name="T0" fmla="*/ 135 w 373"/>
                <a:gd name="T1" fmla="*/ 651 h 652"/>
                <a:gd name="T2" fmla="*/ 0 w 373"/>
                <a:gd name="T3" fmla="*/ 651 h 652"/>
                <a:gd name="T4" fmla="*/ 0 w 373"/>
                <a:gd name="T5" fmla="*/ 0 h 652"/>
                <a:gd name="T6" fmla="*/ 372 w 373"/>
                <a:gd name="T7" fmla="*/ 0 h 652"/>
                <a:gd name="T8" fmla="*/ 372 w 373"/>
                <a:gd name="T9" fmla="*/ 113 h 652"/>
                <a:gd name="T10" fmla="*/ 135 w 373"/>
                <a:gd name="T11" fmla="*/ 113 h 652"/>
                <a:gd name="T12" fmla="*/ 135 w 373"/>
                <a:gd name="T13" fmla="*/ 282 h 652"/>
                <a:gd name="T14" fmla="*/ 355 w 373"/>
                <a:gd name="T15" fmla="*/ 282 h 652"/>
                <a:gd name="T16" fmla="*/ 355 w 373"/>
                <a:gd name="T17" fmla="*/ 394 h 652"/>
                <a:gd name="T18" fmla="*/ 135 w 373"/>
                <a:gd name="T19" fmla="*/ 394 h 652"/>
                <a:gd name="T20" fmla="*/ 135 w 373"/>
                <a:gd name="T21" fmla="*/ 651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3" h="652">
                  <a:moveTo>
                    <a:pt x="135" y="651"/>
                  </a:moveTo>
                  <a:lnTo>
                    <a:pt x="0" y="651"/>
                  </a:lnTo>
                  <a:lnTo>
                    <a:pt x="0" y="0"/>
                  </a:lnTo>
                  <a:lnTo>
                    <a:pt x="372" y="0"/>
                  </a:lnTo>
                  <a:lnTo>
                    <a:pt x="372" y="113"/>
                  </a:lnTo>
                  <a:lnTo>
                    <a:pt x="135" y="113"/>
                  </a:lnTo>
                  <a:lnTo>
                    <a:pt x="135" y="282"/>
                  </a:lnTo>
                  <a:lnTo>
                    <a:pt x="355" y="282"/>
                  </a:lnTo>
                  <a:lnTo>
                    <a:pt x="355" y="394"/>
                  </a:lnTo>
                  <a:lnTo>
                    <a:pt x="135" y="394"/>
                  </a:lnTo>
                  <a:lnTo>
                    <a:pt x="135" y="651"/>
                  </a:lnTo>
                </a:path>
              </a:pathLst>
            </a:custGeom>
            <a:solidFill>
              <a:srgbClr val="42413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9" name="Freeform 10">
              <a:extLst>
                <a:ext uri="{FF2B5EF4-FFF2-40B4-BE49-F238E27FC236}">
                  <a16:creationId xmlns:a16="http://schemas.microsoft.com/office/drawing/2014/main" id="{00AE5CC0-175F-324C-9E24-1F28AAF4CCC1}"/>
                </a:ext>
              </a:extLst>
            </p:cNvPr>
            <p:cNvSpPr>
              <a:spLocks noChangeArrowheads="1"/>
            </p:cNvSpPr>
            <p:nvPr/>
          </p:nvSpPr>
          <p:spPr bwMode="auto">
            <a:xfrm>
              <a:off x="3906838" y="3665538"/>
              <a:ext cx="223837" cy="241300"/>
            </a:xfrm>
            <a:custGeom>
              <a:avLst/>
              <a:gdLst>
                <a:gd name="T0" fmla="*/ 621 w 622"/>
                <a:gd name="T1" fmla="*/ 335 h 672"/>
                <a:gd name="T2" fmla="*/ 542 w 622"/>
                <a:gd name="T3" fmla="*/ 584 h 672"/>
                <a:gd name="T4" fmla="*/ 311 w 622"/>
                <a:gd name="T5" fmla="*/ 671 h 672"/>
                <a:gd name="T6" fmla="*/ 79 w 622"/>
                <a:gd name="T7" fmla="*/ 584 h 672"/>
                <a:gd name="T8" fmla="*/ 0 w 622"/>
                <a:gd name="T9" fmla="*/ 332 h 672"/>
                <a:gd name="T10" fmla="*/ 82 w 622"/>
                <a:gd name="T11" fmla="*/ 85 h 672"/>
                <a:gd name="T12" fmla="*/ 314 w 622"/>
                <a:gd name="T13" fmla="*/ 0 h 672"/>
                <a:gd name="T14" fmla="*/ 545 w 622"/>
                <a:gd name="T15" fmla="*/ 88 h 672"/>
                <a:gd name="T16" fmla="*/ 621 w 622"/>
                <a:gd name="T17" fmla="*/ 335 h 672"/>
                <a:gd name="T18" fmla="*/ 144 w 622"/>
                <a:gd name="T19" fmla="*/ 335 h 672"/>
                <a:gd name="T20" fmla="*/ 187 w 622"/>
                <a:gd name="T21" fmla="*/ 499 h 672"/>
                <a:gd name="T22" fmla="*/ 311 w 622"/>
                <a:gd name="T23" fmla="*/ 555 h 672"/>
                <a:gd name="T24" fmla="*/ 477 w 622"/>
                <a:gd name="T25" fmla="*/ 335 h 672"/>
                <a:gd name="T26" fmla="*/ 314 w 622"/>
                <a:gd name="T27" fmla="*/ 116 h 672"/>
                <a:gd name="T28" fmla="*/ 189 w 622"/>
                <a:gd name="T29" fmla="*/ 173 h 672"/>
                <a:gd name="T30" fmla="*/ 144 w 622"/>
                <a:gd name="T31" fmla="*/ 335 h 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22" h="672">
                  <a:moveTo>
                    <a:pt x="621" y="335"/>
                  </a:moveTo>
                  <a:cubicBezTo>
                    <a:pt x="621" y="442"/>
                    <a:pt x="596" y="527"/>
                    <a:pt x="542" y="584"/>
                  </a:cubicBezTo>
                  <a:cubicBezTo>
                    <a:pt x="489" y="643"/>
                    <a:pt x="412" y="671"/>
                    <a:pt x="311" y="671"/>
                  </a:cubicBezTo>
                  <a:cubicBezTo>
                    <a:pt x="212" y="671"/>
                    <a:pt x="132" y="644"/>
                    <a:pt x="79" y="584"/>
                  </a:cubicBezTo>
                  <a:cubicBezTo>
                    <a:pt x="25" y="525"/>
                    <a:pt x="0" y="442"/>
                    <a:pt x="0" y="332"/>
                  </a:cubicBezTo>
                  <a:cubicBezTo>
                    <a:pt x="0" y="226"/>
                    <a:pt x="28" y="141"/>
                    <a:pt x="82" y="85"/>
                  </a:cubicBezTo>
                  <a:cubicBezTo>
                    <a:pt x="136" y="28"/>
                    <a:pt x="212" y="0"/>
                    <a:pt x="314" y="0"/>
                  </a:cubicBezTo>
                  <a:cubicBezTo>
                    <a:pt x="415" y="0"/>
                    <a:pt x="491" y="29"/>
                    <a:pt x="545" y="88"/>
                  </a:cubicBezTo>
                  <a:cubicBezTo>
                    <a:pt x="599" y="147"/>
                    <a:pt x="621" y="229"/>
                    <a:pt x="621" y="335"/>
                  </a:cubicBezTo>
                  <a:close/>
                  <a:moveTo>
                    <a:pt x="144" y="335"/>
                  </a:moveTo>
                  <a:cubicBezTo>
                    <a:pt x="144" y="409"/>
                    <a:pt x="158" y="462"/>
                    <a:pt x="187" y="499"/>
                  </a:cubicBezTo>
                  <a:cubicBezTo>
                    <a:pt x="215" y="536"/>
                    <a:pt x="254" y="555"/>
                    <a:pt x="311" y="555"/>
                  </a:cubicBezTo>
                  <a:cubicBezTo>
                    <a:pt x="421" y="555"/>
                    <a:pt x="477" y="482"/>
                    <a:pt x="477" y="335"/>
                  </a:cubicBezTo>
                  <a:cubicBezTo>
                    <a:pt x="477" y="189"/>
                    <a:pt x="424" y="116"/>
                    <a:pt x="314" y="116"/>
                  </a:cubicBezTo>
                  <a:cubicBezTo>
                    <a:pt x="257" y="116"/>
                    <a:pt x="218" y="136"/>
                    <a:pt x="189" y="173"/>
                  </a:cubicBezTo>
                  <a:cubicBezTo>
                    <a:pt x="158" y="209"/>
                    <a:pt x="144" y="266"/>
                    <a:pt x="144" y="335"/>
                  </a:cubicBezTo>
                  <a:close/>
                </a:path>
              </a:pathLst>
            </a:custGeom>
            <a:solidFill>
              <a:srgbClr val="42413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70" name="Freeform 11">
              <a:extLst>
                <a:ext uri="{FF2B5EF4-FFF2-40B4-BE49-F238E27FC236}">
                  <a16:creationId xmlns:a16="http://schemas.microsoft.com/office/drawing/2014/main" id="{9D5D39B2-F8C6-0A45-84CF-DD2D15B26C54}"/>
                </a:ext>
              </a:extLst>
            </p:cNvPr>
            <p:cNvSpPr>
              <a:spLocks noChangeArrowheads="1"/>
            </p:cNvSpPr>
            <p:nvPr/>
          </p:nvSpPr>
          <p:spPr bwMode="auto">
            <a:xfrm>
              <a:off x="4195763" y="3670300"/>
              <a:ext cx="188912" cy="234950"/>
            </a:xfrm>
            <a:custGeom>
              <a:avLst/>
              <a:gdLst>
                <a:gd name="T0" fmla="*/ 138 w 523"/>
                <a:gd name="T1" fmla="*/ 399 h 651"/>
                <a:gd name="T2" fmla="*/ 138 w 523"/>
                <a:gd name="T3" fmla="*/ 650 h 651"/>
                <a:gd name="T4" fmla="*/ 0 w 523"/>
                <a:gd name="T5" fmla="*/ 650 h 651"/>
                <a:gd name="T6" fmla="*/ 0 w 523"/>
                <a:gd name="T7" fmla="*/ 0 h 651"/>
                <a:gd name="T8" fmla="*/ 189 w 523"/>
                <a:gd name="T9" fmla="*/ 0 h 651"/>
                <a:gd name="T10" fmla="*/ 386 w 523"/>
                <a:gd name="T11" fmla="*/ 48 h 651"/>
                <a:gd name="T12" fmla="*/ 451 w 523"/>
                <a:gd name="T13" fmla="*/ 194 h 651"/>
                <a:gd name="T14" fmla="*/ 420 w 523"/>
                <a:gd name="T15" fmla="*/ 296 h 651"/>
                <a:gd name="T16" fmla="*/ 330 w 523"/>
                <a:gd name="T17" fmla="*/ 365 h 651"/>
                <a:gd name="T18" fmla="*/ 522 w 523"/>
                <a:gd name="T19" fmla="*/ 650 h 651"/>
                <a:gd name="T20" fmla="*/ 369 w 523"/>
                <a:gd name="T21" fmla="*/ 650 h 651"/>
                <a:gd name="T22" fmla="*/ 214 w 523"/>
                <a:gd name="T23" fmla="*/ 399 h 651"/>
                <a:gd name="T24" fmla="*/ 138 w 523"/>
                <a:gd name="T25" fmla="*/ 399 h 651"/>
                <a:gd name="T26" fmla="*/ 138 w 523"/>
                <a:gd name="T27" fmla="*/ 287 h 651"/>
                <a:gd name="T28" fmla="*/ 183 w 523"/>
                <a:gd name="T29" fmla="*/ 287 h 651"/>
                <a:gd name="T30" fmla="*/ 279 w 523"/>
                <a:gd name="T31" fmla="*/ 265 h 651"/>
                <a:gd name="T32" fmla="*/ 310 w 523"/>
                <a:gd name="T33" fmla="*/ 197 h 651"/>
                <a:gd name="T34" fmla="*/ 279 w 523"/>
                <a:gd name="T35" fmla="*/ 132 h 651"/>
                <a:gd name="T36" fmla="*/ 180 w 523"/>
                <a:gd name="T37" fmla="*/ 112 h 651"/>
                <a:gd name="T38" fmla="*/ 138 w 523"/>
                <a:gd name="T39" fmla="*/ 112 h 651"/>
                <a:gd name="T40" fmla="*/ 138 w 523"/>
                <a:gd name="T41" fmla="*/ 287 h 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23" h="651">
                  <a:moveTo>
                    <a:pt x="138" y="399"/>
                  </a:moveTo>
                  <a:lnTo>
                    <a:pt x="138" y="650"/>
                  </a:lnTo>
                  <a:lnTo>
                    <a:pt x="0" y="650"/>
                  </a:lnTo>
                  <a:lnTo>
                    <a:pt x="0" y="0"/>
                  </a:lnTo>
                  <a:lnTo>
                    <a:pt x="189" y="0"/>
                  </a:lnTo>
                  <a:cubicBezTo>
                    <a:pt x="276" y="0"/>
                    <a:pt x="344" y="16"/>
                    <a:pt x="386" y="48"/>
                  </a:cubicBezTo>
                  <a:cubicBezTo>
                    <a:pt x="429" y="79"/>
                    <a:pt x="451" y="129"/>
                    <a:pt x="451" y="194"/>
                  </a:cubicBezTo>
                  <a:cubicBezTo>
                    <a:pt x="451" y="234"/>
                    <a:pt x="440" y="268"/>
                    <a:pt x="420" y="296"/>
                  </a:cubicBezTo>
                  <a:cubicBezTo>
                    <a:pt x="401" y="326"/>
                    <a:pt x="369" y="348"/>
                    <a:pt x="330" y="365"/>
                  </a:cubicBezTo>
                  <a:cubicBezTo>
                    <a:pt x="429" y="512"/>
                    <a:pt x="491" y="608"/>
                    <a:pt x="522" y="650"/>
                  </a:cubicBezTo>
                  <a:lnTo>
                    <a:pt x="369" y="650"/>
                  </a:lnTo>
                  <a:lnTo>
                    <a:pt x="214" y="399"/>
                  </a:lnTo>
                  <a:lnTo>
                    <a:pt x="138" y="399"/>
                  </a:lnTo>
                  <a:close/>
                  <a:moveTo>
                    <a:pt x="138" y="287"/>
                  </a:moveTo>
                  <a:lnTo>
                    <a:pt x="183" y="287"/>
                  </a:lnTo>
                  <a:cubicBezTo>
                    <a:pt x="226" y="287"/>
                    <a:pt x="259" y="279"/>
                    <a:pt x="279" y="265"/>
                  </a:cubicBezTo>
                  <a:cubicBezTo>
                    <a:pt x="299" y="251"/>
                    <a:pt x="310" y="228"/>
                    <a:pt x="310" y="197"/>
                  </a:cubicBezTo>
                  <a:cubicBezTo>
                    <a:pt x="310" y="166"/>
                    <a:pt x="299" y="143"/>
                    <a:pt x="279" y="132"/>
                  </a:cubicBezTo>
                  <a:cubicBezTo>
                    <a:pt x="257" y="118"/>
                    <a:pt x="226" y="112"/>
                    <a:pt x="180" y="112"/>
                  </a:cubicBezTo>
                  <a:lnTo>
                    <a:pt x="138" y="112"/>
                  </a:lnTo>
                  <a:lnTo>
                    <a:pt x="138" y="287"/>
                  </a:lnTo>
                  <a:close/>
                </a:path>
              </a:pathLst>
            </a:custGeom>
            <a:solidFill>
              <a:srgbClr val="42413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71" name="Freeform 12">
              <a:extLst>
                <a:ext uri="{FF2B5EF4-FFF2-40B4-BE49-F238E27FC236}">
                  <a16:creationId xmlns:a16="http://schemas.microsoft.com/office/drawing/2014/main" id="{E7592BA2-E160-7F47-A7EF-4998E2D66DD4}"/>
                </a:ext>
              </a:extLst>
            </p:cNvPr>
            <p:cNvSpPr>
              <a:spLocks noChangeArrowheads="1"/>
            </p:cNvSpPr>
            <p:nvPr/>
          </p:nvSpPr>
          <p:spPr bwMode="auto">
            <a:xfrm>
              <a:off x="4502150" y="3668713"/>
              <a:ext cx="228600" cy="236537"/>
            </a:xfrm>
            <a:custGeom>
              <a:avLst/>
              <a:gdLst>
                <a:gd name="T0" fmla="*/ 483 w 633"/>
                <a:gd name="T1" fmla="*/ 654 h 655"/>
                <a:gd name="T2" fmla="*/ 435 w 633"/>
                <a:gd name="T3" fmla="*/ 498 h 655"/>
                <a:gd name="T4" fmla="*/ 198 w 633"/>
                <a:gd name="T5" fmla="*/ 498 h 655"/>
                <a:gd name="T6" fmla="*/ 150 w 633"/>
                <a:gd name="T7" fmla="*/ 654 h 655"/>
                <a:gd name="T8" fmla="*/ 0 w 633"/>
                <a:gd name="T9" fmla="*/ 654 h 655"/>
                <a:gd name="T10" fmla="*/ 232 w 633"/>
                <a:gd name="T11" fmla="*/ 0 h 655"/>
                <a:gd name="T12" fmla="*/ 401 w 633"/>
                <a:gd name="T13" fmla="*/ 0 h 655"/>
                <a:gd name="T14" fmla="*/ 632 w 633"/>
                <a:gd name="T15" fmla="*/ 654 h 655"/>
                <a:gd name="T16" fmla="*/ 483 w 633"/>
                <a:gd name="T17" fmla="*/ 654 h 655"/>
                <a:gd name="T18" fmla="*/ 401 w 633"/>
                <a:gd name="T19" fmla="*/ 383 h 655"/>
                <a:gd name="T20" fmla="*/ 328 w 633"/>
                <a:gd name="T21" fmla="*/ 144 h 655"/>
                <a:gd name="T22" fmla="*/ 316 w 633"/>
                <a:gd name="T23" fmla="*/ 101 h 655"/>
                <a:gd name="T24" fmla="*/ 232 w 633"/>
                <a:gd name="T25" fmla="*/ 383 h 655"/>
                <a:gd name="T26" fmla="*/ 401 w 633"/>
                <a:gd name="T27" fmla="*/ 383 h 6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33" h="655">
                  <a:moveTo>
                    <a:pt x="483" y="654"/>
                  </a:moveTo>
                  <a:lnTo>
                    <a:pt x="435" y="498"/>
                  </a:lnTo>
                  <a:lnTo>
                    <a:pt x="198" y="498"/>
                  </a:lnTo>
                  <a:lnTo>
                    <a:pt x="150" y="654"/>
                  </a:lnTo>
                  <a:lnTo>
                    <a:pt x="0" y="654"/>
                  </a:lnTo>
                  <a:lnTo>
                    <a:pt x="232" y="0"/>
                  </a:lnTo>
                  <a:lnTo>
                    <a:pt x="401" y="0"/>
                  </a:lnTo>
                  <a:lnTo>
                    <a:pt x="632" y="654"/>
                  </a:lnTo>
                  <a:lnTo>
                    <a:pt x="483" y="654"/>
                  </a:lnTo>
                  <a:close/>
                  <a:moveTo>
                    <a:pt x="401" y="383"/>
                  </a:moveTo>
                  <a:cubicBezTo>
                    <a:pt x="359" y="243"/>
                    <a:pt x="333" y="164"/>
                    <a:pt x="328" y="144"/>
                  </a:cubicBezTo>
                  <a:cubicBezTo>
                    <a:pt x="322" y="124"/>
                    <a:pt x="319" y="110"/>
                    <a:pt x="316" y="101"/>
                  </a:cubicBezTo>
                  <a:cubicBezTo>
                    <a:pt x="308" y="138"/>
                    <a:pt x="280" y="234"/>
                    <a:pt x="232" y="383"/>
                  </a:cubicBezTo>
                  <a:lnTo>
                    <a:pt x="401" y="383"/>
                  </a:lnTo>
                  <a:close/>
                </a:path>
              </a:pathLst>
            </a:custGeom>
            <a:solidFill>
              <a:srgbClr val="42413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72" name="Freeform 13">
              <a:extLst>
                <a:ext uri="{FF2B5EF4-FFF2-40B4-BE49-F238E27FC236}">
                  <a16:creationId xmlns:a16="http://schemas.microsoft.com/office/drawing/2014/main" id="{DD106EAD-9713-0245-B3AB-122548D09F4B}"/>
                </a:ext>
              </a:extLst>
            </p:cNvPr>
            <p:cNvSpPr>
              <a:spLocks noChangeArrowheads="1"/>
            </p:cNvSpPr>
            <p:nvPr/>
          </p:nvSpPr>
          <p:spPr bwMode="auto">
            <a:xfrm>
              <a:off x="4865688" y="3667125"/>
              <a:ext cx="193675" cy="241300"/>
            </a:xfrm>
            <a:custGeom>
              <a:avLst/>
              <a:gdLst>
                <a:gd name="T0" fmla="*/ 536 w 537"/>
                <a:gd name="T1" fmla="*/ 294 h 669"/>
                <a:gd name="T2" fmla="*/ 536 w 537"/>
                <a:gd name="T3" fmla="*/ 631 h 669"/>
                <a:gd name="T4" fmla="*/ 418 w 537"/>
                <a:gd name="T5" fmla="*/ 659 h 669"/>
                <a:gd name="T6" fmla="*/ 305 w 537"/>
                <a:gd name="T7" fmla="*/ 668 h 669"/>
                <a:gd name="T8" fmla="*/ 79 w 537"/>
                <a:gd name="T9" fmla="*/ 580 h 669"/>
                <a:gd name="T10" fmla="*/ 0 w 537"/>
                <a:gd name="T11" fmla="*/ 332 h 669"/>
                <a:gd name="T12" fmla="*/ 91 w 537"/>
                <a:gd name="T13" fmla="*/ 88 h 669"/>
                <a:gd name="T14" fmla="*/ 342 w 537"/>
                <a:gd name="T15" fmla="*/ 0 h 669"/>
                <a:gd name="T16" fmla="*/ 536 w 537"/>
                <a:gd name="T17" fmla="*/ 40 h 669"/>
                <a:gd name="T18" fmla="*/ 491 w 537"/>
                <a:gd name="T19" fmla="*/ 150 h 669"/>
                <a:gd name="T20" fmla="*/ 342 w 537"/>
                <a:gd name="T21" fmla="*/ 113 h 669"/>
                <a:gd name="T22" fmla="*/ 198 w 537"/>
                <a:gd name="T23" fmla="*/ 172 h 669"/>
                <a:gd name="T24" fmla="*/ 144 w 537"/>
                <a:gd name="T25" fmla="*/ 332 h 669"/>
                <a:gd name="T26" fmla="*/ 187 w 537"/>
                <a:gd name="T27" fmla="*/ 493 h 669"/>
                <a:gd name="T28" fmla="*/ 314 w 537"/>
                <a:gd name="T29" fmla="*/ 549 h 669"/>
                <a:gd name="T30" fmla="*/ 401 w 537"/>
                <a:gd name="T31" fmla="*/ 541 h 669"/>
                <a:gd name="T32" fmla="*/ 401 w 537"/>
                <a:gd name="T33" fmla="*/ 405 h 669"/>
                <a:gd name="T34" fmla="*/ 277 w 537"/>
                <a:gd name="T35" fmla="*/ 405 h 669"/>
                <a:gd name="T36" fmla="*/ 277 w 537"/>
                <a:gd name="T37" fmla="*/ 294 h 669"/>
                <a:gd name="T38" fmla="*/ 536 w 537"/>
                <a:gd name="T39" fmla="*/ 294 h 6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37" h="669">
                  <a:moveTo>
                    <a:pt x="536" y="294"/>
                  </a:moveTo>
                  <a:lnTo>
                    <a:pt x="536" y="631"/>
                  </a:lnTo>
                  <a:cubicBezTo>
                    <a:pt x="494" y="645"/>
                    <a:pt x="455" y="654"/>
                    <a:pt x="418" y="659"/>
                  </a:cubicBezTo>
                  <a:cubicBezTo>
                    <a:pt x="381" y="665"/>
                    <a:pt x="342" y="668"/>
                    <a:pt x="305" y="668"/>
                  </a:cubicBezTo>
                  <a:cubicBezTo>
                    <a:pt x="206" y="668"/>
                    <a:pt x="129" y="640"/>
                    <a:pt x="79" y="580"/>
                  </a:cubicBezTo>
                  <a:cubicBezTo>
                    <a:pt x="28" y="521"/>
                    <a:pt x="0" y="439"/>
                    <a:pt x="0" y="332"/>
                  </a:cubicBezTo>
                  <a:cubicBezTo>
                    <a:pt x="0" y="229"/>
                    <a:pt x="31" y="147"/>
                    <a:pt x="91" y="88"/>
                  </a:cubicBezTo>
                  <a:cubicBezTo>
                    <a:pt x="150" y="28"/>
                    <a:pt x="235" y="0"/>
                    <a:pt x="342" y="0"/>
                  </a:cubicBezTo>
                  <a:cubicBezTo>
                    <a:pt x="410" y="0"/>
                    <a:pt x="475" y="14"/>
                    <a:pt x="536" y="40"/>
                  </a:cubicBezTo>
                  <a:lnTo>
                    <a:pt x="491" y="150"/>
                  </a:lnTo>
                  <a:cubicBezTo>
                    <a:pt x="443" y="127"/>
                    <a:pt x="396" y="113"/>
                    <a:pt x="342" y="113"/>
                  </a:cubicBezTo>
                  <a:cubicBezTo>
                    <a:pt x="283" y="113"/>
                    <a:pt x="235" y="133"/>
                    <a:pt x="198" y="172"/>
                  </a:cubicBezTo>
                  <a:cubicBezTo>
                    <a:pt x="161" y="212"/>
                    <a:pt x="144" y="265"/>
                    <a:pt x="144" y="332"/>
                  </a:cubicBezTo>
                  <a:cubicBezTo>
                    <a:pt x="144" y="403"/>
                    <a:pt x="158" y="456"/>
                    <a:pt x="187" y="493"/>
                  </a:cubicBezTo>
                  <a:cubicBezTo>
                    <a:pt x="215" y="530"/>
                    <a:pt x="257" y="549"/>
                    <a:pt x="314" y="549"/>
                  </a:cubicBezTo>
                  <a:cubicBezTo>
                    <a:pt x="342" y="549"/>
                    <a:pt x="373" y="547"/>
                    <a:pt x="401" y="541"/>
                  </a:cubicBezTo>
                  <a:lnTo>
                    <a:pt x="401" y="405"/>
                  </a:lnTo>
                  <a:lnTo>
                    <a:pt x="277" y="405"/>
                  </a:lnTo>
                  <a:lnTo>
                    <a:pt x="277" y="294"/>
                  </a:lnTo>
                  <a:lnTo>
                    <a:pt x="536" y="294"/>
                  </a:lnTo>
                </a:path>
              </a:pathLst>
            </a:custGeom>
            <a:solidFill>
              <a:srgbClr val="42413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73" name="Freeform 14">
              <a:extLst>
                <a:ext uri="{FF2B5EF4-FFF2-40B4-BE49-F238E27FC236}">
                  <a16:creationId xmlns:a16="http://schemas.microsoft.com/office/drawing/2014/main" id="{6F8961A6-AC27-8F42-87D0-9337705D0900}"/>
                </a:ext>
              </a:extLst>
            </p:cNvPr>
            <p:cNvSpPr>
              <a:spLocks noChangeArrowheads="1"/>
            </p:cNvSpPr>
            <p:nvPr/>
          </p:nvSpPr>
          <p:spPr bwMode="auto">
            <a:xfrm>
              <a:off x="5130800" y="3670300"/>
              <a:ext cx="188913" cy="234950"/>
            </a:xfrm>
            <a:custGeom>
              <a:avLst/>
              <a:gdLst>
                <a:gd name="T0" fmla="*/ 138 w 523"/>
                <a:gd name="T1" fmla="*/ 399 h 651"/>
                <a:gd name="T2" fmla="*/ 138 w 523"/>
                <a:gd name="T3" fmla="*/ 650 h 651"/>
                <a:gd name="T4" fmla="*/ 0 w 523"/>
                <a:gd name="T5" fmla="*/ 650 h 651"/>
                <a:gd name="T6" fmla="*/ 0 w 523"/>
                <a:gd name="T7" fmla="*/ 0 h 651"/>
                <a:gd name="T8" fmla="*/ 189 w 523"/>
                <a:gd name="T9" fmla="*/ 0 h 651"/>
                <a:gd name="T10" fmla="*/ 387 w 523"/>
                <a:gd name="T11" fmla="*/ 48 h 651"/>
                <a:gd name="T12" fmla="*/ 452 w 523"/>
                <a:gd name="T13" fmla="*/ 194 h 651"/>
                <a:gd name="T14" fmla="*/ 420 w 523"/>
                <a:gd name="T15" fmla="*/ 296 h 651"/>
                <a:gd name="T16" fmla="*/ 330 w 523"/>
                <a:gd name="T17" fmla="*/ 365 h 651"/>
                <a:gd name="T18" fmla="*/ 522 w 523"/>
                <a:gd name="T19" fmla="*/ 650 h 651"/>
                <a:gd name="T20" fmla="*/ 370 w 523"/>
                <a:gd name="T21" fmla="*/ 650 h 651"/>
                <a:gd name="T22" fmla="*/ 214 w 523"/>
                <a:gd name="T23" fmla="*/ 399 h 651"/>
                <a:gd name="T24" fmla="*/ 138 w 523"/>
                <a:gd name="T25" fmla="*/ 399 h 651"/>
                <a:gd name="T26" fmla="*/ 138 w 523"/>
                <a:gd name="T27" fmla="*/ 287 h 651"/>
                <a:gd name="T28" fmla="*/ 183 w 523"/>
                <a:gd name="T29" fmla="*/ 287 h 651"/>
                <a:gd name="T30" fmla="*/ 279 w 523"/>
                <a:gd name="T31" fmla="*/ 265 h 651"/>
                <a:gd name="T32" fmla="*/ 310 w 523"/>
                <a:gd name="T33" fmla="*/ 197 h 651"/>
                <a:gd name="T34" fmla="*/ 279 w 523"/>
                <a:gd name="T35" fmla="*/ 132 h 651"/>
                <a:gd name="T36" fmla="*/ 181 w 523"/>
                <a:gd name="T37" fmla="*/ 112 h 651"/>
                <a:gd name="T38" fmla="*/ 138 w 523"/>
                <a:gd name="T39" fmla="*/ 112 h 651"/>
                <a:gd name="T40" fmla="*/ 138 w 523"/>
                <a:gd name="T41" fmla="*/ 287 h 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23" h="651">
                  <a:moveTo>
                    <a:pt x="138" y="399"/>
                  </a:moveTo>
                  <a:lnTo>
                    <a:pt x="138" y="650"/>
                  </a:lnTo>
                  <a:lnTo>
                    <a:pt x="0" y="650"/>
                  </a:lnTo>
                  <a:lnTo>
                    <a:pt x="0" y="0"/>
                  </a:lnTo>
                  <a:lnTo>
                    <a:pt x="189" y="0"/>
                  </a:lnTo>
                  <a:cubicBezTo>
                    <a:pt x="277" y="0"/>
                    <a:pt x="344" y="16"/>
                    <a:pt x="387" y="48"/>
                  </a:cubicBezTo>
                  <a:cubicBezTo>
                    <a:pt x="429" y="79"/>
                    <a:pt x="452" y="129"/>
                    <a:pt x="452" y="194"/>
                  </a:cubicBezTo>
                  <a:cubicBezTo>
                    <a:pt x="452" y="234"/>
                    <a:pt x="440" y="268"/>
                    <a:pt x="420" y="296"/>
                  </a:cubicBezTo>
                  <a:cubicBezTo>
                    <a:pt x="401" y="326"/>
                    <a:pt x="370" y="348"/>
                    <a:pt x="330" y="365"/>
                  </a:cubicBezTo>
                  <a:cubicBezTo>
                    <a:pt x="429" y="512"/>
                    <a:pt x="491" y="608"/>
                    <a:pt x="522" y="650"/>
                  </a:cubicBezTo>
                  <a:lnTo>
                    <a:pt x="370" y="650"/>
                  </a:lnTo>
                  <a:lnTo>
                    <a:pt x="214" y="399"/>
                  </a:lnTo>
                  <a:lnTo>
                    <a:pt x="138" y="399"/>
                  </a:lnTo>
                  <a:close/>
                  <a:moveTo>
                    <a:pt x="138" y="287"/>
                  </a:moveTo>
                  <a:lnTo>
                    <a:pt x="183" y="287"/>
                  </a:lnTo>
                  <a:cubicBezTo>
                    <a:pt x="226" y="287"/>
                    <a:pt x="260" y="279"/>
                    <a:pt x="279" y="265"/>
                  </a:cubicBezTo>
                  <a:cubicBezTo>
                    <a:pt x="299" y="251"/>
                    <a:pt x="310" y="228"/>
                    <a:pt x="310" y="197"/>
                  </a:cubicBezTo>
                  <a:cubicBezTo>
                    <a:pt x="310" y="166"/>
                    <a:pt x="299" y="143"/>
                    <a:pt x="279" y="132"/>
                  </a:cubicBezTo>
                  <a:cubicBezTo>
                    <a:pt x="260" y="121"/>
                    <a:pt x="226" y="112"/>
                    <a:pt x="181" y="112"/>
                  </a:cubicBezTo>
                  <a:lnTo>
                    <a:pt x="138" y="112"/>
                  </a:lnTo>
                  <a:lnTo>
                    <a:pt x="138" y="287"/>
                  </a:lnTo>
                  <a:close/>
                </a:path>
              </a:pathLst>
            </a:custGeom>
            <a:solidFill>
              <a:srgbClr val="42413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74" name="Freeform 15">
              <a:extLst>
                <a:ext uri="{FF2B5EF4-FFF2-40B4-BE49-F238E27FC236}">
                  <a16:creationId xmlns:a16="http://schemas.microsoft.com/office/drawing/2014/main" id="{044EE19A-3B87-0D45-93DD-EBE5A0E01FA1}"/>
                </a:ext>
              </a:extLst>
            </p:cNvPr>
            <p:cNvSpPr>
              <a:spLocks noChangeArrowheads="1"/>
            </p:cNvSpPr>
            <p:nvPr/>
          </p:nvSpPr>
          <p:spPr bwMode="auto">
            <a:xfrm>
              <a:off x="5354638" y="3665538"/>
              <a:ext cx="223837" cy="241300"/>
            </a:xfrm>
            <a:custGeom>
              <a:avLst/>
              <a:gdLst>
                <a:gd name="T0" fmla="*/ 621 w 622"/>
                <a:gd name="T1" fmla="*/ 335 h 672"/>
                <a:gd name="T2" fmla="*/ 542 w 622"/>
                <a:gd name="T3" fmla="*/ 584 h 672"/>
                <a:gd name="T4" fmla="*/ 310 w 622"/>
                <a:gd name="T5" fmla="*/ 671 h 672"/>
                <a:gd name="T6" fmla="*/ 79 w 622"/>
                <a:gd name="T7" fmla="*/ 584 h 672"/>
                <a:gd name="T8" fmla="*/ 0 w 622"/>
                <a:gd name="T9" fmla="*/ 332 h 672"/>
                <a:gd name="T10" fmla="*/ 82 w 622"/>
                <a:gd name="T11" fmla="*/ 85 h 672"/>
                <a:gd name="T12" fmla="*/ 313 w 622"/>
                <a:gd name="T13" fmla="*/ 0 h 672"/>
                <a:gd name="T14" fmla="*/ 545 w 622"/>
                <a:gd name="T15" fmla="*/ 88 h 672"/>
                <a:gd name="T16" fmla="*/ 621 w 622"/>
                <a:gd name="T17" fmla="*/ 335 h 672"/>
                <a:gd name="T18" fmla="*/ 144 w 622"/>
                <a:gd name="T19" fmla="*/ 335 h 672"/>
                <a:gd name="T20" fmla="*/ 186 w 622"/>
                <a:gd name="T21" fmla="*/ 499 h 672"/>
                <a:gd name="T22" fmla="*/ 310 w 622"/>
                <a:gd name="T23" fmla="*/ 555 h 672"/>
                <a:gd name="T24" fmla="*/ 477 w 622"/>
                <a:gd name="T25" fmla="*/ 335 h 672"/>
                <a:gd name="T26" fmla="*/ 313 w 622"/>
                <a:gd name="T27" fmla="*/ 116 h 672"/>
                <a:gd name="T28" fmla="*/ 189 w 622"/>
                <a:gd name="T29" fmla="*/ 173 h 672"/>
                <a:gd name="T30" fmla="*/ 144 w 622"/>
                <a:gd name="T31" fmla="*/ 335 h 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22" h="672">
                  <a:moveTo>
                    <a:pt x="621" y="335"/>
                  </a:moveTo>
                  <a:cubicBezTo>
                    <a:pt x="621" y="442"/>
                    <a:pt x="596" y="527"/>
                    <a:pt x="542" y="584"/>
                  </a:cubicBezTo>
                  <a:cubicBezTo>
                    <a:pt x="488" y="643"/>
                    <a:pt x="412" y="671"/>
                    <a:pt x="310" y="671"/>
                  </a:cubicBezTo>
                  <a:cubicBezTo>
                    <a:pt x="212" y="671"/>
                    <a:pt x="133" y="644"/>
                    <a:pt x="79" y="584"/>
                  </a:cubicBezTo>
                  <a:cubicBezTo>
                    <a:pt x="25" y="525"/>
                    <a:pt x="0" y="442"/>
                    <a:pt x="0" y="332"/>
                  </a:cubicBezTo>
                  <a:cubicBezTo>
                    <a:pt x="0" y="226"/>
                    <a:pt x="28" y="142"/>
                    <a:pt x="82" y="85"/>
                  </a:cubicBezTo>
                  <a:cubicBezTo>
                    <a:pt x="136" y="29"/>
                    <a:pt x="212" y="0"/>
                    <a:pt x="313" y="0"/>
                  </a:cubicBezTo>
                  <a:cubicBezTo>
                    <a:pt x="415" y="0"/>
                    <a:pt x="491" y="29"/>
                    <a:pt x="545" y="88"/>
                  </a:cubicBezTo>
                  <a:cubicBezTo>
                    <a:pt x="596" y="147"/>
                    <a:pt x="621" y="229"/>
                    <a:pt x="621" y="335"/>
                  </a:cubicBezTo>
                  <a:close/>
                  <a:moveTo>
                    <a:pt x="144" y="335"/>
                  </a:moveTo>
                  <a:cubicBezTo>
                    <a:pt x="144" y="409"/>
                    <a:pt x="158" y="462"/>
                    <a:pt x="186" y="499"/>
                  </a:cubicBezTo>
                  <a:cubicBezTo>
                    <a:pt x="215" y="536"/>
                    <a:pt x="254" y="555"/>
                    <a:pt x="310" y="555"/>
                  </a:cubicBezTo>
                  <a:cubicBezTo>
                    <a:pt x="421" y="555"/>
                    <a:pt x="477" y="482"/>
                    <a:pt x="477" y="335"/>
                  </a:cubicBezTo>
                  <a:cubicBezTo>
                    <a:pt x="477" y="189"/>
                    <a:pt x="423" y="116"/>
                    <a:pt x="313" y="116"/>
                  </a:cubicBezTo>
                  <a:cubicBezTo>
                    <a:pt x="257" y="116"/>
                    <a:pt x="217" y="136"/>
                    <a:pt x="189" y="173"/>
                  </a:cubicBezTo>
                  <a:cubicBezTo>
                    <a:pt x="158" y="209"/>
                    <a:pt x="144" y="266"/>
                    <a:pt x="144" y="335"/>
                  </a:cubicBezTo>
                  <a:close/>
                </a:path>
              </a:pathLst>
            </a:custGeom>
            <a:solidFill>
              <a:srgbClr val="42413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75" name="Freeform 16">
              <a:extLst>
                <a:ext uri="{FF2B5EF4-FFF2-40B4-BE49-F238E27FC236}">
                  <a16:creationId xmlns:a16="http://schemas.microsoft.com/office/drawing/2014/main" id="{AAED3A93-439D-9842-8732-FEB599608A1E}"/>
                </a:ext>
              </a:extLst>
            </p:cNvPr>
            <p:cNvSpPr>
              <a:spLocks noChangeArrowheads="1"/>
            </p:cNvSpPr>
            <p:nvPr/>
          </p:nvSpPr>
          <p:spPr bwMode="auto">
            <a:xfrm>
              <a:off x="5613400" y="3670300"/>
              <a:ext cx="317500" cy="234950"/>
            </a:xfrm>
            <a:custGeom>
              <a:avLst/>
              <a:gdLst>
                <a:gd name="T0" fmla="*/ 719 w 881"/>
                <a:gd name="T1" fmla="*/ 651 h 652"/>
                <a:gd name="T2" fmla="*/ 561 w 881"/>
                <a:gd name="T3" fmla="*/ 651 h 652"/>
                <a:gd name="T4" fmla="*/ 474 w 881"/>
                <a:gd name="T5" fmla="*/ 309 h 652"/>
                <a:gd name="T6" fmla="*/ 457 w 881"/>
                <a:gd name="T7" fmla="*/ 234 h 652"/>
                <a:gd name="T8" fmla="*/ 443 w 881"/>
                <a:gd name="T9" fmla="*/ 158 h 652"/>
                <a:gd name="T10" fmla="*/ 429 w 881"/>
                <a:gd name="T11" fmla="*/ 234 h 652"/>
                <a:gd name="T12" fmla="*/ 412 w 881"/>
                <a:gd name="T13" fmla="*/ 309 h 652"/>
                <a:gd name="T14" fmla="*/ 324 w 881"/>
                <a:gd name="T15" fmla="*/ 651 h 652"/>
                <a:gd name="T16" fmla="*/ 166 w 881"/>
                <a:gd name="T17" fmla="*/ 651 h 652"/>
                <a:gd name="T18" fmla="*/ 0 w 881"/>
                <a:gd name="T19" fmla="*/ 0 h 652"/>
                <a:gd name="T20" fmla="*/ 135 w 881"/>
                <a:gd name="T21" fmla="*/ 0 h 652"/>
                <a:gd name="T22" fmla="*/ 220 w 881"/>
                <a:gd name="T23" fmla="*/ 354 h 652"/>
                <a:gd name="T24" fmla="*/ 251 w 881"/>
                <a:gd name="T25" fmla="*/ 526 h 652"/>
                <a:gd name="T26" fmla="*/ 262 w 881"/>
                <a:gd name="T27" fmla="*/ 447 h 652"/>
                <a:gd name="T28" fmla="*/ 279 w 881"/>
                <a:gd name="T29" fmla="*/ 366 h 652"/>
                <a:gd name="T30" fmla="*/ 375 w 881"/>
                <a:gd name="T31" fmla="*/ 0 h 652"/>
                <a:gd name="T32" fmla="*/ 505 w 881"/>
                <a:gd name="T33" fmla="*/ 0 h 652"/>
                <a:gd name="T34" fmla="*/ 601 w 881"/>
                <a:gd name="T35" fmla="*/ 366 h 652"/>
                <a:gd name="T36" fmla="*/ 618 w 881"/>
                <a:gd name="T37" fmla="*/ 442 h 652"/>
                <a:gd name="T38" fmla="*/ 632 w 881"/>
                <a:gd name="T39" fmla="*/ 529 h 652"/>
                <a:gd name="T40" fmla="*/ 646 w 881"/>
                <a:gd name="T41" fmla="*/ 442 h 652"/>
                <a:gd name="T42" fmla="*/ 663 w 881"/>
                <a:gd name="T43" fmla="*/ 357 h 652"/>
                <a:gd name="T44" fmla="*/ 745 w 881"/>
                <a:gd name="T45" fmla="*/ 3 h 652"/>
                <a:gd name="T46" fmla="*/ 880 w 881"/>
                <a:gd name="T47" fmla="*/ 3 h 652"/>
                <a:gd name="T48" fmla="*/ 719 w 881"/>
                <a:gd name="T49" fmla="*/ 651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1" h="652">
                  <a:moveTo>
                    <a:pt x="719" y="651"/>
                  </a:moveTo>
                  <a:lnTo>
                    <a:pt x="561" y="651"/>
                  </a:lnTo>
                  <a:lnTo>
                    <a:pt x="474" y="309"/>
                  </a:lnTo>
                  <a:cubicBezTo>
                    <a:pt x="471" y="299"/>
                    <a:pt x="465" y="273"/>
                    <a:pt x="457" y="234"/>
                  </a:cubicBezTo>
                  <a:cubicBezTo>
                    <a:pt x="448" y="194"/>
                    <a:pt x="446" y="169"/>
                    <a:pt x="443" y="158"/>
                  </a:cubicBezTo>
                  <a:cubicBezTo>
                    <a:pt x="440" y="175"/>
                    <a:pt x="438" y="200"/>
                    <a:pt x="429" y="234"/>
                  </a:cubicBezTo>
                  <a:cubicBezTo>
                    <a:pt x="421" y="268"/>
                    <a:pt x="417" y="296"/>
                    <a:pt x="412" y="309"/>
                  </a:cubicBezTo>
                  <a:lnTo>
                    <a:pt x="324" y="651"/>
                  </a:lnTo>
                  <a:lnTo>
                    <a:pt x="166" y="651"/>
                  </a:lnTo>
                  <a:lnTo>
                    <a:pt x="0" y="0"/>
                  </a:lnTo>
                  <a:lnTo>
                    <a:pt x="135" y="0"/>
                  </a:lnTo>
                  <a:lnTo>
                    <a:pt x="220" y="354"/>
                  </a:lnTo>
                  <a:cubicBezTo>
                    <a:pt x="234" y="419"/>
                    <a:pt x="245" y="476"/>
                    <a:pt x="251" y="526"/>
                  </a:cubicBezTo>
                  <a:cubicBezTo>
                    <a:pt x="254" y="510"/>
                    <a:pt x="257" y="484"/>
                    <a:pt x="262" y="447"/>
                  </a:cubicBezTo>
                  <a:cubicBezTo>
                    <a:pt x="268" y="411"/>
                    <a:pt x="273" y="385"/>
                    <a:pt x="279" y="366"/>
                  </a:cubicBezTo>
                  <a:lnTo>
                    <a:pt x="375" y="0"/>
                  </a:lnTo>
                  <a:lnTo>
                    <a:pt x="505" y="0"/>
                  </a:lnTo>
                  <a:lnTo>
                    <a:pt x="601" y="366"/>
                  </a:lnTo>
                  <a:cubicBezTo>
                    <a:pt x="604" y="383"/>
                    <a:pt x="609" y="408"/>
                    <a:pt x="618" y="442"/>
                  </a:cubicBezTo>
                  <a:cubicBezTo>
                    <a:pt x="623" y="476"/>
                    <a:pt x="629" y="504"/>
                    <a:pt x="632" y="529"/>
                  </a:cubicBezTo>
                  <a:cubicBezTo>
                    <a:pt x="635" y="507"/>
                    <a:pt x="640" y="478"/>
                    <a:pt x="646" y="442"/>
                  </a:cubicBezTo>
                  <a:cubicBezTo>
                    <a:pt x="652" y="408"/>
                    <a:pt x="657" y="380"/>
                    <a:pt x="663" y="357"/>
                  </a:cubicBezTo>
                  <a:lnTo>
                    <a:pt x="745" y="3"/>
                  </a:lnTo>
                  <a:lnTo>
                    <a:pt x="880" y="3"/>
                  </a:lnTo>
                  <a:lnTo>
                    <a:pt x="719" y="651"/>
                  </a:lnTo>
                </a:path>
              </a:pathLst>
            </a:custGeom>
            <a:solidFill>
              <a:srgbClr val="42413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76" name="Freeform 17">
              <a:extLst>
                <a:ext uri="{FF2B5EF4-FFF2-40B4-BE49-F238E27FC236}">
                  <a16:creationId xmlns:a16="http://schemas.microsoft.com/office/drawing/2014/main" id="{6123F367-3170-F24E-A7FF-10FAFF904621}"/>
                </a:ext>
              </a:extLst>
            </p:cNvPr>
            <p:cNvSpPr>
              <a:spLocks noChangeArrowheads="1"/>
            </p:cNvSpPr>
            <p:nvPr/>
          </p:nvSpPr>
          <p:spPr bwMode="auto">
            <a:xfrm>
              <a:off x="5978525" y="3670300"/>
              <a:ext cx="50800" cy="234950"/>
            </a:xfrm>
            <a:custGeom>
              <a:avLst/>
              <a:gdLst>
                <a:gd name="T0" fmla="*/ 0 w 139"/>
                <a:gd name="T1" fmla="*/ 651 h 652"/>
                <a:gd name="T2" fmla="*/ 0 w 139"/>
                <a:gd name="T3" fmla="*/ 0 h 652"/>
                <a:gd name="T4" fmla="*/ 138 w 139"/>
                <a:gd name="T5" fmla="*/ 0 h 652"/>
                <a:gd name="T6" fmla="*/ 138 w 139"/>
                <a:gd name="T7" fmla="*/ 651 h 652"/>
                <a:gd name="T8" fmla="*/ 0 w 139"/>
                <a:gd name="T9" fmla="*/ 651 h 652"/>
              </a:gdLst>
              <a:ahLst/>
              <a:cxnLst>
                <a:cxn ang="0">
                  <a:pos x="T0" y="T1"/>
                </a:cxn>
                <a:cxn ang="0">
                  <a:pos x="T2" y="T3"/>
                </a:cxn>
                <a:cxn ang="0">
                  <a:pos x="T4" y="T5"/>
                </a:cxn>
                <a:cxn ang="0">
                  <a:pos x="T6" y="T7"/>
                </a:cxn>
                <a:cxn ang="0">
                  <a:pos x="T8" y="T9"/>
                </a:cxn>
              </a:cxnLst>
              <a:rect l="0" t="0" r="r" b="b"/>
              <a:pathLst>
                <a:path w="139" h="652">
                  <a:moveTo>
                    <a:pt x="0" y="651"/>
                  </a:moveTo>
                  <a:lnTo>
                    <a:pt x="0" y="0"/>
                  </a:lnTo>
                  <a:lnTo>
                    <a:pt x="138" y="0"/>
                  </a:lnTo>
                  <a:lnTo>
                    <a:pt x="138" y="651"/>
                  </a:lnTo>
                  <a:lnTo>
                    <a:pt x="0" y="651"/>
                  </a:lnTo>
                </a:path>
              </a:pathLst>
            </a:custGeom>
            <a:solidFill>
              <a:srgbClr val="42413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77" name="Freeform 18">
              <a:extLst>
                <a:ext uri="{FF2B5EF4-FFF2-40B4-BE49-F238E27FC236}">
                  <a16:creationId xmlns:a16="http://schemas.microsoft.com/office/drawing/2014/main" id="{664993B1-0713-FC45-A90E-1EE91CC02192}"/>
                </a:ext>
              </a:extLst>
            </p:cNvPr>
            <p:cNvSpPr>
              <a:spLocks noChangeArrowheads="1"/>
            </p:cNvSpPr>
            <p:nvPr/>
          </p:nvSpPr>
          <p:spPr bwMode="auto">
            <a:xfrm>
              <a:off x="6102350" y="3670300"/>
              <a:ext cx="209550" cy="234950"/>
            </a:xfrm>
            <a:custGeom>
              <a:avLst/>
              <a:gdLst>
                <a:gd name="T0" fmla="*/ 404 w 580"/>
                <a:gd name="T1" fmla="*/ 651 h 652"/>
                <a:gd name="T2" fmla="*/ 119 w 580"/>
                <a:gd name="T3" fmla="*/ 158 h 652"/>
                <a:gd name="T4" fmla="*/ 116 w 580"/>
                <a:gd name="T5" fmla="*/ 158 h 652"/>
                <a:gd name="T6" fmla="*/ 124 w 580"/>
                <a:gd name="T7" fmla="*/ 343 h 652"/>
                <a:gd name="T8" fmla="*/ 124 w 580"/>
                <a:gd name="T9" fmla="*/ 651 h 652"/>
                <a:gd name="T10" fmla="*/ 0 w 580"/>
                <a:gd name="T11" fmla="*/ 651 h 652"/>
                <a:gd name="T12" fmla="*/ 0 w 580"/>
                <a:gd name="T13" fmla="*/ 0 h 652"/>
                <a:gd name="T14" fmla="*/ 175 w 580"/>
                <a:gd name="T15" fmla="*/ 0 h 652"/>
                <a:gd name="T16" fmla="*/ 457 w 580"/>
                <a:gd name="T17" fmla="*/ 487 h 652"/>
                <a:gd name="T18" fmla="*/ 460 w 580"/>
                <a:gd name="T19" fmla="*/ 487 h 652"/>
                <a:gd name="T20" fmla="*/ 454 w 580"/>
                <a:gd name="T21" fmla="*/ 306 h 652"/>
                <a:gd name="T22" fmla="*/ 454 w 580"/>
                <a:gd name="T23" fmla="*/ 0 h 652"/>
                <a:gd name="T24" fmla="*/ 579 w 580"/>
                <a:gd name="T25" fmla="*/ 0 h 652"/>
                <a:gd name="T26" fmla="*/ 579 w 580"/>
                <a:gd name="T27" fmla="*/ 651 h 652"/>
                <a:gd name="T28" fmla="*/ 404 w 580"/>
                <a:gd name="T29" fmla="*/ 651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0" h="652">
                  <a:moveTo>
                    <a:pt x="404" y="651"/>
                  </a:moveTo>
                  <a:lnTo>
                    <a:pt x="119" y="158"/>
                  </a:lnTo>
                  <a:lnTo>
                    <a:pt x="116" y="158"/>
                  </a:lnTo>
                  <a:cubicBezTo>
                    <a:pt x="121" y="245"/>
                    <a:pt x="124" y="306"/>
                    <a:pt x="124" y="343"/>
                  </a:cubicBezTo>
                  <a:lnTo>
                    <a:pt x="124" y="651"/>
                  </a:lnTo>
                  <a:lnTo>
                    <a:pt x="0" y="651"/>
                  </a:lnTo>
                  <a:lnTo>
                    <a:pt x="0" y="0"/>
                  </a:lnTo>
                  <a:lnTo>
                    <a:pt x="175" y="0"/>
                  </a:lnTo>
                  <a:lnTo>
                    <a:pt x="457" y="487"/>
                  </a:lnTo>
                  <a:lnTo>
                    <a:pt x="460" y="487"/>
                  </a:lnTo>
                  <a:cubicBezTo>
                    <a:pt x="454" y="402"/>
                    <a:pt x="454" y="343"/>
                    <a:pt x="454" y="306"/>
                  </a:cubicBezTo>
                  <a:lnTo>
                    <a:pt x="454" y="0"/>
                  </a:lnTo>
                  <a:lnTo>
                    <a:pt x="579" y="0"/>
                  </a:lnTo>
                  <a:lnTo>
                    <a:pt x="579" y="651"/>
                  </a:lnTo>
                  <a:lnTo>
                    <a:pt x="404" y="651"/>
                  </a:lnTo>
                </a:path>
              </a:pathLst>
            </a:custGeom>
            <a:solidFill>
              <a:srgbClr val="42413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78" name="Freeform 19">
              <a:extLst>
                <a:ext uri="{FF2B5EF4-FFF2-40B4-BE49-F238E27FC236}">
                  <a16:creationId xmlns:a16="http://schemas.microsoft.com/office/drawing/2014/main" id="{6D9AA6E2-DB44-004F-AD8B-0C81ABB6E104}"/>
                </a:ext>
              </a:extLst>
            </p:cNvPr>
            <p:cNvSpPr>
              <a:spLocks noChangeArrowheads="1"/>
            </p:cNvSpPr>
            <p:nvPr/>
          </p:nvSpPr>
          <p:spPr bwMode="auto">
            <a:xfrm>
              <a:off x="6375400" y="3667125"/>
              <a:ext cx="193675" cy="241300"/>
            </a:xfrm>
            <a:custGeom>
              <a:avLst/>
              <a:gdLst>
                <a:gd name="T0" fmla="*/ 536 w 537"/>
                <a:gd name="T1" fmla="*/ 294 h 669"/>
                <a:gd name="T2" fmla="*/ 536 w 537"/>
                <a:gd name="T3" fmla="*/ 631 h 669"/>
                <a:gd name="T4" fmla="*/ 418 w 537"/>
                <a:gd name="T5" fmla="*/ 659 h 669"/>
                <a:gd name="T6" fmla="*/ 305 w 537"/>
                <a:gd name="T7" fmla="*/ 668 h 669"/>
                <a:gd name="T8" fmla="*/ 79 w 537"/>
                <a:gd name="T9" fmla="*/ 580 h 669"/>
                <a:gd name="T10" fmla="*/ 0 w 537"/>
                <a:gd name="T11" fmla="*/ 332 h 669"/>
                <a:gd name="T12" fmla="*/ 90 w 537"/>
                <a:gd name="T13" fmla="*/ 88 h 669"/>
                <a:gd name="T14" fmla="*/ 342 w 537"/>
                <a:gd name="T15" fmla="*/ 0 h 669"/>
                <a:gd name="T16" fmla="*/ 536 w 537"/>
                <a:gd name="T17" fmla="*/ 40 h 669"/>
                <a:gd name="T18" fmla="*/ 491 w 537"/>
                <a:gd name="T19" fmla="*/ 150 h 669"/>
                <a:gd name="T20" fmla="*/ 342 w 537"/>
                <a:gd name="T21" fmla="*/ 113 h 669"/>
                <a:gd name="T22" fmla="*/ 198 w 537"/>
                <a:gd name="T23" fmla="*/ 172 h 669"/>
                <a:gd name="T24" fmla="*/ 144 w 537"/>
                <a:gd name="T25" fmla="*/ 332 h 669"/>
                <a:gd name="T26" fmla="*/ 186 w 537"/>
                <a:gd name="T27" fmla="*/ 493 h 669"/>
                <a:gd name="T28" fmla="*/ 313 w 537"/>
                <a:gd name="T29" fmla="*/ 549 h 669"/>
                <a:gd name="T30" fmla="*/ 401 w 537"/>
                <a:gd name="T31" fmla="*/ 541 h 669"/>
                <a:gd name="T32" fmla="*/ 401 w 537"/>
                <a:gd name="T33" fmla="*/ 405 h 669"/>
                <a:gd name="T34" fmla="*/ 277 w 537"/>
                <a:gd name="T35" fmla="*/ 405 h 669"/>
                <a:gd name="T36" fmla="*/ 277 w 537"/>
                <a:gd name="T37" fmla="*/ 294 h 669"/>
                <a:gd name="T38" fmla="*/ 536 w 537"/>
                <a:gd name="T39" fmla="*/ 294 h 6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37" h="669">
                  <a:moveTo>
                    <a:pt x="536" y="294"/>
                  </a:moveTo>
                  <a:lnTo>
                    <a:pt x="536" y="631"/>
                  </a:lnTo>
                  <a:cubicBezTo>
                    <a:pt x="494" y="645"/>
                    <a:pt x="455" y="654"/>
                    <a:pt x="418" y="659"/>
                  </a:cubicBezTo>
                  <a:cubicBezTo>
                    <a:pt x="381" y="665"/>
                    <a:pt x="342" y="668"/>
                    <a:pt x="305" y="668"/>
                  </a:cubicBezTo>
                  <a:cubicBezTo>
                    <a:pt x="206" y="668"/>
                    <a:pt x="130" y="640"/>
                    <a:pt x="79" y="580"/>
                  </a:cubicBezTo>
                  <a:cubicBezTo>
                    <a:pt x="28" y="521"/>
                    <a:pt x="0" y="439"/>
                    <a:pt x="0" y="332"/>
                  </a:cubicBezTo>
                  <a:cubicBezTo>
                    <a:pt x="0" y="229"/>
                    <a:pt x="31" y="147"/>
                    <a:pt x="90" y="88"/>
                  </a:cubicBezTo>
                  <a:cubicBezTo>
                    <a:pt x="150" y="28"/>
                    <a:pt x="234" y="0"/>
                    <a:pt x="342" y="0"/>
                  </a:cubicBezTo>
                  <a:cubicBezTo>
                    <a:pt x="409" y="0"/>
                    <a:pt x="474" y="14"/>
                    <a:pt x="536" y="40"/>
                  </a:cubicBezTo>
                  <a:lnTo>
                    <a:pt x="491" y="150"/>
                  </a:lnTo>
                  <a:cubicBezTo>
                    <a:pt x="443" y="127"/>
                    <a:pt x="395" y="113"/>
                    <a:pt x="342" y="113"/>
                  </a:cubicBezTo>
                  <a:cubicBezTo>
                    <a:pt x="282" y="113"/>
                    <a:pt x="234" y="133"/>
                    <a:pt x="198" y="172"/>
                  </a:cubicBezTo>
                  <a:cubicBezTo>
                    <a:pt x="161" y="212"/>
                    <a:pt x="144" y="265"/>
                    <a:pt x="144" y="332"/>
                  </a:cubicBezTo>
                  <a:cubicBezTo>
                    <a:pt x="144" y="403"/>
                    <a:pt x="158" y="456"/>
                    <a:pt x="186" y="493"/>
                  </a:cubicBezTo>
                  <a:cubicBezTo>
                    <a:pt x="215" y="530"/>
                    <a:pt x="257" y="549"/>
                    <a:pt x="313" y="549"/>
                  </a:cubicBezTo>
                  <a:cubicBezTo>
                    <a:pt x="342" y="549"/>
                    <a:pt x="373" y="547"/>
                    <a:pt x="401" y="541"/>
                  </a:cubicBezTo>
                  <a:lnTo>
                    <a:pt x="401" y="405"/>
                  </a:lnTo>
                  <a:lnTo>
                    <a:pt x="277" y="405"/>
                  </a:lnTo>
                  <a:lnTo>
                    <a:pt x="277" y="294"/>
                  </a:lnTo>
                  <a:lnTo>
                    <a:pt x="536" y="294"/>
                  </a:lnTo>
                </a:path>
              </a:pathLst>
            </a:custGeom>
            <a:solidFill>
              <a:srgbClr val="42413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79" name="Freeform 20">
              <a:extLst>
                <a:ext uri="{FF2B5EF4-FFF2-40B4-BE49-F238E27FC236}">
                  <a16:creationId xmlns:a16="http://schemas.microsoft.com/office/drawing/2014/main" id="{A026E4DF-D73F-F040-9374-F3BA18198501}"/>
                </a:ext>
              </a:extLst>
            </p:cNvPr>
            <p:cNvSpPr>
              <a:spLocks noChangeArrowheads="1"/>
            </p:cNvSpPr>
            <p:nvPr/>
          </p:nvSpPr>
          <p:spPr bwMode="auto">
            <a:xfrm>
              <a:off x="6711950" y="3670300"/>
              <a:ext cx="317500" cy="234950"/>
            </a:xfrm>
            <a:custGeom>
              <a:avLst/>
              <a:gdLst>
                <a:gd name="T0" fmla="*/ 720 w 882"/>
                <a:gd name="T1" fmla="*/ 651 h 652"/>
                <a:gd name="T2" fmla="*/ 562 w 882"/>
                <a:gd name="T3" fmla="*/ 651 h 652"/>
                <a:gd name="T4" fmla="*/ 474 w 882"/>
                <a:gd name="T5" fmla="*/ 309 h 652"/>
                <a:gd name="T6" fmla="*/ 457 w 882"/>
                <a:gd name="T7" fmla="*/ 234 h 652"/>
                <a:gd name="T8" fmla="*/ 443 w 882"/>
                <a:gd name="T9" fmla="*/ 158 h 652"/>
                <a:gd name="T10" fmla="*/ 429 w 882"/>
                <a:gd name="T11" fmla="*/ 234 h 652"/>
                <a:gd name="T12" fmla="*/ 412 w 882"/>
                <a:gd name="T13" fmla="*/ 309 h 652"/>
                <a:gd name="T14" fmla="*/ 325 w 882"/>
                <a:gd name="T15" fmla="*/ 651 h 652"/>
                <a:gd name="T16" fmla="*/ 167 w 882"/>
                <a:gd name="T17" fmla="*/ 651 h 652"/>
                <a:gd name="T18" fmla="*/ 0 w 882"/>
                <a:gd name="T19" fmla="*/ 0 h 652"/>
                <a:gd name="T20" fmla="*/ 136 w 882"/>
                <a:gd name="T21" fmla="*/ 0 h 652"/>
                <a:gd name="T22" fmla="*/ 220 w 882"/>
                <a:gd name="T23" fmla="*/ 354 h 652"/>
                <a:gd name="T24" fmla="*/ 251 w 882"/>
                <a:gd name="T25" fmla="*/ 526 h 652"/>
                <a:gd name="T26" fmla="*/ 263 w 882"/>
                <a:gd name="T27" fmla="*/ 447 h 652"/>
                <a:gd name="T28" fmla="*/ 280 w 882"/>
                <a:gd name="T29" fmla="*/ 366 h 652"/>
                <a:gd name="T30" fmla="*/ 376 w 882"/>
                <a:gd name="T31" fmla="*/ 0 h 652"/>
                <a:gd name="T32" fmla="*/ 505 w 882"/>
                <a:gd name="T33" fmla="*/ 0 h 652"/>
                <a:gd name="T34" fmla="*/ 601 w 882"/>
                <a:gd name="T35" fmla="*/ 366 h 652"/>
                <a:gd name="T36" fmla="*/ 618 w 882"/>
                <a:gd name="T37" fmla="*/ 442 h 652"/>
                <a:gd name="T38" fmla="*/ 632 w 882"/>
                <a:gd name="T39" fmla="*/ 529 h 652"/>
                <a:gd name="T40" fmla="*/ 647 w 882"/>
                <a:gd name="T41" fmla="*/ 442 h 652"/>
                <a:gd name="T42" fmla="*/ 663 w 882"/>
                <a:gd name="T43" fmla="*/ 357 h 652"/>
                <a:gd name="T44" fmla="*/ 745 w 882"/>
                <a:gd name="T45" fmla="*/ 3 h 652"/>
                <a:gd name="T46" fmla="*/ 881 w 882"/>
                <a:gd name="T47" fmla="*/ 3 h 652"/>
                <a:gd name="T48" fmla="*/ 720 w 882"/>
                <a:gd name="T49" fmla="*/ 651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2" h="652">
                  <a:moveTo>
                    <a:pt x="720" y="651"/>
                  </a:moveTo>
                  <a:lnTo>
                    <a:pt x="562" y="651"/>
                  </a:lnTo>
                  <a:lnTo>
                    <a:pt x="474" y="309"/>
                  </a:lnTo>
                  <a:cubicBezTo>
                    <a:pt x="472" y="299"/>
                    <a:pt x="466" y="273"/>
                    <a:pt x="457" y="234"/>
                  </a:cubicBezTo>
                  <a:cubicBezTo>
                    <a:pt x="449" y="194"/>
                    <a:pt x="446" y="169"/>
                    <a:pt x="443" y="158"/>
                  </a:cubicBezTo>
                  <a:cubicBezTo>
                    <a:pt x="441" y="175"/>
                    <a:pt x="438" y="200"/>
                    <a:pt x="429" y="234"/>
                  </a:cubicBezTo>
                  <a:cubicBezTo>
                    <a:pt x="421" y="271"/>
                    <a:pt x="418" y="296"/>
                    <a:pt x="412" y="309"/>
                  </a:cubicBezTo>
                  <a:lnTo>
                    <a:pt x="325" y="651"/>
                  </a:lnTo>
                  <a:lnTo>
                    <a:pt x="167" y="651"/>
                  </a:lnTo>
                  <a:lnTo>
                    <a:pt x="0" y="0"/>
                  </a:lnTo>
                  <a:lnTo>
                    <a:pt x="136" y="0"/>
                  </a:lnTo>
                  <a:lnTo>
                    <a:pt x="220" y="354"/>
                  </a:lnTo>
                  <a:cubicBezTo>
                    <a:pt x="235" y="419"/>
                    <a:pt x="246" y="476"/>
                    <a:pt x="251" y="526"/>
                  </a:cubicBezTo>
                  <a:cubicBezTo>
                    <a:pt x="254" y="510"/>
                    <a:pt x="257" y="484"/>
                    <a:pt x="263" y="447"/>
                  </a:cubicBezTo>
                  <a:cubicBezTo>
                    <a:pt x="268" y="411"/>
                    <a:pt x="274" y="385"/>
                    <a:pt x="280" y="366"/>
                  </a:cubicBezTo>
                  <a:lnTo>
                    <a:pt x="376" y="0"/>
                  </a:lnTo>
                  <a:lnTo>
                    <a:pt x="505" y="0"/>
                  </a:lnTo>
                  <a:lnTo>
                    <a:pt x="601" y="366"/>
                  </a:lnTo>
                  <a:cubicBezTo>
                    <a:pt x="604" y="383"/>
                    <a:pt x="610" y="408"/>
                    <a:pt x="618" y="442"/>
                  </a:cubicBezTo>
                  <a:cubicBezTo>
                    <a:pt x="624" y="476"/>
                    <a:pt x="630" y="504"/>
                    <a:pt x="632" y="529"/>
                  </a:cubicBezTo>
                  <a:cubicBezTo>
                    <a:pt x="635" y="507"/>
                    <a:pt x="641" y="478"/>
                    <a:pt x="647" y="442"/>
                  </a:cubicBezTo>
                  <a:cubicBezTo>
                    <a:pt x="652" y="408"/>
                    <a:pt x="658" y="380"/>
                    <a:pt x="663" y="357"/>
                  </a:cubicBezTo>
                  <a:lnTo>
                    <a:pt x="745" y="3"/>
                  </a:lnTo>
                  <a:lnTo>
                    <a:pt x="881" y="3"/>
                  </a:lnTo>
                  <a:lnTo>
                    <a:pt x="720" y="651"/>
                  </a:lnTo>
                </a:path>
              </a:pathLst>
            </a:custGeom>
            <a:solidFill>
              <a:srgbClr val="42413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80" name="Freeform 21">
              <a:extLst>
                <a:ext uri="{FF2B5EF4-FFF2-40B4-BE49-F238E27FC236}">
                  <a16:creationId xmlns:a16="http://schemas.microsoft.com/office/drawing/2014/main" id="{263E3203-E844-6D48-8803-D0EF07A066A8}"/>
                </a:ext>
              </a:extLst>
            </p:cNvPr>
            <p:cNvSpPr>
              <a:spLocks noChangeArrowheads="1"/>
            </p:cNvSpPr>
            <p:nvPr/>
          </p:nvSpPr>
          <p:spPr bwMode="auto">
            <a:xfrm>
              <a:off x="7067550" y="3665538"/>
              <a:ext cx="223838" cy="241300"/>
            </a:xfrm>
            <a:custGeom>
              <a:avLst/>
              <a:gdLst>
                <a:gd name="T0" fmla="*/ 621 w 622"/>
                <a:gd name="T1" fmla="*/ 335 h 672"/>
                <a:gd name="T2" fmla="*/ 542 w 622"/>
                <a:gd name="T3" fmla="*/ 584 h 672"/>
                <a:gd name="T4" fmla="*/ 311 w 622"/>
                <a:gd name="T5" fmla="*/ 671 h 672"/>
                <a:gd name="T6" fmla="*/ 79 w 622"/>
                <a:gd name="T7" fmla="*/ 584 h 672"/>
                <a:gd name="T8" fmla="*/ 0 w 622"/>
                <a:gd name="T9" fmla="*/ 332 h 672"/>
                <a:gd name="T10" fmla="*/ 82 w 622"/>
                <a:gd name="T11" fmla="*/ 85 h 672"/>
                <a:gd name="T12" fmla="*/ 313 w 622"/>
                <a:gd name="T13" fmla="*/ 0 h 672"/>
                <a:gd name="T14" fmla="*/ 545 w 622"/>
                <a:gd name="T15" fmla="*/ 88 h 672"/>
                <a:gd name="T16" fmla="*/ 621 w 622"/>
                <a:gd name="T17" fmla="*/ 335 h 672"/>
                <a:gd name="T18" fmla="*/ 144 w 622"/>
                <a:gd name="T19" fmla="*/ 335 h 672"/>
                <a:gd name="T20" fmla="*/ 186 w 622"/>
                <a:gd name="T21" fmla="*/ 499 h 672"/>
                <a:gd name="T22" fmla="*/ 311 w 622"/>
                <a:gd name="T23" fmla="*/ 555 h 672"/>
                <a:gd name="T24" fmla="*/ 477 w 622"/>
                <a:gd name="T25" fmla="*/ 335 h 672"/>
                <a:gd name="T26" fmla="*/ 313 w 622"/>
                <a:gd name="T27" fmla="*/ 116 h 672"/>
                <a:gd name="T28" fmla="*/ 189 w 622"/>
                <a:gd name="T29" fmla="*/ 173 h 672"/>
                <a:gd name="T30" fmla="*/ 144 w 622"/>
                <a:gd name="T31" fmla="*/ 335 h 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22" h="672">
                  <a:moveTo>
                    <a:pt x="621" y="335"/>
                  </a:moveTo>
                  <a:cubicBezTo>
                    <a:pt x="621" y="442"/>
                    <a:pt x="596" y="528"/>
                    <a:pt x="542" y="584"/>
                  </a:cubicBezTo>
                  <a:cubicBezTo>
                    <a:pt x="488" y="641"/>
                    <a:pt x="412" y="671"/>
                    <a:pt x="311" y="671"/>
                  </a:cubicBezTo>
                  <a:cubicBezTo>
                    <a:pt x="212" y="671"/>
                    <a:pt x="133" y="643"/>
                    <a:pt x="79" y="584"/>
                  </a:cubicBezTo>
                  <a:cubicBezTo>
                    <a:pt x="26" y="524"/>
                    <a:pt x="0" y="442"/>
                    <a:pt x="0" y="332"/>
                  </a:cubicBezTo>
                  <a:cubicBezTo>
                    <a:pt x="0" y="226"/>
                    <a:pt x="28" y="141"/>
                    <a:pt x="82" y="85"/>
                  </a:cubicBezTo>
                  <a:cubicBezTo>
                    <a:pt x="136" y="28"/>
                    <a:pt x="212" y="0"/>
                    <a:pt x="313" y="0"/>
                  </a:cubicBezTo>
                  <a:cubicBezTo>
                    <a:pt x="415" y="0"/>
                    <a:pt x="491" y="29"/>
                    <a:pt x="545" y="88"/>
                  </a:cubicBezTo>
                  <a:cubicBezTo>
                    <a:pt x="596" y="147"/>
                    <a:pt x="621" y="229"/>
                    <a:pt x="621" y="335"/>
                  </a:cubicBezTo>
                  <a:close/>
                  <a:moveTo>
                    <a:pt x="144" y="335"/>
                  </a:moveTo>
                  <a:cubicBezTo>
                    <a:pt x="144" y="409"/>
                    <a:pt x="158" y="462"/>
                    <a:pt x="186" y="499"/>
                  </a:cubicBezTo>
                  <a:cubicBezTo>
                    <a:pt x="215" y="536"/>
                    <a:pt x="254" y="555"/>
                    <a:pt x="311" y="555"/>
                  </a:cubicBezTo>
                  <a:cubicBezTo>
                    <a:pt x="421" y="555"/>
                    <a:pt x="477" y="482"/>
                    <a:pt x="477" y="335"/>
                  </a:cubicBezTo>
                  <a:cubicBezTo>
                    <a:pt x="477" y="189"/>
                    <a:pt x="424" y="116"/>
                    <a:pt x="313" y="116"/>
                  </a:cubicBezTo>
                  <a:cubicBezTo>
                    <a:pt x="257" y="116"/>
                    <a:pt x="218" y="136"/>
                    <a:pt x="189" y="173"/>
                  </a:cubicBezTo>
                  <a:cubicBezTo>
                    <a:pt x="158" y="209"/>
                    <a:pt x="144" y="266"/>
                    <a:pt x="144" y="335"/>
                  </a:cubicBezTo>
                  <a:close/>
                </a:path>
              </a:pathLst>
            </a:custGeom>
            <a:solidFill>
              <a:srgbClr val="42413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81" name="Freeform 22">
              <a:extLst>
                <a:ext uri="{FF2B5EF4-FFF2-40B4-BE49-F238E27FC236}">
                  <a16:creationId xmlns:a16="http://schemas.microsoft.com/office/drawing/2014/main" id="{D8065817-B1C7-434A-920D-415846FB7BC3}"/>
                </a:ext>
              </a:extLst>
            </p:cNvPr>
            <p:cNvSpPr>
              <a:spLocks noChangeArrowheads="1"/>
            </p:cNvSpPr>
            <p:nvPr/>
          </p:nvSpPr>
          <p:spPr bwMode="auto">
            <a:xfrm>
              <a:off x="7354888" y="3670300"/>
              <a:ext cx="188912" cy="234950"/>
            </a:xfrm>
            <a:custGeom>
              <a:avLst/>
              <a:gdLst>
                <a:gd name="T0" fmla="*/ 138 w 523"/>
                <a:gd name="T1" fmla="*/ 399 h 651"/>
                <a:gd name="T2" fmla="*/ 138 w 523"/>
                <a:gd name="T3" fmla="*/ 650 h 651"/>
                <a:gd name="T4" fmla="*/ 0 w 523"/>
                <a:gd name="T5" fmla="*/ 650 h 651"/>
                <a:gd name="T6" fmla="*/ 0 w 523"/>
                <a:gd name="T7" fmla="*/ 0 h 651"/>
                <a:gd name="T8" fmla="*/ 189 w 523"/>
                <a:gd name="T9" fmla="*/ 0 h 651"/>
                <a:gd name="T10" fmla="*/ 386 w 523"/>
                <a:gd name="T11" fmla="*/ 48 h 651"/>
                <a:gd name="T12" fmla="*/ 451 w 523"/>
                <a:gd name="T13" fmla="*/ 194 h 651"/>
                <a:gd name="T14" fmla="*/ 420 w 523"/>
                <a:gd name="T15" fmla="*/ 296 h 651"/>
                <a:gd name="T16" fmla="*/ 330 w 523"/>
                <a:gd name="T17" fmla="*/ 365 h 651"/>
                <a:gd name="T18" fmla="*/ 522 w 523"/>
                <a:gd name="T19" fmla="*/ 650 h 651"/>
                <a:gd name="T20" fmla="*/ 369 w 523"/>
                <a:gd name="T21" fmla="*/ 650 h 651"/>
                <a:gd name="T22" fmla="*/ 214 w 523"/>
                <a:gd name="T23" fmla="*/ 399 h 651"/>
                <a:gd name="T24" fmla="*/ 138 w 523"/>
                <a:gd name="T25" fmla="*/ 399 h 651"/>
                <a:gd name="T26" fmla="*/ 138 w 523"/>
                <a:gd name="T27" fmla="*/ 287 h 651"/>
                <a:gd name="T28" fmla="*/ 183 w 523"/>
                <a:gd name="T29" fmla="*/ 287 h 651"/>
                <a:gd name="T30" fmla="*/ 279 w 523"/>
                <a:gd name="T31" fmla="*/ 265 h 651"/>
                <a:gd name="T32" fmla="*/ 310 w 523"/>
                <a:gd name="T33" fmla="*/ 197 h 651"/>
                <a:gd name="T34" fmla="*/ 279 w 523"/>
                <a:gd name="T35" fmla="*/ 132 h 651"/>
                <a:gd name="T36" fmla="*/ 180 w 523"/>
                <a:gd name="T37" fmla="*/ 112 h 651"/>
                <a:gd name="T38" fmla="*/ 138 w 523"/>
                <a:gd name="T39" fmla="*/ 112 h 651"/>
                <a:gd name="T40" fmla="*/ 138 w 523"/>
                <a:gd name="T41" fmla="*/ 287 h 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23" h="651">
                  <a:moveTo>
                    <a:pt x="138" y="399"/>
                  </a:moveTo>
                  <a:lnTo>
                    <a:pt x="138" y="650"/>
                  </a:lnTo>
                  <a:lnTo>
                    <a:pt x="0" y="650"/>
                  </a:lnTo>
                  <a:lnTo>
                    <a:pt x="0" y="0"/>
                  </a:lnTo>
                  <a:lnTo>
                    <a:pt x="189" y="0"/>
                  </a:lnTo>
                  <a:cubicBezTo>
                    <a:pt x="276" y="0"/>
                    <a:pt x="344" y="16"/>
                    <a:pt x="386" y="48"/>
                  </a:cubicBezTo>
                  <a:cubicBezTo>
                    <a:pt x="429" y="79"/>
                    <a:pt x="451" y="129"/>
                    <a:pt x="451" y="194"/>
                  </a:cubicBezTo>
                  <a:cubicBezTo>
                    <a:pt x="451" y="234"/>
                    <a:pt x="440" y="268"/>
                    <a:pt x="420" y="296"/>
                  </a:cubicBezTo>
                  <a:cubicBezTo>
                    <a:pt x="400" y="326"/>
                    <a:pt x="369" y="348"/>
                    <a:pt x="330" y="365"/>
                  </a:cubicBezTo>
                  <a:cubicBezTo>
                    <a:pt x="429" y="512"/>
                    <a:pt x="491" y="608"/>
                    <a:pt x="522" y="650"/>
                  </a:cubicBezTo>
                  <a:lnTo>
                    <a:pt x="369" y="650"/>
                  </a:lnTo>
                  <a:lnTo>
                    <a:pt x="214" y="399"/>
                  </a:lnTo>
                  <a:lnTo>
                    <a:pt x="138" y="399"/>
                  </a:lnTo>
                  <a:close/>
                  <a:moveTo>
                    <a:pt x="138" y="287"/>
                  </a:moveTo>
                  <a:lnTo>
                    <a:pt x="183" y="287"/>
                  </a:lnTo>
                  <a:cubicBezTo>
                    <a:pt x="225" y="287"/>
                    <a:pt x="259" y="279"/>
                    <a:pt x="279" y="265"/>
                  </a:cubicBezTo>
                  <a:cubicBezTo>
                    <a:pt x="299" y="251"/>
                    <a:pt x="310" y="228"/>
                    <a:pt x="310" y="197"/>
                  </a:cubicBezTo>
                  <a:cubicBezTo>
                    <a:pt x="310" y="166"/>
                    <a:pt x="299" y="143"/>
                    <a:pt x="279" y="132"/>
                  </a:cubicBezTo>
                  <a:cubicBezTo>
                    <a:pt x="259" y="121"/>
                    <a:pt x="225" y="112"/>
                    <a:pt x="180" y="112"/>
                  </a:cubicBezTo>
                  <a:lnTo>
                    <a:pt x="138" y="112"/>
                  </a:lnTo>
                  <a:lnTo>
                    <a:pt x="138" y="287"/>
                  </a:lnTo>
                  <a:close/>
                </a:path>
              </a:pathLst>
            </a:custGeom>
            <a:solidFill>
              <a:srgbClr val="42413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82" name="Freeform 23">
              <a:extLst>
                <a:ext uri="{FF2B5EF4-FFF2-40B4-BE49-F238E27FC236}">
                  <a16:creationId xmlns:a16="http://schemas.microsoft.com/office/drawing/2014/main" id="{8B603298-3371-D848-82F3-E5AA3812D1BE}"/>
                </a:ext>
              </a:extLst>
            </p:cNvPr>
            <p:cNvSpPr>
              <a:spLocks noChangeArrowheads="1"/>
            </p:cNvSpPr>
            <p:nvPr/>
          </p:nvSpPr>
          <p:spPr bwMode="auto">
            <a:xfrm>
              <a:off x="7589838" y="3670300"/>
              <a:ext cx="146050" cy="234950"/>
            </a:xfrm>
            <a:custGeom>
              <a:avLst/>
              <a:gdLst>
                <a:gd name="T0" fmla="*/ 0 w 404"/>
                <a:gd name="T1" fmla="*/ 651 h 652"/>
                <a:gd name="T2" fmla="*/ 0 w 404"/>
                <a:gd name="T3" fmla="*/ 0 h 652"/>
                <a:gd name="T4" fmla="*/ 138 w 404"/>
                <a:gd name="T5" fmla="*/ 0 h 652"/>
                <a:gd name="T6" fmla="*/ 138 w 404"/>
                <a:gd name="T7" fmla="*/ 538 h 652"/>
                <a:gd name="T8" fmla="*/ 403 w 404"/>
                <a:gd name="T9" fmla="*/ 538 h 652"/>
                <a:gd name="T10" fmla="*/ 403 w 404"/>
                <a:gd name="T11" fmla="*/ 651 h 652"/>
                <a:gd name="T12" fmla="*/ 0 w 404"/>
                <a:gd name="T13" fmla="*/ 651 h 652"/>
              </a:gdLst>
              <a:ahLst/>
              <a:cxnLst>
                <a:cxn ang="0">
                  <a:pos x="T0" y="T1"/>
                </a:cxn>
                <a:cxn ang="0">
                  <a:pos x="T2" y="T3"/>
                </a:cxn>
                <a:cxn ang="0">
                  <a:pos x="T4" y="T5"/>
                </a:cxn>
                <a:cxn ang="0">
                  <a:pos x="T6" y="T7"/>
                </a:cxn>
                <a:cxn ang="0">
                  <a:pos x="T8" y="T9"/>
                </a:cxn>
                <a:cxn ang="0">
                  <a:pos x="T10" y="T11"/>
                </a:cxn>
                <a:cxn ang="0">
                  <a:pos x="T12" y="T13"/>
                </a:cxn>
              </a:cxnLst>
              <a:rect l="0" t="0" r="r" b="b"/>
              <a:pathLst>
                <a:path w="404" h="652">
                  <a:moveTo>
                    <a:pt x="0" y="651"/>
                  </a:moveTo>
                  <a:lnTo>
                    <a:pt x="0" y="0"/>
                  </a:lnTo>
                  <a:lnTo>
                    <a:pt x="138" y="0"/>
                  </a:lnTo>
                  <a:lnTo>
                    <a:pt x="138" y="538"/>
                  </a:lnTo>
                  <a:lnTo>
                    <a:pt x="403" y="538"/>
                  </a:lnTo>
                  <a:lnTo>
                    <a:pt x="403" y="651"/>
                  </a:lnTo>
                  <a:lnTo>
                    <a:pt x="0" y="651"/>
                  </a:lnTo>
                </a:path>
              </a:pathLst>
            </a:custGeom>
            <a:solidFill>
              <a:srgbClr val="42413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83" name="Freeform 24">
              <a:extLst>
                <a:ext uri="{FF2B5EF4-FFF2-40B4-BE49-F238E27FC236}">
                  <a16:creationId xmlns:a16="http://schemas.microsoft.com/office/drawing/2014/main" id="{CB9F6467-FB89-5E45-828D-ECB940DDBA4B}"/>
                </a:ext>
              </a:extLst>
            </p:cNvPr>
            <p:cNvSpPr>
              <a:spLocks noChangeArrowheads="1"/>
            </p:cNvSpPr>
            <p:nvPr/>
          </p:nvSpPr>
          <p:spPr bwMode="auto">
            <a:xfrm>
              <a:off x="7791450" y="3670300"/>
              <a:ext cx="195263" cy="234950"/>
            </a:xfrm>
            <a:custGeom>
              <a:avLst/>
              <a:gdLst>
                <a:gd name="T0" fmla="*/ 542 w 543"/>
                <a:gd name="T1" fmla="*/ 320 h 652"/>
                <a:gd name="T2" fmla="*/ 449 w 543"/>
                <a:gd name="T3" fmla="*/ 566 h 652"/>
                <a:gd name="T4" fmla="*/ 184 w 543"/>
                <a:gd name="T5" fmla="*/ 651 h 652"/>
                <a:gd name="T6" fmla="*/ 0 w 543"/>
                <a:gd name="T7" fmla="*/ 651 h 652"/>
                <a:gd name="T8" fmla="*/ 0 w 543"/>
                <a:gd name="T9" fmla="*/ 0 h 652"/>
                <a:gd name="T10" fmla="*/ 206 w 543"/>
                <a:gd name="T11" fmla="*/ 0 h 652"/>
                <a:gd name="T12" fmla="*/ 455 w 543"/>
                <a:gd name="T13" fmla="*/ 84 h 652"/>
                <a:gd name="T14" fmla="*/ 542 w 543"/>
                <a:gd name="T15" fmla="*/ 320 h 652"/>
                <a:gd name="T16" fmla="*/ 398 w 543"/>
                <a:gd name="T17" fmla="*/ 323 h 652"/>
                <a:gd name="T18" fmla="*/ 212 w 543"/>
                <a:gd name="T19" fmla="*/ 115 h 652"/>
                <a:gd name="T20" fmla="*/ 139 w 543"/>
                <a:gd name="T21" fmla="*/ 115 h 652"/>
                <a:gd name="T22" fmla="*/ 139 w 543"/>
                <a:gd name="T23" fmla="*/ 541 h 652"/>
                <a:gd name="T24" fmla="*/ 198 w 543"/>
                <a:gd name="T25" fmla="*/ 541 h 652"/>
                <a:gd name="T26" fmla="*/ 398 w 543"/>
                <a:gd name="T27" fmla="*/ 323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43" h="652">
                  <a:moveTo>
                    <a:pt x="542" y="320"/>
                  </a:moveTo>
                  <a:cubicBezTo>
                    <a:pt x="542" y="428"/>
                    <a:pt x="511" y="510"/>
                    <a:pt x="449" y="566"/>
                  </a:cubicBezTo>
                  <a:cubicBezTo>
                    <a:pt x="387" y="622"/>
                    <a:pt x="300" y="651"/>
                    <a:pt x="184" y="651"/>
                  </a:cubicBezTo>
                  <a:lnTo>
                    <a:pt x="0" y="651"/>
                  </a:lnTo>
                  <a:lnTo>
                    <a:pt x="0" y="0"/>
                  </a:lnTo>
                  <a:lnTo>
                    <a:pt x="206" y="0"/>
                  </a:lnTo>
                  <a:cubicBezTo>
                    <a:pt x="314" y="0"/>
                    <a:pt x="396" y="28"/>
                    <a:pt x="455" y="84"/>
                  </a:cubicBezTo>
                  <a:cubicBezTo>
                    <a:pt x="514" y="141"/>
                    <a:pt x="542" y="220"/>
                    <a:pt x="542" y="320"/>
                  </a:cubicBezTo>
                  <a:close/>
                  <a:moveTo>
                    <a:pt x="398" y="323"/>
                  </a:moveTo>
                  <a:cubicBezTo>
                    <a:pt x="398" y="183"/>
                    <a:pt x="336" y="115"/>
                    <a:pt x="212" y="115"/>
                  </a:cubicBezTo>
                  <a:lnTo>
                    <a:pt x="139" y="115"/>
                  </a:lnTo>
                  <a:lnTo>
                    <a:pt x="139" y="541"/>
                  </a:lnTo>
                  <a:lnTo>
                    <a:pt x="198" y="541"/>
                  </a:lnTo>
                  <a:cubicBezTo>
                    <a:pt x="331" y="538"/>
                    <a:pt x="398" y="467"/>
                    <a:pt x="398" y="323"/>
                  </a:cubicBezTo>
                  <a:close/>
                </a:path>
              </a:pathLst>
            </a:custGeom>
            <a:solidFill>
              <a:srgbClr val="42413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grpSp>
        <p:nvGrpSpPr>
          <p:cNvPr id="116" name="Group 115">
            <a:extLst>
              <a:ext uri="{FF2B5EF4-FFF2-40B4-BE49-F238E27FC236}">
                <a16:creationId xmlns:a16="http://schemas.microsoft.com/office/drawing/2014/main" id="{A14D591F-B4CA-D145-AB33-B548E4AA675B}"/>
              </a:ext>
            </a:extLst>
          </p:cNvPr>
          <p:cNvGrpSpPr/>
          <p:nvPr userDrawn="1"/>
        </p:nvGrpSpPr>
        <p:grpSpPr>
          <a:xfrm>
            <a:off x="627870" y="6295597"/>
            <a:ext cx="773950" cy="505853"/>
            <a:chOff x="2586038" y="2270125"/>
            <a:chExt cx="4940300" cy="3228975"/>
          </a:xfrm>
          <a:solidFill>
            <a:schemeClr val="bg1"/>
          </a:solidFill>
        </p:grpSpPr>
        <p:sp>
          <p:nvSpPr>
            <p:cNvPr id="117" name="Freeform 1">
              <a:extLst>
                <a:ext uri="{FF2B5EF4-FFF2-40B4-BE49-F238E27FC236}">
                  <a16:creationId xmlns:a16="http://schemas.microsoft.com/office/drawing/2014/main" id="{B128D2B2-7ACC-2349-9AB9-7A0C9683F196}"/>
                </a:ext>
              </a:extLst>
            </p:cNvPr>
            <p:cNvSpPr>
              <a:spLocks noChangeArrowheads="1"/>
            </p:cNvSpPr>
            <p:nvPr/>
          </p:nvSpPr>
          <p:spPr bwMode="auto">
            <a:xfrm>
              <a:off x="2586038" y="5105400"/>
              <a:ext cx="187325" cy="390525"/>
            </a:xfrm>
            <a:custGeom>
              <a:avLst/>
              <a:gdLst>
                <a:gd name="T0" fmla="*/ 393 w 521"/>
                <a:gd name="T1" fmla="*/ 796 h 1085"/>
                <a:gd name="T2" fmla="*/ 263 w 521"/>
                <a:gd name="T3" fmla="*/ 946 h 1085"/>
                <a:gd name="T4" fmla="*/ 130 w 521"/>
                <a:gd name="T5" fmla="*/ 796 h 1085"/>
                <a:gd name="T6" fmla="*/ 130 w 521"/>
                <a:gd name="T7" fmla="*/ 0 h 1085"/>
                <a:gd name="T8" fmla="*/ 0 w 521"/>
                <a:gd name="T9" fmla="*/ 0 h 1085"/>
                <a:gd name="T10" fmla="*/ 0 w 521"/>
                <a:gd name="T11" fmla="*/ 785 h 1085"/>
                <a:gd name="T12" fmla="*/ 257 w 521"/>
                <a:gd name="T13" fmla="*/ 1084 h 1085"/>
                <a:gd name="T14" fmla="*/ 520 w 521"/>
                <a:gd name="T15" fmla="*/ 785 h 1085"/>
                <a:gd name="T16" fmla="*/ 520 w 521"/>
                <a:gd name="T17" fmla="*/ 0 h 1085"/>
                <a:gd name="T18" fmla="*/ 393 w 521"/>
                <a:gd name="T19" fmla="*/ 0 h 1085"/>
                <a:gd name="T20" fmla="*/ 393 w 521"/>
                <a:gd name="T21" fmla="*/ 796 h 1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21" h="1085">
                  <a:moveTo>
                    <a:pt x="393" y="796"/>
                  </a:moveTo>
                  <a:cubicBezTo>
                    <a:pt x="393" y="898"/>
                    <a:pt x="350" y="946"/>
                    <a:pt x="263" y="946"/>
                  </a:cubicBezTo>
                  <a:cubicBezTo>
                    <a:pt x="175" y="946"/>
                    <a:pt x="130" y="895"/>
                    <a:pt x="130" y="796"/>
                  </a:cubicBezTo>
                  <a:lnTo>
                    <a:pt x="130" y="0"/>
                  </a:lnTo>
                  <a:lnTo>
                    <a:pt x="0" y="0"/>
                  </a:lnTo>
                  <a:lnTo>
                    <a:pt x="0" y="785"/>
                  </a:lnTo>
                  <a:cubicBezTo>
                    <a:pt x="0" y="1067"/>
                    <a:pt x="161" y="1084"/>
                    <a:pt x="257" y="1084"/>
                  </a:cubicBezTo>
                  <a:cubicBezTo>
                    <a:pt x="466" y="1084"/>
                    <a:pt x="520" y="965"/>
                    <a:pt x="520" y="785"/>
                  </a:cubicBezTo>
                  <a:lnTo>
                    <a:pt x="520" y="0"/>
                  </a:lnTo>
                  <a:lnTo>
                    <a:pt x="393" y="0"/>
                  </a:lnTo>
                  <a:lnTo>
                    <a:pt x="393" y="796"/>
                  </a:ln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8" name="Freeform 2">
              <a:extLst>
                <a:ext uri="{FF2B5EF4-FFF2-40B4-BE49-F238E27FC236}">
                  <a16:creationId xmlns:a16="http://schemas.microsoft.com/office/drawing/2014/main" id="{3957711F-ABFE-6643-8234-400C276A0E92}"/>
                </a:ext>
              </a:extLst>
            </p:cNvPr>
            <p:cNvSpPr>
              <a:spLocks noChangeArrowheads="1"/>
            </p:cNvSpPr>
            <p:nvPr/>
          </p:nvSpPr>
          <p:spPr bwMode="auto">
            <a:xfrm>
              <a:off x="2819400" y="5437188"/>
              <a:ext cx="55563" cy="58737"/>
            </a:xfrm>
            <a:custGeom>
              <a:avLst/>
              <a:gdLst>
                <a:gd name="T0" fmla="*/ 76 w 153"/>
                <a:gd name="T1" fmla="*/ 0 h 165"/>
                <a:gd name="T2" fmla="*/ 0 w 153"/>
                <a:gd name="T3" fmla="*/ 82 h 165"/>
                <a:gd name="T4" fmla="*/ 76 w 153"/>
                <a:gd name="T5" fmla="*/ 164 h 165"/>
                <a:gd name="T6" fmla="*/ 152 w 153"/>
                <a:gd name="T7" fmla="*/ 82 h 165"/>
                <a:gd name="T8" fmla="*/ 76 w 153"/>
                <a:gd name="T9" fmla="*/ 0 h 165"/>
              </a:gdLst>
              <a:ahLst/>
              <a:cxnLst>
                <a:cxn ang="0">
                  <a:pos x="T0" y="T1"/>
                </a:cxn>
                <a:cxn ang="0">
                  <a:pos x="T2" y="T3"/>
                </a:cxn>
                <a:cxn ang="0">
                  <a:pos x="T4" y="T5"/>
                </a:cxn>
                <a:cxn ang="0">
                  <a:pos x="T6" y="T7"/>
                </a:cxn>
                <a:cxn ang="0">
                  <a:pos x="T8" y="T9"/>
                </a:cxn>
              </a:cxnLst>
              <a:rect l="0" t="0" r="r" b="b"/>
              <a:pathLst>
                <a:path w="153" h="165">
                  <a:moveTo>
                    <a:pt x="76" y="0"/>
                  </a:moveTo>
                  <a:cubicBezTo>
                    <a:pt x="28" y="0"/>
                    <a:pt x="0" y="31"/>
                    <a:pt x="0" y="82"/>
                  </a:cubicBezTo>
                  <a:cubicBezTo>
                    <a:pt x="0" y="130"/>
                    <a:pt x="31" y="164"/>
                    <a:pt x="76" y="164"/>
                  </a:cubicBezTo>
                  <a:cubicBezTo>
                    <a:pt x="121" y="164"/>
                    <a:pt x="152" y="130"/>
                    <a:pt x="152" y="82"/>
                  </a:cubicBezTo>
                  <a:cubicBezTo>
                    <a:pt x="152" y="34"/>
                    <a:pt x="121" y="0"/>
                    <a:pt x="76" y="0"/>
                  </a:cubicBez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9" name="Freeform 3">
              <a:extLst>
                <a:ext uri="{FF2B5EF4-FFF2-40B4-BE49-F238E27FC236}">
                  <a16:creationId xmlns:a16="http://schemas.microsoft.com/office/drawing/2014/main" id="{56215C3A-9A50-BE43-A10F-A2CE0C0C6A2A}"/>
                </a:ext>
              </a:extLst>
            </p:cNvPr>
            <p:cNvSpPr>
              <a:spLocks noChangeArrowheads="1"/>
            </p:cNvSpPr>
            <p:nvPr/>
          </p:nvSpPr>
          <p:spPr bwMode="auto">
            <a:xfrm>
              <a:off x="2903538" y="5102225"/>
              <a:ext cx="163512" cy="396875"/>
            </a:xfrm>
            <a:custGeom>
              <a:avLst/>
              <a:gdLst>
                <a:gd name="T0" fmla="*/ 133 w 453"/>
                <a:gd name="T1" fmla="*/ 279 h 1102"/>
                <a:gd name="T2" fmla="*/ 265 w 453"/>
                <a:gd name="T3" fmla="*/ 133 h 1102"/>
                <a:gd name="T4" fmla="*/ 418 w 453"/>
                <a:gd name="T5" fmla="*/ 189 h 1102"/>
                <a:gd name="T6" fmla="*/ 418 w 453"/>
                <a:gd name="T7" fmla="*/ 48 h 1102"/>
                <a:gd name="T8" fmla="*/ 246 w 453"/>
                <a:gd name="T9" fmla="*/ 0 h 1102"/>
                <a:gd name="T10" fmla="*/ 0 w 453"/>
                <a:gd name="T11" fmla="*/ 285 h 1102"/>
                <a:gd name="T12" fmla="*/ 226 w 453"/>
                <a:gd name="T13" fmla="*/ 635 h 1102"/>
                <a:gd name="T14" fmla="*/ 322 w 453"/>
                <a:gd name="T15" fmla="*/ 810 h 1102"/>
                <a:gd name="T16" fmla="*/ 198 w 453"/>
                <a:gd name="T17" fmla="*/ 957 h 1102"/>
                <a:gd name="T18" fmla="*/ 25 w 453"/>
                <a:gd name="T19" fmla="*/ 895 h 1102"/>
                <a:gd name="T20" fmla="*/ 25 w 453"/>
                <a:gd name="T21" fmla="*/ 1041 h 1102"/>
                <a:gd name="T22" fmla="*/ 200 w 453"/>
                <a:gd name="T23" fmla="*/ 1098 h 1102"/>
                <a:gd name="T24" fmla="*/ 452 w 453"/>
                <a:gd name="T25" fmla="*/ 807 h 1102"/>
                <a:gd name="T26" fmla="*/ 330 w 453"/>
                <a:gd name="T27" fmla="*/ 550 h 1102"/>
                <a:gd name="T28" fmla="*/ 133 w 453"/>
                <a:gd name="T29" fmla="*/ 279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53" h="1102">
                  <a:moveTo>
                    <a:pt x="133" y="279"/>
                  </a:moveTo>
                  <a:cubicBezTo>
                    <a:pt x="133" y="195"/>
                    <a:pt x="189" y="133"/>
                    <a:pt x="265" y="133"/>
                  </a:cubicBezTo>
                  <a:cubicBezTo>
                    <a:pt x="293" y="133"/>
                    <a:pt x="339" y="135"/>
                    <a:pt x="418" y="189"/>
                  </a:cubicBezTo>
                  <a:lnTo>
                    <a:pt x="418" y="48"/>
                  </a:lnTo>
                  <a:cubicBezTo>
                    <a:pt x="330" y="6"/>
                    <a:pt x="282" y="0"/>
                    <a:pt x="246" y="0"/>
                  </a:cubicBezTo>
                  <a:cubicBezTo>
                    <a:pt x="104" y="0"/>
                    <a:pt x="0" y="119"/>
                    <a:pt x="0" y="285"/>
                  </a:cubicBezTo>
                  <a:cubicBezTo>
                    <a:pt x="0" y="452"/>
                    <a:pt x="130" y="553"/>
                    <a:pt x="226" y="635"/>
                  </a:cubicBezTo>
                  <a:cubicBezTo>
                    <a:pt x="296" y="706"/>
                    <a:pt x="322" y="759"/>
                    <a:pt x="322" y="810"/>
                  </a:cubicBezTo>
                  <a:cubicBezTo>
                    <a:pt x="322" y="892"/>
                    <a:pt x="268" y="957"/>
                    <a:pt x="198" y="957"/>
                  </a:cubicBezTo>
                  <a:cubicBezTo>
                    <a:pt x="135" y="957"/>
                    <a:pt x="82" y="928"/>
                    <a:pt x="25" y="895"/>
                  </a:cubicBezTo>
                  <a:lnTo>
                    <a:pt x="25" y="1041"/>
                  </a:lnTo>
                  <a:cubicBezTo>
                    <a:pt x="133" y="1101"/>
                    <a:pt x="181" y="1098"/>
                    <a:pt x="200" y="1098"/>
                  </a:cubicBezTo>
                  <a:cubicBezTo>
                    <a:pt x="344" y="1098"/>
                    <a:pt x="452" y="974"/>
                    <a:pt x="452" y="807"/>
                  </a:cubicBezTo>
                  <a:cubicBezTo>
                    <a:pt x="452" y="689"/>
                    <a:pt x="412" y="629"/>
                    <a:pt x="330" y="550"/>
                  </a:cubicBezTo>
                  <a:cubicBezTo>
                    <a:pt x="265" y="483"/>
                    <a:pt x="133" y="398"/>
                    <a:pt x="133" y="279"/>
                  </a:cubicBez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20" name="Freeform 4">
              <a:extLst>
                <a:ext uri="{FF2B5EF4-FFF2-40B4-BE49-F238E27FC236}">
                  <a16:creationId xmlns:a16="http://schemas.microsoft.com/office/drawing/2014/main" id="{27AB1CFD-C8B4-2740-A9E3-3D991D6C0103}"/>
                </a:ext>
              </a:extLst>
            </p:cNvPr>
            <p:cNvSpPr>
              <a:spLocks noChangeArrowheads="1"/>
            </p:cNvSpPr>
            <p:nvPr/>
          </p:nvSpPr>
          <p:spPr bwMode="auto">
            <a:xfrm>
              <a:off x="3097213" y="5437188"/>
              <a:ext cx="55562" cy="58737"/>
            </a:xfrm>
            <a:custGeom>
              <a:avLst/>
              <a:gdLst>
                <a:gd name="T0" fmla="*/ 76 w 154"/>
                <a:gd name="T1" fmla="*/ 0 h 165"/>
                <a:gd name="T2" fmla="*/ 0 w 154"/>
                <a:gd name="T3" fmla="*/ 82 h 165"/>
                <a:gd name="T4" fmla="*/ 76 w 154"/>
                <a:gd name="T5" fmla="*/ 164 h 165"/>
                <a:gd name="T6" fmla="*/ 153 w 154"/>
                <a:gd name="T7" fmla="*/ 82 h 165"/>
                <a:gd name="T8" fmla="*/ 76 w 154"/>
                <a:gd name="T9" fmla="*/ 0 h 165"/>
              </a:gdLst>
              <a:ahLst/>
              <a:cxnLst>
                <a:cxn ang="0">
                  <a:pos x="T0" y="T1"/>
                </a:cxn>
                <a:cxn ang="0">
                  <a:pos x="T2" y="T3"/>
                </a:cxn>
                <a:cxn ang="0">
                  <a:pos x="T4" y="T5"/>
                </a:cxn>
                <a:cxn ang="0">
                  <a:pos x="T6" y="T7"/>
                </a:cxn>
                <a:cxn ang="0">
                  <a:pos x="T8" y="T9"/>
                </a:cxn>
              </a:cxnLst>
              <a:rect l="0" t="0" r="r" b="b"/>
              <a:pathLst>
                <a:path w="154" h="165">
                  <a:moveTo>
                    <a:pt x="76" y="0"/>
                  </a:moveTo>
                  <a:cubicBezTo>
                    <a:pt x="28" y="0"/>
                    <a:pt x="0" y="31"/>
                    <a:pt x="0" y="82"/>
                  </a:cubicBezTo>
                  <a:cubicBezTo>
                    <a:pt x="0" y="130"/>
                    <a:pt x="31" y="164"/>
                    <a:pt x="76" y="164"/>
                  </a:cubicBezTo>
                  <a:cubicBezTo>
                    <a:pt x="122" y="164"/>
                    <a:pt x="153" y="130"/>
                    <a:pt x="153" y="82"/>
                  </a:cubicBezTo>
                  <a:cubicBezTo>
                    <a:pt x="153" y="34"/>
                    <a:pt x="122" y="0"/>
                    <a:pt x="76" y="0"/>
                  </a:cubicBez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21" name="Freeform 5">
              <a:extLst>
                <a:ext uri="{FF2B5EF4-FFF2-40B4-BE49-F238E27FC236}">
                  <a16:creationId xmlns:a16="http://schemas.microsoft.com/office/drawing/2014/main" id="{8ED52D43-002E-5E43-938B-DC7E1E4DE06F}"/>
                </a:ext>
              </a:extLst>
            </p:cNvPr>
            <p:cNvSpPr>
              <a:spLocks noChangeArrowheads="1"/>
            </p:cNvSpPr>
            <p:nvPr/>
          </p:nvSpPr>
          <p:spPr bwMode="auto">
            <a:xfrm>
              <a:off x="3279775" y="5102225"/>
              <a:ext cx="163513" cy="396875"/>
            </a:xfrm>
            <a:custGeom>
              <a:avLst/>
              <a:gdLst>
                <a:gd name="T0" fmla="*/ 133 w 453"/>
                <a:gd name="T1" fmla="*/ 279 h 1102"/>
                <a:gd name="T2" fmla="*/ 265 w 453"/>
                <a:gd name="T3" fmla="*/ 133 h 1102"/>
                <a:gd name="T4" fmla="*/ 418 w 453"/>
                <a:gd name="T5" fmla="*/ 189 h 1102"/>
                <a:gd name="T6" fmla="*/ 418 w 453"/>
                <a:gd name="T7" fmla="*/ 48 h 1102"/>
                <a:gd name="T8" fmla="*/ 246 w 453"/>
                <a:gd name="T9" fmla="*/ 0 h 1102"/>
                <a:gd name="T10" fmla="*/ 0 w 453"/>
                <a:gd name="T11" fmla="*/ 285 h 1102"/>
                <a:gd name="T12" fmla="*/ 226 w 453"/>
                <a:gd name="T13" fmla="*/ 635 h 1102"/>
                <a:gd name="T14" fmla="*/ 322 w 453"/>
                <a:gd name="T15" fmla="*/ 810 h 1102"/>
                <a:gd name="T16" fmla="*/ 198 w 453"/>
                <a:gd name="T17" fmla="*/ 957 h 1102"/>
                <a:gd name="T18" fmla="*/ 26 w 453"/>
                <a:gd name="T19" fmla="*/ 895 h 1102"/>
                <a:gd name="T20" fmla="*/ 26 w 453"/>
                <a:gd name="T21" fmla="*/ 1041 h 1102"/>
                <a:gd name="T22" fmla="*/ 201 w 453"/>
                <a:gd name="T23" fmla="*/ 1098 h 1102"/>
                <a:gd name="T24" fmla="*/ 452 w 453"/>
                <a:gd name="T25" fmla="*/ 807 h 1102"/>
                <a:gd name="T26" fmla="*/ 330 w 453"/>
                <a:gd name="T27" fmla="*/ 550 h 1102"/>
                <a:gd name="T28" fmla="*/ 133 w 453"/>
                <a:gd name="T29" fmla="*/ 279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53" h="1102">
                  <a:moveTo>
                    <a:pt x="133" y="279"/>
                  </a:moveTo>
                  <a:cubicBezTo>
                    <a:pt x="133" y="195"/>
                    <a:pt x="189" y="133"/>
                    <a:pt x="265" y="133"/>
                  </a:cubicBezTo>
                  <a:cubicBezTo>
                    <a:pt x="294" y="133"/>
                    <a:pt x="339" y="135"/>
                    <a:pt x="418" y="189"/>
                  </a:cubicBezTo>
                  <a:lnTo>
                    <a:pt x="418" y="48"/>
                  </a:lnTo>
                  <a:cubicBezTo>
                    <a:pt x="330" y="6"/>
                    <a:pt x="282" y="0"/>
                    <a:pt x="246" y="0"/>
                  </a:cubicBezTo>
                  <a:cubicBezTo>
                    <a:pt x="105" y="0"/>
                    <a:pt x="0" y="119"/>
                    <a:pt x="0" y="285"/>
                  </a:cubicBezTo>
                  <a:cubicBezTo>
                    <a:pt x="0" y="452"/>
                    <a:pt x="130" y="553"/>
                    <a:pt x="226" y="635"/>
                  </a:cubicBezTo>
                  <a:cubicBezTo>
                    <a:pt x="297" y="706"/>
                    <a:pt x="322" y="759"/>
                    <a:pt x="322" y="810"/>
                  </a:cubicBezTo>
                  <a:cubicBezTo>
                    <a:pt x="322" y="892"/>
                    <a:pt x="268" y="957"/>
                    <a:pt x="198" y="957"/>
                  </a:cubicBezTo>
                  <a:cubicBezTo>
                    <a:pt x="136" y="957"/>
                    <a:pt x="82" y="928"/>
                    <a:pt x="26" y="895"/>
                  </a:cubicBezTo>
                  <a:lnTo>
                    <a:pt x="26" y="1041"/>
                  </a:lnTo>
                  <a:cubicBezTo>
                    <a:pt x="133" y="1101"/>
                    <a:pt x="181" y="1098"/>
                    <a:pt x="201" y="1098"/>
                  </a:cubicBezTo>
                  <a:cubicBezTo>
                    <a:pt x="344" y="1098"/>
                    <a:pt x="452" y="974"/>
                    <a:pt x="452" y="807"/>
                  </a:cubicBezTo>
                  <a:cubicBezTo>
                    <a:pt x="452" y="689"/>
                    <a:pt x="412" y="629"/>
                    <a:pt x="330" y="550"/>
                  </a:cubicBezTo>
                  <a:cubicBezTo>
                    <a:pt x="265" y="483"/>
                    <a:pt x="133" y="398"/>
                    <a:pt x="133" y="279"/>
                  </a:cubicBez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22" name="Freeform 6">
              <a:extLst>
                <a:ext uri="{FF2B5EF4-FFF2-40B4-BE49-F238E27FC236}">
                  <a16:creationId xmlns:a16="http://schemas.microsoft.com/office/drawing/2014/main" id="{192385B9-FB20-3A43-B45A-4D3146B326AA}"/>
                </a:ext>
              </a:extLst>
            </p:cNvPr>
            <p:cNvSpPr>
              <a:spLocks noChangeArrowheads="1"/>
            </p:cNvSpPr>
            <p:nvPr/>
          </p:nvSpPr>
          <p:spPr bwMode="auto">
            <a:xfrm>
              <a:off x="3473450" y="5100638"/>
              <a:ext cx="201613" cy="396875"/>
            </a:xfrm>
            <a:custGeom>
              <a:avLst/>
              <a:gdLst>
                <a:gd name="T0" fmla="*/ 280 w 560"/>
                <a:gd name="T1" fmla="*/ 0 h 1102"/>
                <a:gd name="T2" fmla="*/ 0 w 560"/>
                <a:gd name="T3" fmla="*/ 559 h 1102"/>
                <a:gd name="T4" fmla="*/ 274 w 560"/>
                <a:gd name="T5" fmla="*/ 1101 h 1102"/>
                <a:gd name="T6" fmla="*/ 559 w 560"/>
                <a:gd name="T7" fmla="*/ 553 h 1102"/>
                <a:gd name="T8" fmla="*/ 280 w 560"/>
                <a:gd name="T9" fmla="*/ 0 h 1102"/>
                <a:gd name="T10" fmla="*/ 282 w 560"/>
                <a:gd name="T11" fmla="*/ 960 h 1102"/>
                <a:gd name="T12" fmla="*/ 136 w 560"/>
                <a:gd name="T13" fmla="*/ 505 h 1102"/>
                <a:gd name="T14" fmla="*/ 274 w 560"/>
                <a:gd name="T15" fmla="*/ 133 h 1102"/>
                <a:gd name="T16" fmla="*/ 429 w 560"/>
                <a:gd name="T17" fmla="*/ 576 h 1102"/>
                <a:gd name="T18" fmla="*/ 282 w 560"/>
                <a:gd name="T19" fmla="*/ 960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0" h="1102">
                  <a:moveTo>
                    <a:pt x="280" y="0"/>
                  </a:moveTo>
                  <a:cubicBezTo>
                    <a:pt x="48" y="0"/>
                    <a:pt x="0" y="226"/>
                    <a:pt x="0" y="559"/>
                  </a:cubicBezTo>
                  <a:cubicBezTo>
                    <a:pt x="0" y="931"/>
                    <a:pt x="85" y="1101"/>
                    <a:pt x="274" y="1101"/>
                  </a:cubicBezTo>
                  <a:cubicBezTo>
                    <a:pt x="503" y="1101"/>
                    <a:pt x="559" y="912"/>
                    <a:pt x="559" y="553"/>
                  </a:cubicBezTo>
                  <a:cubicBezTo>
                    <a:pt x="559" y="116"/>
                    <a:pt x="446" y="0"/>
                    <a:pt x="280" y="0"/>
                  </a:cubicBezTo>
                  <a:close/>
                  <a:moveTo>
                    <a:pt x="282" y="960"/>
                  </a:moveTo>
                  <a:cubicBezTo>
                    <a:pt x="175" y="960"/>
                    <a:pt x="136" y="836"/>
                    <a:pt x="136" y="505"/>
                  </a:cubicBezTo>
                  <a:cubicBezTo>
                    <a:pt x="136" y="257"/>
                    <a:pt x="181" y="133"/>
                    <a:pt x="274" y="133"/>
                  </a:cubicBezTo>
                  <a:cubicBezTo>
                    <a:pt x="364" y="133"/>
                    <a:pt x="429" y="195"/>
                    <a:pt x="429" y="576"/>
                  </a:cubicBezTo>
                  <a:cubicBezTo>
                    <a:pt x="429" y="912"/>
                    <a:pt x="364" y="960"/>
                    <a:pt x="282" y="960"/>
                  </a:cubicBez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23" name="Freeform 7">
              <a:extLst>
                <a:ext uri="{FF2B5EF4-FFF2-40B4-BE49-F238E27FC236}">
                  <a16:creationId xmlns:a16="http://schemas.microsoft.com/office/drawing/2014/main" id="{1797F665-EB7A-5C48-A492-5FA7FA419384}"/>
                </a:ext>
              </a:extLst>
            </p:cNvPr>
            <p:cNvSpPr>
              <a:spLocks noChangeArrowheads="1"/>
            </p:cNvSpPr>
            <p:nvPr/>
          </p:nvSpPr>
          <p:spPr bwMode="auto">
            <a:xfrm>
              <a:off x="3695700" y="5106988"/>
              <a:ext cx="184150" cy="385762"/>
            </a:xfrm>
            <a:custGeom>
              <a:avLst/>
              <a:gdLst>
                <a:gd name="T0" fmla="*/ 251 w 512"/>
                <a:gd name="T1" fmla="*/ 469 h 1071"/>
                <a:gd name="T2" fmla="*/ 136 w 512"/>
                <a:gd name="T3" fmla="*/ 0 h 1071"/>
                <a:gd name="T4" fmla="*/ 0 w 512"/>
                <a:gd name="T5" fmla="*/ 0 h 1071"/>
                <a:gd name="T6" fmla="*/ 187 w 512"/>
                <a:gd name="T7" fmla="*/ 615 h 1071"/>
                <a:gd name="T8" fmla="*/ 187 w 512"/>
                <a:gd name="T9" fmla="*/ 1070 h 1071"/>
                <a:gd name="T10" fmla="*/ 322 w 512"/>
                <a:gd name="T11" fmla="*/ 1070 h 1071"/>
                <a:gd name="T12" fmla="*/ 322 w 512"/>
                <a:gd name="T13" fmla="*/ 615 h 1071"/>
                <a:gd name="T14" fmla="*/ 511 w 512"/>
                <a:gd name="T15" fmla="*/ 0 h 1071"/>
                <a:gd name="T16" fmla="*/ 373 w 512"/>
                <a:gd name="T17" fmla="*/ 0 h 1071"/>
                <a:gd name="T18" fmla="*/ 251 w 512"/>
                <a:gd name="T19" fmla="*/ 469 h 1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1071">
                  <a:moveTo>
                    <a:pt x="251" y="469"/>
                  </a:moveTo>
                  <a:cubicBezTo>
                    <a:pt x="218" y="350"/>
                    <a:pt x="153" y="76"/>
                    <a:pt x="136" y="0"/>
                  </a:cubicBezTo>
                  <a:lnTo>
                    <a:pt x="0" y="0"/>
                  </a:lnTo>
                  <a:lnTo>
                    <a:pt x="187" y="615"/>
                  </a:lnTo>
                  <a:lnTo>
                    <a:pt x="187" y="1070"/>
                  </a:lnTo>
                  <a:lnTo>
                    <a:pt x="322" y="1070"/>
                  </a:lnTo>
                  <a:lnTo>
                    <a:pt x="322" y="615"/>
                  </a:lnTo>
                  <a:lnTo>
                    <a:pt x="511" y="0"/>
                  </a:lnTo>
                  <a:lnTo>
                    <a:pt x="373" y="0"/>
                  </a:lnTo>
                  <a:cubicBezTo>
                    <a:pt x="342" y="107"/>
                    <a:pt x="268" y="395"/>
                    <a:pt x="251" y="469"/>
                  </a:cubicBez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24" name="Freeform 8">
              <a:extLst>
                <a:ext uri="{FF2B5EF4-FFF2-40B4-BE49-F238E27FC236}">
                  <a16:creationId xmlns:a16="http://schemas.microsoft.com/office/drawing/2014/main" id="{39669BFE-9190-7F40-A251-29FE7DFFB7B7}"/>
                </a:ext>
              </a:extLst>
            </p:cNvPr>
            <p:cNvSpPr>
              <a:spLocks noChangeArrowheads="1"/>
            </p:cNvSpPr>
            <p:nvPr/>
          </p:nvSpPr>
          <p:spPr bwMode="auto">
            <a:xfrm>
              <a:off x="3906838" y="5105400"/>
              <a:ext cx="171450" cy="385763"/>
            </a:xfrm>
            <a:custGeom>
              <a:avLst/>
              <a:gdLst>
                <a:gd name="T0" fmla="*/ 325 w 476"/>
                <a:gd name="T1" fmla="*/ 520 h 1071"/>
                <a:gd name="T2" fmla="*/ 460 w 476"/>
                <a:gd name="T3" fmla="*/ 291 h 1071"/>
                <a:gd name="T4" fmla="*/ 187 w 476"/>
                <a:gd name="T5" fmla="*/ 0 h 1071"/>
                <a:gd name="T6" fmla="*/ 0 w 476"/>
                <a:gd name="T7" fmla="*/ 0 h 1071"/>
                <a:gd name="T8" fmla="*/ 0 w 476"/>
                <a:gd name="T9" fmla="*/ 1070 h 1071"/>
                <a:gd name="T10" fmla="*/ 195 w 476"/>
                <a:gd name="T11" fmla="*/ 1070 h 1071"/>
                <a:gd name="T12" fmla="*/ 475 w 476"/>
                <a:gd name="T13" fmla="*/ 740 h 1071"/>
                <a:gd name="T14" fmla="*/ 325 w 476"/>
                <a:gd name="T15" fmla="*/ 520 h 1071"/>
                <a:gd name="T16" fmla="*/ 133 w 476"/>
                <a:gd name="T17" fmla="*/ 127 h 1071"/>
                <a:gd name="T18" fmla="*/ 328 w 476"/>
                <a:gd name="T19" fmla="*/ 288 h 1071"/>
                <a:gd name="T20" fmla="*/ 133 w 476"/>
                <a:gd name="T21" fmla="*/ 460 h 1071"/>
                <a:gd name="T22" fmla="*/ 133 w 476"/>
                <a:gd name="T23" fmla="*/ 127 h 1071"/>
                <a:gd name="T24" fmla="*/ 133 w 476"/>
                <a:gd name="T25" fmla="*/ 932 h 1071"/>
                <a:gd name="T26" fmla="*/ 133 w 476"/>
                <a:gd name="T27" fmla="*/ 579 h 1071"/>
                <a:gd name="T28" fmla="*/ 339 w 476"/>
                <a:gd name="T29" fmla="*/ 762 h 1071"/>
                <a:gd name="T30" fmla="*/ 133 w 476"/>
                <a:gd name="T31" fmla="*/ 932 h 1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76" h="1071">
                  <a:moveTo>
                    <a:pt x="325" y="520"/>
                  </a:moveTo>
                  <a:cubicBezTo>
                    <a:pt x="412" y="477"/>
                    <a:pt x="460" y="415"/>
                    <a:pt x="460" y="291"/>
                  </a:cubicBezTo>
                  <a:cubicBezTo>
                    <a:pt x="460" y="40"/>
                    <a:pt x="348" y="0"/>
                    <a:pt x="187" y="0"/>
                  </a:cubicBezTo>
                  <a:lnTo>
                    <a:pt x="0" y="0"/>
                  </a:lnTo>
                  <a:lnTo>
                    <a:pt x="0" y="1070"/>
                  </a:lnTo>
                  <a:lnTo>
                    <a:pt x="195" y="1070"/>
                  </a:lnTo>
                  <a:cubicBezTo>
                    <a:pt x="427" y="1070"/>
                    <a:pt x="475" y="937"/>
                    <a:pt x="475" y="740"/>
                  </a:cubicBezTo>
                  <a:cubicBezTo>
                    <a:pt x="475" y="596"/>
                    <a:pt x="410" y="551"/>
                    <a:pt x="325" y="520"/>
                  </a:cubicBezTo>
                  <a:close/>
                  <a:moveTo>
                    <a:pt x="133" y="127"/>
                  </a:moveTo>
                  <a:cubicBezTo>
                    <a:pt x="280" y="130"/>
                    <a:pt x="328" y="141"/>
                    <a:pt x="328" y="288"/>
                  </a:cubicBezTo>
                  <a:cubicBezTo>
                    <a:pt x="328" y="452"/>
                    <a:pt x="260" y="460"/>
                    <a:pt x="133" y="460"/>
                  </a:cubicBezTo>
                  <a:lnTo>
                    <a:pt x="133" y="127"/>
                  </a:lnTo>
                  <a:close/>
                  <a:moveTo>
                    <a:pt x="133" y="932"/>
                  </a:moveTo>
                  <a:lnTo>
                    <a:pt x="133" y="579"/>
                  </a:lnTo>
                  <a:cubicBezTo>
                    <a:pt x="280" y="579"/>
                    <a:pt x="339" y="599"/>
                    <a:pt x="339" y="762"/>
                  </a:cubicBezTo>
                  <a:cubicBezTo>
                    <a:pt x="339" y="923"/>
                    <a:pt x="280" y="932"/>
                    <a:pt x="133" y="932"/>
                  </a:cubicBez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25" name="Freeform 9">
              <a:extLst>
                <a:ext uri="{FF2B5EF4-FFF2-40B4-BE49-F238E27FC236}">
                  <a16:creationId xmlns:a16="http://schemas.microsoft.com/office/drawing/2014/main" id="{C0F03D70-3728-244B-8DA2-A82B8B6434AA}"/>
                </a:ext>
              </a:extLst>
            </p:cNvPr>
            <p:cNvSpPr>
              <a:spLocks noChangeArrowheads="1"/>
            </p:cNvSpPr>
            <p:nvPr/>
          </p:nvSpPr>
          <p:spPr bwMode="auto">
            <a:xfrm>
              <a:off x="4119563" y="5105400"/>
              <a:ext cx="141287" cy="385763"/>
            </a:xfrm>
            <a:custGeom>
              <a:avLst/>
              <a:gdLst>
                <a:gd name="T0" fmla="*/ 0 w 393"/>
                <a:gd name="T1" fmla="*/ 1070 h 1071"/>
                <a:gd name="T2" fmla="*/ 392 w 393"/>
                <a:gd name="T3" fmla="*/ 1070 h 1071"/>
                <a:gd name="T4" fmla="*/ 392 w 393"/>
                <a:gd name="T5" fmla="*/ 934 h 1071"/>
                <a:gd name="T6" fmla="*/ 130 w 393"/>
                <a:gd name="T7" fmla="*/ 934 h 1071"/>
                <a:gd name="T8" fmla="*/ 130 w 393"/>
                <a:gd name="T9" fmla="*/ 576 h 1071"/>
                <a:gd name="T10" fmla="*/ 370 w 393"/>
                <a:gd name="T11" fmla="*/ 576 h 1071"/>
                <a:gd name="T12" fmla="*/ 370 w 393"/>
                <a:gd name="T13" fmla="*/ 449 h 1071"/>
                <a:gd name="T14" fmla="*/ 130 w 393"/>
                <a:gd name="T15" fmla="*/ 449 h 1071"/>
                <a:gd name="T16" fmla="*/ 130 w 393"/>
                <a:gd name="T17" fmla="*/ 130 h 1071"/>
                <a:gd name="T18" fmla="*/ 392 w 393"/>
                <a:gd name="T19" fmla="*/ 130 h 1071"/>
                <a:gd name="T20" fmla="*/ 392 w 393"/>
                <a:gd name="T21" fmla="*/ 0 h 1071"/>
                <a:gd name="T22" fmla="*/ 0 w 393"/>
                <a:gd name="T23" fmla="*/ 0 h 1071"/>
                <a:gd name="T24" fmla="*/ 0 w 393"/>
                <a:gd name="T25" fmla="*/ 1070 h 1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3" h="1071">
                  <a:moveTo>
                    <a:pt x="0" y="1070"/>
                  </a:moveTo>
                  <a:lnTo>
                    <a:pt x="392" y="1070"/>
                  </a:lnTo>
                  <a:lnTo>
                    <a:pt x="392" y="934"/>
                  </a:lnTo>
                  <a:lnTo>
                    <a:pt x="130" y="934"/>
                  </a:lnTo>
                  <a:lnTo>
                    <a:pt x="130" y="576"/>
                  </a:lnTo>
                  <a:lnTo>
                    <a:pt x="370" y="576"/>
                  </a:lnTo>
                  <a:lnTo>
                    <a:pt x="370" y="449"/>
                  </a:lnTo>
                  <a:lnTo>
                    <a:pt x="130" y="449"/>
                  </a:lnTo>
                  <a:lnTo>
                    <a:pt x="130" y="130"/>
                  </a:lnTo>
                  <a:lnTo>
                    <a:pt x="392" y="130"/>
                  </a:lnTo>
                  <a:lnTo>
                    <a:pt x="392" y="0"/>
                  </a:lnTo>
                  <a:lnTo>
                    <a:pt x="0" y="0"/>
                  </a:lnTo>
                  <a:lnTo>
                    <a:pt x="0" y="1070"/>
                  </a:ln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26" name="Freeform 10">
              <a:extLst>
                <a:ext uri="{FF2B5EF4-FFF2-40B4-BE49-F238E27FC236}">
                  <a16:creationId xmlns:a16="http://schemas.microsoft.com/office/drawing/2014/main" id="{7E13385B-E976-C04A-BF05-7A63D37EBA97}"/>
                </a:ext>
              </a:extLst>
            </p:cNvPr>
            <p:cNvSpPr>
              <a:spLocks noChangeArrowheads="1"/>
            </p:cNvSpPr>
            <p:nvPr/>
          </p:nvSpPr>
          <p:spPr bwMode="auto">
            <a:xfrm>
              <a:off x="4279900" y="5105400"/>
              <a:ext cx="211138" cy="385763"/>
            </a:xfrm>
            <a:custGeom>
              <a:avLst/>
              <a:gdLst>
                <a:gd name="T0" fmla="*/ 231 w 588"/>
                <a:gd name="T1" fmla="*/ 0 h 1071"/>
                <a:gd name="T2" fmla="*/ 0 w 588"/>
                <a:gd name="T3" fmla="*/ 1070 h 1071"/>
                <a:gd name="T4" fmla="*/ 135 w 588"/>
                <a:gd name="T5" fmla="*/ 1070 h 1071"/>
                <a:gd name="T6" fmla="*/ 183 w 588"/>
                <a:gd name="T7" fmla="*/ 858 h 1071"/>
                <a:gd name="T8" fmla="*/ 406 w 588"/>
                <a:gd name="T9" fmla="*/ 858 h 1071"/>
                <a:gd name="T10" fmla="*/ 454 w 588"/>
                <a:gd name="T11" fmla="*/ 1070 h 1071"/>
                <a:gd name="T12" fmla="*/ 587 w 588"/>
                <a:gd name="T13" fmla="*/ 1070 h 1071"/>
                <a:gd name="T14" fmla="*/ 358 w 588"/>
                <a:gd name="T15" fmla="*/ 0 h 1071"/>
                <a:gd name="T16" fmla="*/ 231 w 588"/>
                <a:gd name="T17" fmla="*/ 0 h 1071"/>
                <a:gd name="T18" fmla="*/ 203 w 588"/>
                <a:gd name="T19" fmla="*/ 740 h 1071"/>
                <a:gd name="T20" fmla="*/ 294 w 588"/>
                <a:gd name="T21" fmla="*/ 277 h 1071"/>
                <a:gd name="T22" fmla="*/ 378 w 588"/>
                <a:gd name="T23" fmla="*/ 740 h 1071"/>
                <a:gd name="T24" fmla="*/ 203 w 588"/>
                <a:gd name="T25" fmla="*/ 740 h 1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88" h="1071">
                  <a:moveTo>
                    <a:pt x="231" y="0"/>
                  </a:moveTo>
                  <a:lnTo>
                    <a:pt x="0" y="1070"/>
                  </a:lnTo>
                  <a:lnTo>
                    <a:pt x="135" y="1070"/>
                  </a:lnTo>
                  <a:lnTo>
                    <a:pt x="183" y="858"/>
                  </a:lnTo>
                  <a:lnTo>
                    <a:pt x="406" y="858"/>
                  </a:lnTo>
                  <a:lnTo>
                    <a:pt x="454" y="1070"/>
                  </a:lnTo>
                  <a:lnTo>
                    <a:pt x="587" y="1070"/>
                  </a:lnTo>
                  <a:lnTo>
                    <a:pt x="358" y="0"/>
                  </a:lnTo>
                  <a:lnTo>
                    <a:pt x="231" y="0"/>
                  </a:lnTo>
                  <a:close/>
                  <a:moveTo>
                    <a:pt x="203" y="740"/>
                  </a:moveTo>
                  <a:lnTo>
                    <a:pt x="294" y="277"/>
                  </a:lnTo>
                  <a:lnTo>
                    <a:pt x="378" y="740"/>
                  </a:lnTo>
                  <a:lnTo>
                    <a:pt x="203" y="740"/>
                  </a:ln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27" name="Freeform 11">
              <a:extLst>
                <a:ext uri="{FF2B5EF4-FFF2-40B4-BE49-F238E27FC236}">
                  <a16:creationId xmlns:a16="http://schemas.microsoft.com/office/drawing/2014/main" id="{38806C46-95F8-6E4E-AFDD-A008FD23A0A4}"/>
                </a:ext>
              </a:extLst>
            </p:cNvPr>
            <p:cNvSpPr>
              <a:spLocks noChangeArrowheads="1"/>
            </p:cNvSpPr>
            <p:nvPr/>
          </p:nvSpPr>
          <p:spPr bwMode="auto">
            <a:xfrm>
              <a:off x="4521200" y="5105400"/>
              <a:ext cx="182563" cy="385763"/>
            </a:xfrm>
            <a:custGeom>
              <a:avLst/>
              <a:gdLst>
                <a:gd name="T0" fmla="*/ 381 w 509"/>
                <a:gd name="T1" fmla="*/ 742 h 1071"/>
                <a:gd name="T2" fmla="*/ 121 w 509"/>
                <a:gd name="T3" fmla="*/ 0 h 1071"/>
                <a:gd name="T4" fmla="*/ 0 w 509"/>
                <a:gd name="T5" fmla="*/ 0 h 1071"/>
                <a:gd name="T6" fmla="*/ 0 w 509"/>
                <a:gd name="T7" fmla="*/ 1070 h 1071"/>
                <a:gd name="T8" fmla="*/ 124 w 509"/>
                <a:gd name="T9" fmla="*/ 1070 h 1071"/>
                <a:gd name="T10" fmla="*/ 124 w 509"/>
                <a:gd name="T11" fmla="*/ 322 h 1071"/>
                <a:gd name="T12" fmla="*/ 384 w 509"/>
                <a:gd name="T13" fmla="*/ 1070 h 1071"/>
                <a:gd name="T14" fmla="*/ 508 w 509"/>
                <a:gd name="T15" fmla="*/ 1070 h 1071"/>
                <a:gd name="T16" fmla="*/ 508 w 509"/>
                <a:gd name="T17" fmla="*/ 0 h 1071"/>
                <a:gd name="T18" fmla="*/ 381 w 509"/>
                <a:gd name="T19" fmla="*/ 0 h 1071"/>
                <a:gd name="T20" fmla="*/ 381 w 509"/>
                <a:gd name="T21" fmla="*/ 742 h 1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09" h="1071">
                  <a:moveTo>
                    <a:pt x="381" y="742"/>
                  </a:moveTo>
                  <a:lnTo>
                    <a:pt x="121" y="0"/>
                  </a:lnTo>
                  <a:lnTo>
                    <a:pt x="0" y="0"/>
                  </a:lnTo>
                  <a:lnTo>
                    <a:pt x="0" y="1070"/>
                  </a:lnTo>
                  <a:lnTo>
                    <a:pt x="124" y="1070"/>
                  </a:lnTo>
                  <a:lnTo>
                    <a:pt x="124" y="322"/>
                  </a:lnTo>
                  <a:lnTo>
                    <a:pt x="384" y="1070"/>
                  </a:lnTo>
                  <a:lnTo>
                    <a:pt x="508" y="1070"/>
                  </a:lnTo>
                  <a:lnTo>
                    <a:pt x="508" y="0"/>
                  </a:lnTo>
                  <a:lnTo>
                    <a:pt x="381" y="0"/>
                  </a:lnTo>
                  <a:lnTo>
                    <a:pt x="381" y="742"/>
                  </a:ln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28" name="Freeform 12">
              <a:extLst>
                <a:ext uri="{FF2B5EF4-FFF2-40B4-BE49-F238E27FC236}">
                  <a16:creationId xmlns:a16="http://schemas.microsoft.com/office/drawing/2014/main" id="{9895E057-4EE8-7345-A51D-1BE29FA3668B}"/>
                </a:ext>
              </a:extLst>
            </p:cNvPr>
            <p:cNvSpPr>
              <a:spLocks noChangeArrowheads="1"/>
            </p:cNvSpPr>
            <p:nvPr/>
          </p:nvSpPr>
          <p:spPr bwMode="auto">
            <a:xfrm>
              <a:off x="4859338" y="5105400"/>
              <a:ext cx="141287" cy="385763"/>
            </a:xfrm>
            <a:custGeom>
              <a:avLst/>
              <a:gdLst>
                <a:gd name="T0" fmla="*/ 0 w 393"/>
                <a:gd name="T1" fmla="*/ 1070 h 1071"/>
                <a:gd name="T2" fmla="*/ 392 w 393"/>
                <a:gd name="T3" fmla="*/ 1070 h 1071"/>
                <a:gd name="T4" fmla="*/ 392 w 393"/>
                <a:gd name="T5" fmla="*/ 934 h 1071"/>
                <a:gd name="T6" fmla="*/ 129 w 393"/>
                <a:gd name="T7" fmla="*/ 934 h 1071"/>
                <a:gd name="T8" fmla="*/ 129 w 393"/>
                <a:gd name="T9" fmla="*/ 576 h 1071"/>
                <a:gd name="T10" fmla="*/ 372 w 393"/>
                <a:gd name="T11" fmla="*/ 576 h 1071"/>
                <a:gd name="T12" fmla="*/ 372 w 393"/>
                <a:gd name="T13" fmla="*/ 449 h 1071"/>
                <a:gd name="T14" fmla="*/ 129 w 393"/>
                <a:gd name="T15" fmla="*/ 449 h 1071"/>
                <a:gd name="T16" fmla="*/ 129 w 393"/>
                <a:gd name="T17" fmla="*/ 130 h 1071"/>
                <a:gd name="T18" fmla="*/ 392 w 393"/>
                <a:gd name="T19" fmla="*/ 130 h 1071"/>
                <a:gd name="T20" fmla="*/ 392 w 393"/>
                <a:gd name="T21" fmla="*/ 0 h 1071"/>
                <a:gd name="T22" fmla="*/ 0 w 393"/>
                <a:gd name="T23" fmla="*/ 0 h 1071"/>
                <a:gd name="T24" fmla="*/ 0 w 393"/>
                <a:gd name="T25" fmla="*/ 1070 h 1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3" h="1071">
                  <a:moveTo>
                    <a:pt x="0" y="1070"/>
                  </a:moveTo>
                  <a:lnTo>
                    <a:pt x="392" y="1070"/>
                  </a:lnTo>
                  <a:lnTo>
                    <a:pt x="392" y="934"/>
                  </a:lnTo>
                  <a:lnTo>
                    <a:pt x="129" y="934"/>
                  </a:lnTo>
                  <a:lnTo>
                    <a:pt x="129" y="576"/>
                  </a:lnTo>
                  <a:lnTo>
                    <a:pt x="372" y="576"/>
                  </a:lnTo>
                  <a:lnTo>
                    <a:pt x="372" y="449"/>
                  </a:lnTo>
                  <a:lnTo>
                    <a:pt x="129" y="449"/>
                  </a:lnTo>
                  <a:lnTo>
                    <a:pt x="129" y="130"/>
                  </a:lnTo>
                  <a:lnTo>
                    <a:pt x="392" y="130"/>
                  </a:lnTo>
                  <a:lnTo>
                    <a:pt x="392" y="0"/>
                  </a:lnTo>
                  <a:lnTo>
                    <a:pt x="0" y="0"/>
                  </a:lnTo>
                  <a:lnTo>
                    <a:pt x="0" y="1070"/>
                  </a:ln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29" name="Freeform 13">
              <a:extLst>
                <a:ext uri="{FF2B5EF4-FFF2-40B4-BE49-F238E27FC236}">
                  <a16:creationId xmlns:a16="http://schemas.microsoft.com/office/drawing/2014/main" id="{AB1528F9-7ADF-5B4C-91A1-CD56C4E96F77}"/>
                </a:ext>
              </a:extLst>
            </p:cNvPr>
            <p:cNvSpPr>
              <a:spLocks noChangeArrowheads="1"/>
            </p:cNvSpPr>
            <p:nvPr/>
          </p:nvSpPr>
          <p:spPr bwMode="auto">
            <a:xfrm>
              <a:off x="5021263" y="5105400"/>
              <a:ext cx="177800" cy="385763"/>
            </a:xfrm>
            <a:custGeom>
              <a:avLst/>
              <a:gdLst>
                <a:gd name="T0" fmla="*/ 485 w 494"/>
                <a:gd name="T1" fmla="*/ 0 h 1071"/>
                <a:gd name="T2" fmla="*/ 355 w 494"/>
                <a:gd name="T3" fmla="*/ 0 h 1071"/>
                <a:gd name="T4" fmla="*/ 245 w 494"/>
                <a:gd name="T5" fmla="*/ 353 h 1071"/>
                <a:gd name="T6" fmla="*/ 137 w 494"/>
                <a:gd name="T7" fmla="*/ 0 h 1071"/>
                <a:gd name="T8" fmla="*/ 6 w 494"/>
                <a:gd name="T9" fmla="*/ 0 h 1071"/>
                <a:gd name="T10" fmla="*/ 180 w 494"/>
                <a:gd name="T11" fmla="*/ 525 h 1071"/>
                <a:gd name="T12" fmla="*/ 0 w 494"/>
                <a:gd name="T13" fmla="*/ 1070 h 1071"/>
                <a:gd name="T14" fmla="*/ 135 w 494"/>
                <a:gd name="T15" fmla="*/ 1070 h 1071"/>
                <a:gd name="T16" fmla="*/ 245 w 494"/>
                <a:gd name="T17" fmla="*/ 697 h 1071"/>
                <a:gd name="T18" fmla="*/ 355 w 494"/>
                <a:gd name="T19" fmla="*/ 1070 h 1071"/>
                <a:gd name="T20" fmla="*/ 493 w 494"/>
                <a:gd name="T21" fmla="*/ 1070 h 1071"/>
                <a:gd name="T22" fmla="*/ 312 w 494"/>
                <a:gd name="T23" fmla="*/ 525 h 1071"/>
                <a:gd name="T24" fmla="*/ 485 w 494"/>
                <a:gd name="T25" fmla="*/ 0 h 1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94" h="1071">
                  <a:moveTo>
                    <a:pt x="485" y="0"/>
                  </a:moveTo>
                  <a:lnTo>
                    <a:pt x="355" y="0"/>
                  </a:lnTo>
                  <a:lnTo>
                    <a:pt x="245" y="353"/>
                  </a:lnTo>
                  <a:lnTo>
                    <a:pt x="137" y="0"/>
                  </a:lnTo>
                  <a:lnTo>
                    <a:pt x="6" y="0"/>
                  </a:lnTo>
                  <a:lnTo>
                    <a:pt x="180" y="525"/>
                  </a:lnTo>
                  <a:lnTo>
                    <a:pt x="0" y="1070"/>
                  </a:lnTo>
                  <a:lnTo>
                    <a:pt x="135" y="1070"/>
                  </a:lnTo>
                  <a:lnTo>
                    <a:pt x="245" y="697"/>
                  </a:lnTo>
                  <a:lnTo>
                    <a:pt x="355" y="1070"/>
                  </a:lnTo>
                  <a:lnTo>
                    <a:pt x="493" y="1070"/>
                  </a:lnTo>
                  <a:lnTo>
                    <a:pt x="312" y="525"/>
                  </a:lnTo>
                  <a:lnTo>
                    <a:pt x="485" y="0"/>
                  </a:ln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30" name="Freeform 14">
              <a:extLst>
                <a:ext uri="{FF2B5EF4-FFF2-40B4-BE49-F238E27FC236}">
                  <a16:creationId xmlns:a16="http://schemas.microsoft.com/office/drawing/2014/main" id="{7F8F6B74-BC2F-D946-A09B-608623F4C38F}"/>
                </a:ext>
              </a:extLst>
            </p:cNvPr>
            <p:cNvSpPr>
              <a:spLocks noChangeArrowheads="1"/>
            </p:cNvSpPr>
            <p:nvPr/>
          </p:nvSpPr>
          <p:spPr bwMode="auto">
            <a:xfrm>
              <a:off x="5232400" y="5105400"/>
              <a:ext cx="171450" cy="385763"/>
            </a:xfrm>
            <a:custGeom>
              <a:avLst/>
              <a:gdLst>
                <a:gd name="T0" fmla="*/ 164 w 478"/>
                <a:gd name="T1" fmla="*/ 0 h 1071"/>
                <a:gd name="T2" fmla="*/ 0 w 478"/>
                <a:gd name="T3" fmla="*/ 0 h 1071"/>
                <a:gd name="T4" fmla="*/ 0 w 478"/>
                <a:gd name="T5" fmla="*/ 1070 h 1071"/>
                <a:gd name="T6" fmla="*/ 133 w 478"/>
                <a:gd name="T7" fmla="*/ 1070 h 1071"/>
                <a:gd name="T8" fmla="*/ 133 w 478"/>
                <a:gd name="T9" fmla="*/ 599 h 1071"/>
                <a:gd name="T10" fmla="*/ 477 w 478"/>
                <a:gd name="T11" fmla="*/ 299 h 1071"/>
                <a:gd name="T12" fmla="*/ 164 w 478"/>
                <a:gd name="T13" fmla="*/ 0 h 1071"/>
                <a:gd name="T14" fmla="*/ 133 w 478"/>
                <a:gd name="T15" fmla="*/ 472 h 1071"/>
                <a:gd name="T16" fmla="*/ 133 w 478"/>
                <a:gd name="T17" fmla="*/ 127 h 1071"/>
                <a:gd name="T18" fmla="*/ 345 w 478"/>
                <a:gd name="T19" fmla="*/ 299 h 1071"/>
                <a:gd name="T20" fmla="*/ 133 w 478"/>
                <a:gd name="T21" fmla="*/ 472 h 1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78" h="1071">
                  <a:moveTo>
                    <a:pt x="164" y="0"/>
                  </a:moveTo>
                  <a:lnTo>
                    <a:pt x="0" y="0"/>
                  </a:lnTo>
                  <a:lnTo>
                    <a:pt x="0" y="1070"/>
                  </a:lnTo>
                  <a:lnTo>
                    <a:pt x="133" y="1070"/>
                  </a:lnTo>
                  <a:lnTo>
                    <a:pt x="133" y="599"/>
                  </a:lnTo>
                  <a:cubicBezTo>
                    <a:pt x="345" y="599"/>
                    <a:pt x="477" y="542"/>
                    <a:pt x="477" y="299"/>
                  </a:cubicBezTo>
                  <a:cubicBezTo>
                    <a:pt x="477" y="122"/>
                    <a:pt x="401" y="0"/>
                    <a:pt x="164" y="0"/>
                  </a:cubicBezTo>
                  <a:close/>
                  <a:moveTo>
                    <a:pt x="133" y="472"/>
                  </a:moveTo>
                  <a:lnTo>
                    <a:pt x="133" y="127"/>
                  </a:lnTo>
                  <a:cubicBezTo>
                    <a:pt x="297" y="130"/>
                    <a:pt x="345" y="158"/>
                    <a:pt x="345" y="299"/>
                  </a:cubicBezTo>
                  <a:cubicBezTo>
                    <a:pt x="345" y="477"/>
                    <a:pt x="260" y="472"/>
                    <a:pt x="133" y="472"/>
                  </a:cubicBez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31" name="Freeform 15">
              <a:extLst>
                <a:ext uri="{FF2B5EF4-FFF2-40B4-BE49-F238E27FC236}">
                  <a16:creationId xmlns:a16="http://schemas.microsoft.com/office/drawing/2014/main" id="{DEFEE962-18AC-1B43-9588-6490A04ACA7D}"/>
                </a:ext>
              </a:extLst>
            </p:cNvPr>
            <p:cNvSpPr>
              <a:spLocks noChangeArrowheads="1"/>
            </p:cNvSpPr>
            <p:nvPr/>
          </p:nvSpPr>
          <p:spPr bwMode="auto">
            <a:xfrm>
              <a:off x="5435600" y="5100638"/>
              <a:ext cx="201613" cy="396875"/>
            </a:xfrm>
            <a:custGeom>
              <a:avLst/>
              <a:gdLst>
                <a:gd name="T0" fmla="*/ 279 w 560"/>
                <a:gd name="T1" fmla="*/ 0 h 1102"/>
                <a:gd name="T2" fmla="*/ 0 w 560"/>
                <a:gd name="T3" fmla="*/ 559 h 1102"/>
                <a:gd name="T4" fmla="*/ 274 w 560"/>
                <a:gd name="T5" fmla="*/ 1101 h 1102"/>
                <a:gd name="T6" fmla="*/ 559 w 560"/>
                <a:gd name="T7" fmla="*/ 553 h 1102"/>
                <a:gd name="T8" fmla="*/ 279 w 560"/>
                <a:gd name="T9" fmla="*/ 0 h 1102"/>
                <a:gd name="T10" fmla="*/ 282 w 560"/>
                <a:gd name="T11" fmla="*/ 960 h 1102"/>
                <a:gd name="T12" fmla="*/ 135 w 560"/>
                <a:gd name="T13" fmla="*/ 505 h 1102"/>
                <a:gd name="T14" fmla="*/ 274 w 560"/>
                <a:gd name="T15" fmla="*/ 133 h 1102"/>
                <a:gd name="T16" fmla="*/ 429 w 560"/>
                <a:gd name="T17" fmla="*/ 576 h 1102"/>
                <a:gd name="T18" fmla="*/ 282 w 560"/>
                <a:gd name="T19" fmla="*/ 960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0" h="1102">
                  <a:moveTo>
                    <a:pt x="279" y="0"/>
                  </a:moveTo>
                  <a:cubicBezTo>
                    <a:pt x="48" y="0"/>
                    <a:pt x="0" y="226"/>
                    <a:pt x="0" y="559"/>
                  </a:cubicBezTo>
                  <a:cubicBezTo>
                    <a:pt x="0" y="931"/>
                    <a:pt x="84" y="1101"/>
                    <a:pt x="274" y="1101"/>
                  </a:cubicBezTo>
                  <a:cubicBezTo>
                    <a:pt x="502" y="1101"/>
                    <a:pt x="559" y="912"/>
                    <a:pt x="559" y="553"/>
                  </a:cubicBezTo>
                  <a:cubicBezTo>
                    <a:pt x="559" y="116"/>
                    <a:pt x="446" y="0"/>
                    <a:pt x="279" y="0"/>
                  </a:cubicBezTo>
                  <a:close/>
                  <a:moveTo>
                    <a:pt x="282" y="960"/>
                  </a:moveTo>
                  <a:cubicBezTo>
                    <a:pt x="175" y="960"/>
                    <a:pt x="135" y="836"/>
                    <a:pt x="135" y="505"/>
                  </a:cubicBezTo>
                  <a:cubicBezTo>
                    <a:pt x="135" y="257"/>
                    <a:pt x="180" y="133"/>
                    <a:pt x="274" y="133"/>
                  </a:cubicBezTo>
                  <a:cubicBezTo>
                    <a:pt x="364" y="133"/>
                    <a:pt x="429" y="195"/>
                    <a:pt x="429" y="576"/>
                  </a:cubicBezTo>
                  <a:cubicBezTo>
                    <a:pt x="429" y="912"/>
                    <a:pt x="361" y="960"/>
                    <a:pt x="282" y="960"/>
                  </a:cubicBez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32" name="Freeform 16">
              <a:extLst>
                <a:ext uri="{FF2B5EF4-FFF2-40B4-BE49-F238E27FC236}">
                  <a16:creationId xmlns:a16="http://schemas.microsoft.com/office/drawing/2014/main" id="{1C8A71DA-C366-2748-A156-39598B3F5F81}"/>
                </a:ext>
              </a:extLst>
            </p:cNvPr>
            <p:cNvSpPr>
              <a:spLocks noChangeArrowheads="1"/>
            </p:cNvSpPr>
            <p:nvPr/>
          </p:nvSpPr>
          <p:spPr bwMode="auto">
            <a:xfrm>
              <a:off x="5684838" y="5105400"/>
              <a:ext cx="182562" cy="385763"/>
            </a:xfrm>
            <a:custGeom>
              <a:avLst/>
              <a:gdLst>
                <a:gd name="T0" fmla="*/ 457 w 506"/>
                <a:gd name="T1" fmla="*/ 271 h 1071"/>
                <a:gd name="T2" fmla="*/ 161 w 506"/>
                <a:gd name="T3" fmla="*/ 0 h 1071"/>
                <a:gd name="T4" fmla="*/ 0 w 506"/>
                <a:gd name="T5" fmla="*/ 0 h 1071"/>
                <a:gd name="T6" fmla="*/ 0 w 506"/>
                <a:gd name="T7" fmla="*/ 1070 h 1071"/>
                <a:gd name="T8" fmla="*/ 133 w 506"/>
                <a:gd name="T9" fmla="*/ 1070 h 1071"/>
                <a:gd name="T10" fmla="*/ 133 w 506"/>
                <a:gd name="T11" fmla="*/ 548 h 1071"/>
                <a:gd name="T12" fmla="*/ 136 w 506"/>
                <a:gd name="T13" fmla="*/ 548 h 1071"/>
                <a:gd name="T14" fmla="*/ 361 w 506"/>
                <a:gd name="T15" fmla="*/ 1070 h 1071"/>
                <a:gd name="T16" fmla="*/ 505 w 506"/>
                <a:gd name="T17" fmla="*/ 1070 h 1071"/>
                <a:gd name="T18" fmla="*/ 271 w 506"/>
                <a:gd name="T19" fmla="*/ 542 h 1071"/>
                <a:gd name="T20" fmla="*/ 457 w 506"/>
                <a:gd name="T21" fmla="*/ 271 h 1071"/>
                <a:gd name="T22" fmla="*/ 133 w 506"/>
                <a:gd name="T23" fmla="*/ 466 h 1071"/>
                <a:gd name="T24" fmla="*/ 133 w 506"/>
                <a:gd name="T25" fmla="*/ 124 h 1071"/>
                <a:gd name="T26" fmla="*/ 322 w 506"/>
                <a:gd name="T27" fmla="*/ 294 h 1071"/>
                <a:gd name="T28" fmla="*/ 133 w 506"/>
                <a:gd name="T29" fmla="*/ 466 h 1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06" h="1071">
                  <a:moveTo>
                    <a:pt x="457" y="271"/>
                  </a:moveTo>
                  <a:cubicBezTo>
                    <a:pt x="457" y="77"/>
                    <a:pt x="373" y="0"/>
                    <a:pt x="161" y="0"/>
                  </a:cubicBezTo>
                  <a:lnTo>
                    <a:pt x="0" y="0"/>
                  </a:lnTo>
                  <a:lnTo>
                    <a:pt x="0" y="1070"/>
                  </a:lnTo>
                  <a:lnTo>
                    <a:pt x="133" y="1070"/>
                  </a:lnTo>
                  <a:lnTo>
                    <a:pt x="133" y="548"/>
                  </a:lnTo>
                  <a:lnTo>
                    <a:pt x="136" y="548"/>
                  </a:lnTo>
                  <a:lnTo>
                    <a:pt x="361" y="1070"/>
                  </a:lnTo>
                  <a:lnTo>
                    <a:pt x="505" y="1070"/>
                  </a:lnTo>
                  <a:lnTo>
                    <a:pt x="271" y="542"/>
                  </a:lnTo>
                  <a:cubicBezTo>
                    <a:pt x="426" y="508"/>
                    <a:pt x="457" y="398"/>
                    <a:pt x="457" y="271"/>
                  </a:cubicBezTo>
                  <a:close/>
                  <a:moveTo>
                    <a:pt x="133" y="466"/>
                  </a:moveTo>
                  <a:lnTo>
                    <a:pt x="133" y="124"/>
                  </a:lnTo>
                  <a:cubicBezTo>
                    <a:pt x="282" y="124"/>
                    <a:pt x="322" y="136"/>
                    <a:pt x="322" y="294"/>
                  </a:cubicBezTo>
                  <a:cubicBezTo>
                    <a:pt x="322" y="452"/>
                    <a:pt x="260" y="466"/>
                    <a:pt x="133" y="466"/>
                  </a:cubicBez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33" name="Freeform 17">
              <a:extLst>
                <a:ext uri="{FF2B5EF4-FFF2-40B4-BE49-F238E27FC236}">
                  <a16:creationId xmlns:a16="http://schemas.microsoft.com/office/drawing/2014/main" id="{76D180EE-CFAE-F840-9982-DF58308A8C1E}"/>
                </a:ext>
              </a:extLst>
            </p:cNvPr>
            <p:cNvSpPr>
              <a:spLocks noChangeArrowheads="1"/>
            </p:cNvSpPr>
            <p:nvPr/>
          </p:nvSpPr>
          <p:spPr bwMode="auto">
            <a:xfrm>
              <a:off x="5870575" y="5105400"/>
              <a:ext cx="179388" cy="385763"/>
            </a:xfrm>
            <a:custGeom>
              <a:avLst/>
              <a:gdLst>
                <a:gd name="T0" fmla="*/ 0 w 500"/>
                <a:gd name="T1" fmla="*/ 136 h 1071"/>
                <a:gd name="T2" fmla="*/ 183 w 500"/>
                <a:gd name="T3" fmla="*/ 136 h 1071"/>
                <a:gd name="T4" fmla="*/ 183 w 500"/>
                <a:gd name="T5" fmla="*/ 1070 h 1071"/>
                <a:gd name="T6" fmla="*/ 316 w 500"/>
                <a:gd name="T7" fmla="*/ 1070 h 1071"/>
                <a:gd name="T8" fmla="*/ 316 w 500"/>
                <a:gd name="T9" fmla="*/ 136 h 1071"/>
                <a:gd name="T10" fmla="*/ 499 w 500"/>
                <a:gd name="T11" fmla="*/ 136 h 1071"/>
                <a:gd name="T12" fmla="*/ 499 w 500"/>
                <a:gd name="T13" fmla="*/ 0 h 1071"/>
                <a:gd name="T14" fmla="*/ 0 w 500"/>
                <a:gd name="T15" fmla="*/ 0 h 1071"/>
                <a:gd name="T16" fmla="*/ 0 w 500"/>
                <a:gd name="T17" fmla="*/ 136 h 1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0" h="1071">
                  <a:moveTo>
                    <a:pt x="0" y="136"/>
                  </a:moveTo>
                  <a:lnTo>
                    <a:pt x="183" y="136"/>
                  </a:lnTo>
                  <a:lnTo>
                    <a:pt x="183" y="1070"/>
                  </a:lnTo>
                  <a:lnTo>
                    <a:pt x="316" y="1070"/>
                  </a:lnTo>
                  <a:lnTo>
                    <a:pt x="316" y="136"/>
                  </a:lnTo>
                  <a:lnTo>
                    <a:pt x="499" y="136"/>
                  </a:lnTo>
                  <a:lnTo>
                    <a:pt x="499" y="0"/>
                  </a:lnTo>
                  <a:lnTo>
                    <a:pt x="0" y="0"/>
                  </a:lnTo>
                  <a:lnTo>
                    <a:pt x="0" y="136"/>
                  </a:ln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34" name="Freeform 18">
              <a:extLst>
                <a:ext uri="{FF2B5EF4-FFF2-40B4-BE49-F238E27FC236}">
                  <a16:creationId xmlns:a16="http://schemas.microsoft.com/office/drawing/2014/main" id="{EC31F3C0-2005-A744-A4CA-B632525A68C3}"/>
                </a:ext>
              </a:extLst>
            </p:cNvPr>
            <p:cNvSpPr>
              <a:spLocks noChangeArrowheads="1"/>
            </p:cNvSpPr>
            <p:nvPr/>
          </p:nvSpPr>
          <p:spPr bwMode="auto">
            <a:xfrm>
              <a:off x="6169025" y="5099050"/>
              <a:ext cx="158750" cy="396875"/>
            </a:xfrm>
            <a:custGeom>
              <a:avLst/>
              <a:gdLst>
                <a:gd name="T0" fmla="*/ 0 w 439"/>
                <a:gd name="T1" fmla="*/ 553 h 1102"/>
                <a:gd name="T2" fmla="*/ 294 w 439"/>
                <a:gd name="T3" fmla="*/ 1101 h 1102"/>
                <a:gd name="T4" fmla="*/ 438 w 439"/>
                <a:gd name="T5" fmla="*/ 1064 h 1102"/>
                <a:gd name="T6" fmla="*/ 438 w 439"/>
                <a:gd name="T7" fmla="*/ 923 h 1102"/>
                <a:gd name="T8" fmla="*/ 316 w 439"/>
                <a:gd name="T9" fmla="*/ 963 h 1102"/>
                <a:gd name="T10" fmla="*/ 130 w 439"/>
                <a:gd name="T11" fmla="*/ 553 h 1102"/>
                <a:gd name="T12" fmla="*/ 331 w 439"/>
                <a:gd name="T13" fmla="*/ 139 h 1102"/>
                <a:gd name="T14" fmla="*/ 438 w 439"/>
                <a:gd name="T15" fmla="*/ 170 h 1102"/>
                <a:gd name="T16" fmla="*/ 438 w 439"/>
                <a:gd name="T17" fmla="*/ 31 h 1102"/>
                <a:gd name="T18" fmla="*/ 311 w 439"/>
                <a:gd name="T19" fmla="*/ 0 h 1102"/>
                <a:gd name="T20" fmla="*/ 0 w 439"/>
                <a:gd name="T21" fmla="*/ 553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9" h="1102">
                  <a:moveTo>
                    <a:pt x="0" y="553"/>
                  </a:moveTo>
                  <a:cubicBezTo>
                    <a:pt x="0" y="901"/>
                    <a:pt x="88" y="1101"/>
                    <a:pt x="294" y="1101"/>
                  </a:cubicBezTo>
                  <a:cubicBezTo>
                    <a:pt x="345" y="1101"/>
                    <a:pt x="384" y="1090"/>
                    <a:pt x="438" y="1064"/>
                  </a:cubicBezTo>
                  <a:lnTo>
                    <a:pt x="438" y="923"/>
                  </a:lnTo>
                  <a:cubicBezTo>
                    <a:pt x="384" y="951"/>
                    <a:pt x="353" y="963"/>
                    <a:pt x="316" y="963"/>
                  </a:cubicBezTo>
                  <a:cubicBezTo>
                    <a:pt x="178" y="963"/>
                    <a:pt x="130" y="807"/>
                    <a:pt x="130" y="553"/>
                  </a:cubicBezTo>
                  <a:cubicBezTo>
                    <a:pt x="130" y="164"/>
                    <a:pt x="257" y="139"/>
                    <a:pt x="331" y="139"/>
                  </a:cubicBezTo>
                  <a:cubicBezTo>
                    <a:pt x="364" y="139"/>
                    <a:pt x="396" y="147"/>
                    <a:pt x="438" y="170"/>
                  </a:cubicBezTo>
                  <a:lnTo>
                    <a:pt x="438" y="31"/>
                  </a:lnTo>
                  <a:cubicBezTo>
                    <a:pt x="393" y="12"/>
                    <a:pt x="356" y="0"/>
                    <a:pt x="311" y="0"/>
                  </a:cubicBezTo>
                  <a:cubicBezTo>
                    <a:pt x="99" y="3"/>
                    <a:pt x="0" y="206"/>
                    <a:pt x="0" y="553"/>
                  </a:cubicBez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35" name="Freeform 19">
              <a:extLst>
                <a:ext uri="{FF2B5EF4-FFF2-40B4-BE49-F238E27FC236}">
                  <a16:creationId xmlns:a16="http://schemas.microsoft.com/office/drawing/2014/main" id="{76A8E4F4-DBD2-2048-AEEE-A4B8FB565484}"/>
                </a:ext>
              </a:extLst>
            </p:cNvPr>
            <p:cNvSpPr>
              <a:spLocks noChangeArrowheads="1"/>
            </p:cNvSpPr>
            <p:nvPr/>
          </p:nvSpPr>
          <p:spPr bwMode="auto">
            <a:xfrm>
              <a:off x="6354763" y="5100638"/>
              <a:ext cx="201612" cy="396875"/>
            </a:xfrm>
            <a:custGeom>
              <a:avLst/>
              <a:gdLst>
                <a:gd name="T0" fmla="*/ 279 w 560"/>
                <a:gd name="T1" fmla="*/ 0 h 1102"/>
                <a:gd name="T2" fmla="*/ 0 w 560"/>
                <a:gd name="T3" fmla="*/ 559 h 1102"/>
                <a:gd name="T4" fmla="*/ 274 w 560"/>
                <a:gd name="T5" fmla="*/ 1101 h 1102"/>
                <a:gd name="T6" fmla="*/ 559 w 560"/>
                <a:gd name="T7" fmla="*/ 553 h 1102"/>
                <a:gd name="T8" fmla="*/ 279 w 560"/>
                <a:gd name="T9" fmla="*/ 0 h 1102"/>
                <a:gd name="T10" fmla="*/ 282 w 560"/>
                <a:gd name="T11" fmla="*/ 960 h 1102"/>
                <a:gd name="T12" fmla="*/ 135 w 560"/>
                <a:gd name="T13" fmla="*/ 505 h 1102"/>
                <a:gd name="T14" fmla="*/ 274 w 560"/>
                <a:gd name="T15" fmla="*/ 133 h 1102"/>
                <a:gd name="T16" fmla="*/ 429 w 560"/>
                <a:gd name="T17" fmla="*/ 576 h 1102"/>
                <a:gd name="T18" fmla="*/ 282 w 560"/>
                <a:gd name="T19" fmla="*/ 960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0" h="1102">
                  <a:moveTo>
                    <a:pt x="279" y="0"/>
                  </a:moveTo>
                  <a:cubicBezTo>
                    <a:pt x="48" y="0"/>
                    <a:pt x="0" y="226"/>
                    <a:pt x="0" y="559"/>
                  </a:cubicBezTo>
                  <a:cubicBezTo>
                    <a:pt x="0" y="931"/>
                    <a:pt x="85" y="1101"/>
                    <a:pt x="274" y="1101"/>
                  </a:cubicBezTo>
                  <a:cubicBezTo>
                    <a:pt x="502" y="1101"/>
                    <a:pt x="559" y="912"/>
                    <a:pt x="559" y="553"/>
                  </a:cubicBezTo>
                  <a:cubicBezTo>
                    <a:pt x="559" y="116"/>
                    <a:pt x="446" y="0"/>
                    <a:pt x="279" y="0"/>
                  </a:cubicBezTo>
                  <a:close/>
                  <a:moveTo>
                    <a:pt x="282" y="960"/>
                  </a:moveTo>
                  <a:cubicBezTo>
                    <a:pt x="175" y="960"/>
                    <a:pt x="135" y="836"/>
                    <a:pt x="135" y="505"/>
                  </a:cubicBezTo>
                  <a:cubicBezTo>
                    <a:pt x="135" y="257"/>
                    <a:pt x="180" y="133"/>
                    <a:pt x="274" y="133"/>
                  </a:cubicBezTo>
                  <a:cubicBezTo>
                    <a:pt x="364" y="133"/>
                    <a:pt x="429" y="195"/>
                    <a:pt x="429" y="576"/>
                  </a:cubicBezTo>
                  <a:cubicBezTo>
                    <a:pt x="426" y="912"/>
                    <a:pt x="361" y="960"/>
                    <a:pt x="282" y="960"/>
                  </a:cubicBez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36" name="Freeform 20">
              <a:extLst>
                <a:ext uri="{FF2B5EF4-FFF2-40B4-BE49-F238E27FC236}">
                  <a16:creationId xmlns:a16="http://schemas.microsoft.com/office/drawing/2014/main" id="{7076FE08-349F-9449-87C3-43B05FAC550E}"/>
                </a:ext>
              </a:extLst>
            </p:cNvPr>
            <p:cNvSpPr>
              <a:spLocks noChangeArrowheads="1"/>
            </p:cNvSpPr>
            <p:nvPr/>
          </p:nvSpPr>
          <p:spPr bwMode="auto">
            <a:xfrm>
              <a:off x="6599238" y="5105400"/>
              <a:ext cx="187325" cy="390525"/>
            </a:xfrm>
            <a:custGeom>
              <a:avLst/>
              <a:gdLst>
                <a:gd name="T0" fmla="*/ 392 w 520"/>
                <a:gd name="T1" fmla="*/ 796 h 1085"/>
                <a:gd name="T2" fmla="*/ 262 w 520"/>
                <a:gd name="T3" fmla="*/ 946 h 1085"/>
                <a:gd name="T4" fmla="*/ 130 w 520"/>
                <a:gd name="T5" fmla="*/ 796 h 1085"/>
                <a:gd name="T6" fmla="*/ 130 w 520"/>
                <a:gd name="T7" fmla="*/ 0 h 1085"/>
                <a:gd name="T8" fmla="*/ 0 w 520"/>
                <a:gd name="T9" fmla="*/ 0 h 1085"/>
                <a:gd name="T10" fmla="*/ 0 w 520"/>
                <a:gd name="T11" fmla="*/ 785 h 1085"/>
                <a:gd name="T12" fmla="*/ 257 w 520"/>
                <a:gd name="T13" fmla="*/ 1084 h 1085"/>
                <a:gd name="T14" fmla="*/ 519 w 520"/>
                <a:gd name="T15" fmla="*/ 785 h 1085"/>
                <a:gd name="T16" fmla="*/ 519 w 520"/>
                <a:gd name="T17" fmla="*/ 0 h 1085"/>
                <a:gd name="T18" fmla="*/ 392 w 520"/>
                <a:gd name="T19" fmla="*/ 0 h 1085"/>
                <a:gd name="T20" fmla="*/ 392 w 520"/>
                <a:gd name="T21" fmla="*/ 796 h 1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20" h="1085">
                  <a:moveTo>
                    <a:pt x="392" y="796"/>
                  </a:moveTo>
                  <a:cubicBezTo>
                    <a:pt x="392" y="898"/>
                    <a:pt x="350" y="946"/>
                    <a:pt x="262" y="946"/>
                  </a:cubicBezTo>
                  <a:cubicBezTo>
                    <a:pt x="175" y="946"/>
                    <a:pt x="130" y="895"/>
                    <a:pt x="130" y="796"/>
                  </a:cubicBezTo>
                  <a:lnTo>
                    <a:pt x="130" y="0"/>
                  </a:lnTo>
                  <a:lnTo>
                    <a:pt x="0" y="0"/>
                  </a:lnTo>
                  <a:lnTo>
                    <a:pt x="0" y="785"/>
                  </a:lnTo>
                  <a:cubicBezTo>
                    <a:pt x="0" y="1067"/>
                    <a:pt x="161" y="1084"/>
                    <a:pt x="257" y="1084"/>
                  </a:cubicBezTo>
                  <a:cubicBezTo>
                    <a:pt x="466" y="1084"/>
                    <a:pt x="519" y="965"/>
                    <a:pt x="519" y="785"/>
                  </a:cubicBezTo>
                  <a:lnTo>
                    <a:pt x="519" y="0"/>
                  </a:lnTo>
                  <a:lnTo>
                    <a:pt x="392" y="0"/>
                  </a:lnTo>
                  <a:lnTo>
                    <a:pt x="392" y="796"/>
                  </a:ln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37" name="Freeform 21">
              <a:extLst>
                <a:ext uri="{FF2B5EF4-FFF2-40B4-BE49-F238E27FC236}">
                  <a16:creationId xmlns:a16="http://schemas.microsoft.com/office/drawing/2014/main" id="{723D8727-834D-5F40-9A22-D85E502EA141}"/>
                </a:ext>
              </a:extLst>
            </p:cNvPr>
            <p:cNvSpPr>
              <a:spLocks noChangeArrowheads="1"/>
            </p:cNvSpPr>
            <p:nvPr/>
          </p:nvSpPr>
          <p:spPr bwMode="auto">
            <a:xfrm>
              <a:off x="6843713" y="5105400"/>
              <a:ext cx="182562" cy="385763"/>
            </a:xfrm>
            <a:custGeom>
              <a:avLst/>
              <a:gdLst>
                <a:gd name="T0" fmla="*/ 381 w 509"/>
                <a:gd name="T1" fmla="*/ 742 h 1071"/>
                <a:gd name="T2" fmla="*/ 122 w 509"/>
                <a:gd name="T3" fmla="*/ 0 h 1071"/>
                <a:gd name="T4" fmla="*/ 0 w 509"/>
                <a:gd name="T5" fmla="*/ 0 h 1071"/>
                <a:gd name="T6" fmla="*/ 0 w 509"/>
                <a:gd name="T7" fmla="*/ 1070 h 1071"/>
                <a:gd name="T8" fmla="*/ 125 w 509"/>
                <a:gd name="T9" fmla="*/ 1070 h 1071"/>
                <a:gd name="T10" fmla="*/ 125 w 509"/>
                <a:gd name="T11" fmla="*/ 322 h 1071"/>
                <a:gd name="T12" fmla="*/ 384 w 509"/>
                <a:gd name="T13" fmla="*/ 1070 h 1071"/>
                <a:gd name="T14" fmla="*/ 508 w 509"/>
                <a:gd name="T15" fmla="*/ 1070 h 1071"/>
                <a:gd name="T16" fmla="*/ 508 w 509"/>
                <a:gd name="T17" fmla="*/ 0 h 1071"/>
                <a:gd name="T18" fmla="*/ 381 w 509"/>
                <a:gd name="T19" fmla="*/ 0 h 1071"/>
                <a:gd name="T20" fmla="*/ 381 w 509"/>
                <a:gd name="T21" fmla="*/ 742 h 1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09" h="1071">
                  <a:moveTo>
                    <a:pt x="381" y="742"/>
                  </a:moveTo>
                  <a:lnTo>
                    <a:pt x="122" y="0"/>
                  </a:lnTo>
                  <a:lnTo>
                    <a:pt x="0" y="0"/>
                  </a:lnTo>
                  <a:lnTo>
                    <a:pt x="0" y="1070"/>
                  </a:lnTo>
                  <a:lnTo>
                    <a:pt x="125" y="1070"/>
                  </a:lnTo>
                  <a:lnTo>
                    <a:pt x="125" y="322"/>
                  </a:lnTo>
                  <a:lnTo>
                    <a:pt x="384" y="1070"/>
                  </a:lnTo>
                  <a:lnTo>
                    <a:pt x="508" y="1070"/>
                  </a:lnTo>
                  <a:lnTo>
                    <a:pt x="508" y="0"/>
                  </a:lnTo>
                  <a:lnTo>
                    <a:pt x="381" y="0"/>
                  </a:lnTo>
                  <a:lnTo>
                    <a:pt x="381" y="742"/>
                  </a:ln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38" name="Freeform 22">
              <a:extLst>
                <a:ext uri="{FF2B5EF4-FFF2-40B4-BE49-F238E27FC236}">
                  <a16:creationId xmlns:a16="http://schemas.microsoft.com/office/drawing/2014/main" id="{72C85924-96B3-3846-B8E0-8E9568E396A6}"/>
                </a:ext>
              </a:extLst>
            </p:cNvPr>
            <p:cNvSpPr>
              <a:spLocks noChangeArrowheads="1"/>
            </p:cNvSpPr>
            <p:nvPr/>
          </p:nvSpPr>
          <p:spPr bwMode="auto">
            <a:xfrm>
              <a:off x="7073900" y="5099050"/>
              <a:ext cx="157163" cy="396875"/>
            </a:xfrm>
            <a:custGeom>
              <a:avLst/>
              <a:gdLst>
                <a:gd name="T0" fmla="*/ 0 w 438"/>
                <a:gd name="T1" fmla="*/ 553 h 1102"/>
                <a:gd name="T2" fmla="*/ 293 w 438"/>
                <a:gd name="T3" fmla="*/ 1101 h 1102"/>
                <a:gd name="T4" fmla="*/ 437 w 438"/>
                <a:gd name="T5" fmla="*/ 1064 h 1102"/>
                <a:gd name="T6" fmla="*/ 437 w 438"/>
                <a:gd name="T7" fmla="*/ 923 h 1102"/>
                <a:gd name="T8" fmla="*/ 316 w 438"/>
                <a:gd name="T9" fmla="*/ 963 h 1102"/>
                <a:gd name="T10" fmla="*/ 130 w 438"/>
                <a:gd name="T11" fmla="*/ 553 h 1102"/>
                <a:gd name="T12" fmla="*/ 330 w 438"/>
                <a:gd name="T13" fmla="*/ 139 h 1102"/>
                <a:gd name="T14" fmla="*/ 437 w 438"/>
                <a:gd name="T15" fmla="*/ 170 h 1102"/>
                <a:gd name="T16" fmla="*/ 437 w 438"/>
                <a:gd name="T17" fmla="*/ 31 h 1102"/>
                <a:gd name="T18" fmla="*/ 310 w 438"/>
                <a:gd name="T19" fmla="*/ 0 h 1102"/>
                <a:gd name="T20" fmla="*/ 0 w 438"/>
                <a:gd name="T21" fmla="*/ 553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8" h="1102">
                  <a:moveTo>
                    <a:pt x="0" y="553"/>
                  </a:moveTo>
                  <a:cubicBezTo>
                    <a:pt x="0" y="901"/>
                    <a:pt x="87" y="1101"/>
                    <a:pt x="293" y="1101"/>
                  </a:cubicBezTo>
                  <a:cubicBezTo>
                    <a:pt x="344" y="1101"/>
                    <a:pt x="384" y="1090"/>
                    <a:pt x="437" y="1064"/>
                  </a:cubicBezTo>
                  <a:lnTo>
                    <a:pt x="437" y="923"/>
                  </a:lnTo>
                  <a:cubicBezTo>
                    <a:pt x="384" y="951"/>
                    <a:pt x="353" y="963"/>
                    <a:pt x="316" y="963"/>
                  </a:cubicBezTo>
                  <a:cubicBezTo>
                    <a:pt x="181" y="963"/>
                    <a:pt x="130" y="807"/>
                    <a:pt x="130" y="553"/>
                  </a:cubicBezTo>
                  <a:cubicBezTo>
                    <a:pt x="130" y="164"/>
                    <a:pt x="257" y="139"/>
                    <a:pt x="330" y="139"/>
                  </a:cubicBezTo>
                  <a:cubicBezTo>
                    <a:pt x="364" y="139"/>
                    <a:pt x="395" y="147"/>
                    <a:pt x="437" y="170"/>
                  </a:cubicBezTo>
                  <a:lnTo>
                    <a:pt x="437" y="31"/>
                  </a:lnTo>
                  <a:cubicBezTo>
                    <a:pt x="392" y="12"/>
                    <a:pt x="356" y="0"/>
                    <a:pt x="310" y="0"/>
                  </a:cubicBezTo>
                  <a:cubicBezTo>
                    <a:pt x="96" y="3"/>
                    <a:pt x="0" y="206"/>
                    <a:pt x="0" y="553"/>
                  </a:cubicBez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39" name="Freeform 23">
              <a:extLst>
                <a:ext uri="{FF2B5EF4-FFF2-40B4-BE49-F238E27FC236}">
                  <a16:creationId xmlns:a16="http://schemas.microsoft.com/office/drawing/2014/main" id="{5B0E56C4-D65E-1840-9FC1-DDD2B80D9908}"/>
                </a:ext>
              </a:extLst>
            </p:cNvPr>
            <p:cNvSpPr>
              <a:spLocks noChangeArrowheads="1"/>
            </p:cNvSpPr>
            <p:nvPr/>
          </p:nvSpPr>
          <p:spPr bwMode="auto">
            <a:xfrm>
              <a:off x="7269163" y="5105400"/>
              <a:ext cx="47625" cy="385763"/>
            </a:xfrm>
            <a:custGeom>
              <a:avLst/>
              <a:gdLst>
                <a:gd name="T0" fmla="*/ 66 w 133"/>
                <a:gd name="T1" fmla="*/ 1070 h 1071"/>
                <a:gd name="T2" fmla="*/ 0 w 133"/>
                <a:gd name="T3" fmla="*/ 1070 h 1071"/>
                <a:gd name="T4" fmla="*/ 0 w 133"/>
                <a:gd name="T5" fmla="*/ 0 h 1071"/>
                <a:gd name="T6" fmla="*/ 132 w 133"/>
                <a:gd name="T7" fmla="*/ 0 h 1071"/>
                <a:gd name="T8" fmla="*/ 132 w 133"/>
                <a:gd name="T9" fmla="*/ 1070 h 1071"/>
                <a:gd name="T10" fmla="*/ 66 w 133"/>
                <a:gd name="T11" fmla="*/ 1070 h 1071"/>
              </a:gdLst>
              <a:ahLst/>
              <a:cxnLst>
                <a:cxn ang="0">
                  <a:pos x="T0" y="T1"/>
                </a:cxn>
                <a:cxn ang="0">
                  <a:pos x="T2" y="T3"/>
                </a:cxn>
                <a:cxn ang="0">
                  <a:pos x="T4" y="T5"/>
                </a:cxn>
                <a:cxn ang="0">
                  <a:pos x="T6" y="T7"/>
                </a:cxn>
                <a:cxn ang="0">
                  <a:pos x="T8" y="T9"/>
                </a:cxn>
                <a:cxn ang="0">
                  <a:pos x="T10" y="T11"/>
                </a:cxn>
              </a:cxnLst>
              <a:rect l="0" t="0" r="r" b="b"/>
              <a:pathLst>
                <a:path w="133" h="1071">
                  <a:moveTo>
                    <a:pt x="66" y="1070"/>
                  </a:moveTo>
                  <a:lnTo>
                    <a:pt x="0" y="1070"/>
                  </a:lnTo>
                  <a:lnTo>
                    <a:pt x="0" y="0"/>
                  </a:lnTo>
                  <a:lnTo>
                    <a:pt x="132" y="0"/>
                  </a:lnTo>
                  <a:lnTo>
                    <a:pt x="132" y="1070"/>
                  </a:lnTo>
                  <a:lnTo>
                    <a:pt x="66" y="1070"/>
                  </a:ln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40" name="Freeform 24">
              <a:extLst>
                <a:ext uri="{FF2B5EF4-FFF2-40B4-BE49-F238E27FC236}">
                  <a16:creationId xmlns:a16="http://schemas.microsoft.com/office/drawing/2014/main" id="{39C53FE5-FA3F-044C-803F-8FF3A679533C}"/>
                </a:ext>
              </a:extLst>
            </p:cNvPr>
            <p:cNvSpPr>
              <a:spLocks noChangeArrowheads="1"/>
            </p:cNvSpPr>
            <p:nvPr/>
          </p:nvSpPr>
          <p:spPr bwMode="auto">
            <a:xfrm>
              <a:off x="7375525" y="5105400"/>
              <a:ext cx="150813" cy="385763"/>
            </a:xfrm>
            <a:custGeom>
              <a:avLst/>
              <a:gdLst>
                <a:gd name="T0" fmla="*/ 133 w 419"/>
                <a:gd name="T1" fmla="*/ 934 h 1071"/>
                <a:gd name="T2" fmla="*/ 133 w 419"/>
                <a:gd name="T3" fmla="*/ 0 h 1071"/>
                <a:gd name="T4" fmla="*/ 0 w 419"/>
                <a:gd name="T5" fmla="*/ 0 h 1071"/>
                <a:gd name="T6" fmla="*/ 0 w 419"/>
                <a:gd name="T7" fmla="*/ 1070 h 1071"/>
                <a:gd name="T8" fmla="*/ 418 w 419"/>
                <a:gd name="T9" fmla="*/ 1070 h 1071"/>
                <a:gd name="T10" fmla="*/ 418 w 419"/>
                <a:gd name="T11" fmla="*/ 934 h 1071"/>
                <a:gd name="T12" fmla="*/ 133 w 419"/>
                <a:gd name="T13" fmla="*/ 934 h 1071"/>
              </a:gdLst>
              <a:ahLst/>
              <a:cxnLst>
                <a:cxn ang="0">
                  <a:pos x="T0" y="T1"/>
                </a:cxn>
                <a:cxn ang="0">
                  <a:pos x="T2" y="T3"/>
                </a:cxn>
                <a:cxn ang="0">
                  <a:pos x="T4" y="T5"/>
                </a:cxn>
                <a:cxn ang="0">
                  <a:pos x="T6" y="T7"/>
                </a:cxn>
                <a:cxn ang="0">
                  <a:pos x="T8" y="T9"/>
                </a:cxn>
                <a:cxn ang="0">
                  <a:pos x="T10" y="T11"/>
                </a:cxn>
                <a:cxn ang="0">
                  <a:pos x="T12" y="T13"/>
                </a:cxn>
              </a:cxnLst>
              <a:rect l="0" t="0" r="r" b="b"/>
              <a:pathLst>
                <a:path w="419" h="1071">
                  <a:moveTo>
                    <a:pt x="133" y="934"/>
                  </a:moveTo>
                  <a:lnTo>
                    <a:pt x="133" y="0"/>
                  </a:lnTo>
                  <a:lnTo>
                    <a:pt x="0" y="0"/>
                  </a:lnTo>
                  <a:lnTo>
                    <a:pt x="0" y="1070"/>
                  </a:lnTo>
                  <a:lnTo>
                    <a:pt x="418" y="1070"/>
                  </a:lnTo>
                  <a:lnTo>
                    <a:pt x="418" y="934"/>
                  </a:lnTo>
                  <a:lnTo>
                    <a:pt x="133" y="934"/>
                  </a:ln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41" name="Freeform 25">
              <a:extLst>
                <a:ext uri="{FF2B5EF4-FFF2-40B4-BE49-F238E27FC236}">
                  <a16:creationId xmlns:a16="http://schemas.microsoft.com/office/drawing/2014/main" id="{03EAB390-7D02-9647-B914-EF3241B09DE8}"/>
                </a:ext>
              </a:extLst>
            </p:cNvPr>
            <p:cNvSpPr>
              <a:spLocks noChangeArrowheads="1"/>
            </p:cNvSpPr>
            <p:nvPr/>
          </p:nvSpPr>
          <p:spPr bwMode="auto">
            <a:xfrm>
              <a:off x="2587625" y="2270125"/>
              <a:ext cx="4938713" cy="2568575"/>
            </a:xfrm>
            <a:custGeom>
              <a:avLst/>
              <a:gdLst>
                <a:gd name="T0" fmla="*/ 11686 w 13719"/>
                <a:gd name="T1" fmla="*/ 6112 h 7134"/>
                <a:gd name="T2" fmla="*/ 12702 w 13719"/>
                <a:gd name="T3" fmla="*/ 7128 h 7134"/>
                <a:gd name="T4" fmla="*/ 13718 w 13719"/>
                <a:gd name="T5" fmla="*/ 6112 h 7134"/>
                <a:gd name="T6" fmla="*/ 12702 w 13719"/>
                <a:gd name="T7" fmla="*/ 5096 h 7134"/>
                <a:gd name="T8" fmla="*/ 12256 w 13719"/>
                <a:gd name="T9" fmla="*/ 5200 h 7134"/>
                <a:gd name="T10" fmla="*/ 10966 w 13719"/>
                <a:gd name="T11" fmla="*/ 3090 h 7134"/>
                <a:gd name="T12" fmla="*/ 11327 w 13719"/>
                <a:gd name="T13" fmla="*/ 3212 h 7134"/>
                <a:gd name="T14" fmla="*/ 11327 w 13719"/>
                <a:gd name="T15" fmla="*/ 2630 h 7134"/>
                <a:gd name="T16" fmla="*/ 10735 w 13719"/>
                <a:gd name="T17" fmla="*/ 2503 h 7134"/>
                <a:gd name="T18" fmla="*/ 10407 w 13719"/>
                <a:gd name="T19" fmla="*/ 2540 h 7134"/>
                <a:gd name="T20" fmla="*/ 6883 w 13719"/>
                <a:gd name="T21" fmla="*/ 847 h 7134"/>
                <a:gd name="T22" fmla="*/ 0 w 13719"/>
                <a:gd name="T23" fmla="*/ 1900 h 7134"/>
                <a:gd name="T24" fmla="*/ 7063 w 13719"/>
                <a:gd name="T25" fmla="*/ 1521 h 7134"/>
                <a:gd name="T26" fmla="*/ 9928 w 13719"/>
                <a:gd name="T27" fmla="*/ 2772 h 7134"/>
                <a:gd name="T28" fmla="*/ 9284 w 13719"/>
                <a:gd name="T29" fmla="*/ 4822 h 7134"/>
                <a:gd name="T30" fmla="*/ 10656 w 13719"/>
                <a:gd name="T31" fmla="*/ 7133 h 7134"/>
                <a:gd name="T32" fmla="*/ 11325 w 13719"/>
                <a:gd name="T33" fmla="*/ 6975 h 7134"/>
                <a:gd name="T34" fmla="*/ 11325 w 13719"/>
                <a:gd name="T35" fmla="*/ 6385 h 7134"/>
                <a:gd name="T36" fmla="*/ 10757 w 13719"/>
                <a:gd name="T37" fmla="*/ 6549 h 7134"/>
                <a:gd name="T38" fmla="*/ 9894 w 13719"/>
                <a:gd name="T39" fmla="*/ 4828 h 7134"/>
                <a:gd name="T40" fmla="*/ 10453 w 13719"/>
                <a:gd name="T41" fmla="*/ 3155 h 7134"/>
                <a:gd name="T42" fmla="*/ 12222 w 13719"/>
                <a:gd name="T43" fmla="*/ 5214 h 7134"/>
                <a:gd name="T44" fmla="*/ 11686 w 13719"/>
                <a:gd name="T45" fmla="*/ 6112 h 7134"/>
                <a:gd name="T46" fmla="*/ 12120 w 13719"/>
                <a:gd name="T47" fmla="*/ 5818 h 7134"/>
                <a:gd name="T48" fmla="*/ 12643 w 13719"/>
                <a:gd name="T49" fmla="*/ 5536 h 7134"/>
                <a:gd name="T50" fmla="*/ 13032 w 13719"/>
                <a:gd name="T51" fmla="*/ 5508 h 7134"/>
                <a:gd name="T52" fmla="*/ 13066 w 13719"/>
                <a:gd name="T53" fmla="*/ 5550 h 7134"/>
                <a:gd name="T54" fmla="*/ 13055 w 13719"/>
                <a:gd name="T55" fmla="*/ 5666 h 7134"/>
                <a:gd name="T56" fmla="*/ 12880 w 13719"/>
                <a:gd name="T57" fmla="*/ 5739 h 7134"/>
                <a:gd name="T58" fmla="*/ 12521 w 13719"/>
                <a:gd name="T59" fmla="*/ 5903 h 7134"/>
                <a:gd name="T60" fmla="*/ 12191 w 13719"/>
                <a:gd name="T61" fmla="*/ 6092 h 7134"/>
                <a:gd name="T62" fmla="*/ 12061 w 13719"/>
                <a:gd name="T63" fmla="*/ 6092 h 7134"/>
                <a:gd name="T64" fmla="*/ 12010 w 13719"/>
                <a:gd name="T65" fmla="*/ 5993 h 7134"/>
                <a:gd name="T66" fmla="*/ 12120 w 13719"/>
                <a:gd name="T67" fmla="*/ 5818 h 7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3719" h="7134">
                  <a:moveTo>
                    <a:pt x="11686" y="6112"/>
                  </a:moveTo>
                  <a:cubicBezTo>
                    <a:pt x="11686" y="6673"/>
                    <a:pt x="12141" y="7128"/>
                    <a:pt x="12702" y="7128"/>
                  </a:cubicBezTo>
                  <a:cubicBezTo>
                    <a:pt x="13264" y="7128"/>
                    <a:pt x="13718" y="6674"/>
                    <a:pt x="13718" y="6112"/>
                  </a:cubicBezTo>
                  <a:cubicBezTo>
                    <a:pt x="13718" y="5551"/>
                    <a:pt x="13263" y="5096"/>
                    <a:pt x="12702" y="5096"/>
                  </a:cubicBezTo>
                  <a:cubicBezTo>
                    <a:pt x="12541" y="5096"/>
                    <a:pt x="12391" y="5135"/>
                    <a:pt x="12256" y="5200"/>
                  </a:cubicBezTo>
                  <a:cubicBezTo>
                    <a:pt x="12109" y="4800"/>
                    <a:pt x="11737" y="3948"/>
                    <a:pt x="10966" y="3090"/>
                  </a:cubicBezTo>
                  <a:cubicBezTo>
                    <a:pt x="11076" y="3107"/>
                    <a:pt x="11189" y="3144"/>
                    <a:pt x="11327" y="3212"/>
                  </a:cubicBezTo>
                  <a:lnTo>
                    <a:pt x="11327" y="2630"/>
                  </a:lnTo>
                  <a:cubicBezTo>
                    <a:pt x="11116" y="2543"/>
                    <a:pt x="10946" y="2503"/>
                    <a:pt x="10735" y="2503"/>
                  </a:cubicBezTo>
                  <a:cubicBezTo>
                    <a:pt x="10619" y="2503"/>
                    <a:pt x="10509" y="2518"/>
                    <a:pt x="10407" y="2540"/>
                  </a:cubicBezTo>
                  <a:cubicBezTo>
                    <a:pt x="9592" y="1818"/>
                    <a:pt x="8454" y="1160"/>
                    <a:pt x="6883" y="847"/>
                  </a:cubicBezTo>
                  <a:cubicBezTo>
                    <a:pt x="2667" y="0"/>
                    <a:pt x="0" y="1900"/>
                    <a:pt x="0" y="1900"/>
                  </a:cubicBezTo>
                  <a:cubicBezTo>
                    <a:pt x="0" y="1900"/>
                    <a:pt x="2766" y="441"/>
                    <a:pt x="7063" y="1521"/>
                  </a:cubicBezTo>
                  <a:cubicBezTo>
                    <a:pt x="8248" y="1820"/>
                    <a:pt x="9188" y="2275"/>
                    <a:pt x="9928" y="2772"/>
                  </a:cubicBezTo>
                  <a:cubicBezTo>
                    <a:pt x="9490" y="3130"/>
                    <a:pt x="9284" y="3838"/>
                    <a:pt x="9284" y="4822"/>
                  </a:cubicBezTo>
                  <a:cubicBezTo>
                    <a:pt x="9284" y="6290"/>
                    <a:pt x="9691" y="7133"/>
                    <a:pt x="10656" y="7133"/>
                  </a:cubicBezTo>
                  <a:cubicBezTo>
                    <a:pt x="10887" y="7133"/>
                    <a:pt x="11082" y="7088"/>
                    <a:pt x="11325" y="6975"/>
                  </a:cubicBezTo>
                  <a:lnTo>
                    <a:pt x="11325" y="6385"/>
                  </a:lnTo>
                  <a:cubicBezTo>
                    <a:pt x="11079" y="6507"/>
                    <a:pt x="10924" y="6549"/>
                    <a:pt x="10757" y="6549"/>
                  </a:cubicBezTo>
                  <a:cubicBezTo>
                    <a:pt x="10120" y="6549"/>
                    <a:pt x="9894" y="5897"/>
                    <a:pt x="9894" y="4828"/>
                  </a:cubicBezTo>
                  <a:cubicBezTo>
                    <a:pt x="9894" y="3706"/>
                    <a:pt x="10170" y="3299"/>
                    <a:pt x="10453" y="3155"/>
                  </a:cubicBezTo>
                  <a:cubicBezTo>
                    <a:pt x="11483" y="3976"/>
                    <a:pt x="12013" y="4822"/>
                    <a:pt x="12222" y="5214"/>
                  </a:cubicBezTo>
                  <a:cubicBezTo>
                    <a:pt x="11903" y="5386"/>
                    <a:pt x="11686" y="5725"/>
                    <a:pt x="11686" y="6112"/>
                  </a:cubicBezTo>
                  <a:close/>
                  <a:moveTo>
                    <a:pt x="12120" y="5818"/>
                  </a:moveTo>
                  <a:cubicBezTo>
                    <a:pt x="12287" y="5705"/>
                    <a:pt x="12459" y="5609"/>
                    <a:pt x="12643" y="5536"/>
                  </a:cubicBezTo>
                  <a:cubicBezTo>
                    <a:pt x="12758" y="5491"/>
                    <a:pt x="12914" y="5437"/>
                    <a:pt x="13032" y="5508"/>
                  </a:cubicBezTo>
                  <a:lnTo>
                    <a:pt x="13066" y="5550"/>
                  </a:lnTo>
                  <a:cubicBezTo>
                    <a:pt x="13086" y="5584"/>
                    <a:pt x="13074" y="5635"/>
                    <a:pt x="13055" y="5666"/>
                  </a:cubicBezTo>
                  <a:cubicBezTo>
                    <a:pt x="13004" y="5711"/>
                    <a:pt x="12936" y="5711"/>
                    <a:pt x="12880" y="5739"/>
                  </a:cubicBezTo>
                  <a:cubicBezTo>
                    <a:pt x="12753" y="5782"/>
                    <a:pt x="12637" y="5838"/>
                    <a:pt x="12521" y="5903"/>
                  </a:cubicBezTo>
                  <a:cubicBezTo>
                    <a:pt x="12408" y="5962"/>
                    <a:pt x="12304" y="6033"/>
                    <a:pt x="12191" y="6092"/>
                  </a:cubicBezTo>
                  <a:cubicBezTo>
                    <a:pt x="12152" y="6109"/>
                    <a:pt x="12098" y="6120"/>
                    <a:pt x="12061" y="6092"/>
                  </a:cubicBezTo>
                  <a:cubicBezTo>
                    <a:pt x="12027" y="6069"/>
                    <a:pt x="12010" y="6033"/>
                    <a:pt x="12010" y="5993"/>
                  </a:cubicBezTo>
                  <a:cubicBezTo>
                    <a:pt x="12013" y="5920"/>
                    <a:pt x="12061" y="5858"/>
                    <a:pt x="12120" y="5818"/>
                  </a:cubicBez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42" name="Freeform 26">
              <a:extLst>
                <a:ext uri="{FF2B5EF4-FFF2-40B4-BE49-F238E27FC236}">
                  <a16:creationId xmlns:a16="http://schemas.microsoft.com/office/drawing/2014/main" id="{9EB82903-40E0-A645-BBA4-4B416C196FCD}"/>
                </a:ext>
              </a:extLst>
            </p:cNvPr>
            <p:cNvSpPr>
              <a:spLocks noChangeArrowheads="1"/>
            </p:cNvSpPr>
            <p:nvPr/>
          </p:nvSpPr>
          <p:spPr bwMode="auto">
            <a:xfrm>
              <a:off x="2587625" y="3192463"/>
              <a:ext cx="869950" cy="1646237"/>
            </a:xfrm>
            <a:custGeom>
              <a:avLst/>
              <a:gdLst>
                <a:gd name="T0" fmla="*/ 1809 w 2417"/>
                <a:gd name="T1" fmla="*/ 3360 h 4575"/>
                <a:gd name="T2" fmla="*/ 1211 w 2417"/>
                <a:gd name="T3" fmla="*/ 3993 h 4575"/>
                <a:gd name="T4" fmla="*/ 599 w 2417"/>
                <a:gd name="T5" fmla="*/ 3360 h 4575"/>
                <a:gd name="T6" fmla="*/ 599 w 2417"/>
                <a:gd name="T7" fmla="*/ 0 h 4575"/>
                <a:gd name="T8" fmla="*/ 0 w 2417"/>
                <a:gd name="T9" fmla="*/ 0 h 4575"/>
                <a:gd name="T10" fmla="*/ 0 w 2417"/>
                <a:gd name="T11" fmla="*/ 3315 h 4575"/>
                <a:gd name="T12" fmla="*/ 1191 w 2417"/>
                <a:gd name="T13" fmla="*/ 4574 h 4575"/>
                <a:gd name="T14" fmla="*/ 2416 w 2417"/>
                <a:gd name="T15" fmla="*/ 3315 h 4575"/>
                <a:gd name="T16" fmla="*/ 2416 w 2417"/>
                <a:gd name="T17" fmla="*/ 0 h 4575"/>
                <a:gd name="T18" fmla="*/ 1809 w 2417"/>
                <a:gd name="T19" fmla="*/ 0 h 4575"/>
                <a:gd name="T20" fmla="*/ 1809 w 2417"/>
                <a:gd name="T21" fmla="*/ 3360 h 45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17" h="4575">
                  <a:moveTo>
                    <a:pt x="1809" y="3360"/>
                  </a:moveTo>
                  <a:cubicBezTo>
                    <a:pt x="1809" y="3784"/>
                    <a:pt x="1609" y="3993"/>
                    <a:pt x="1211" y="3993"/>
                  </a:cubicBezTo>
                  <a:cubicBezTo>
                    <a:pt x="805" y="3993"/>
                    <a:pt x="599" y="3778"/>
                    <a:pt x="599" y="3360"/>
                  </a:cubicBezTo>
                  <a:lnTo>
                    <a:pt x="599" y="0"/>
                  </a:lnTo>
                  <a:lnTo>
                    <a:pt x="0" y="0"/>
                  </a:lnTo>
                  <a:lnTo>
                    <a:pt x="0" y="3315"/>
                  </a:lnTo>
                  <a:cubicBezTo>
                    <a:pt x="0" y="4506"/>
                    <a:pt x="748" y="4574"/>
                    <a:pt x="1191" y="4574"/>
                  </a:cubicBezTo>
                  <a:cubicBezTo>
                    <a:pt x="2171" y="4574"/>
                    <a:pt x="2416" y="4074"/>
                    <a:pt x="2416" y="3315"/>
                  </a:cubicBezTo>
                  <a:lnTo>
                    <a:pt x="2416" y="0"/>
                  </a:lnTo>
                  <a:lnTo>
                    <a:pt x="1809" y="0"/>
                  </a:lnTo>
                  <a:lnTo>
                    <a:pt x="1809" y="3360"/>
                  </a:ln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43" name="Freeform 27">
              <a:extLst>
                <a:ext uri="{FF2B5EF4-FFF2-40B4-BE49-F238E27FC236}">
                  <a16:creationId xmlns:a16="http://schemas.microsoft.com/office/drawing/2014/main" id="{7C8B1CCC-5219-244F-B527-F051E74B6E01}"/>
                </a:ext>
              </a:extLst>
            </p:cNvPr>
            <p:cNvSpPr>
              <a:spLocks noChangeArrowheads="1"/>
            </p:cNvSpPr>
            <p:nvPr/>
          </p:nvSpPr>
          <p:spPr bwMode="auto">
            <a:xfrm>
              <a:off x="5191125" y="3192463"/>
              <a:ext cx="661988" cy="1624012"/>
            </a:xfrm>
            <a:custGeom>
              <a:avLst/>
              <a:gdLst>
                <a:gd name="T0" fmla="*/ 1837 w 1838"/>
                <a:gd name="T1" fmla="*/ 545 h 4513"/>
                <a:gd name="T2" fmla="*/ 1837 w 1838"/>
                <a:gd name="T3" fmla="*/ 0 h 4513"/>
                <a:gd name="T4" fmla="*/ 0 w 1838"/>
                <a:gd name="T5" fmla="*/ 0 h 4513"/>
                <a:gd name="T6" fmla="*/ 0 w 1838"/>
                <a:gd name="T7" fmla="*/ 4512 h 4513"/>
                <a:gd name="T8" fmla="*/ 1837 w 1838"/>
                <a:gd name="T9" fmla="*/ 4512 h 4513"/>
                <a:gd name="T10" fmla="*/ 1837 w 1838"/>
                <a:gd name="T11" fmla="*/ 3942 h 4513"/>
                <a:gd name="T12" fmla="*/ 612 w 1838"/>
                <a:gd name="T13" fmla="*/ 3942 h 4513"/>
                <a:gd name="T14" fmla="*/ 612 w 1838"/>
                <a:gd name="T15" fmla="*/ 2424 h 4513"/>
                <a:gd name="T16" fmla="*/ 1732 w 1838"/>
                <a:gd name="T17" fmla="*/ 2424 h 4513"/>
                <a:gd name="T18" fmla="*/ 1732 w 1838"/>
                <a:gd name="T19" fmla="*/ 1894 h 4513"/>
                <a:gd name="T20" fmla="*/ 612 w 1838"/>
                <a:gd name="T21" fmla="*/ 1894 h 4513"/>
                <a:gd name="T22" fmla="*/ 612 w 1838"/>
                <a:gd name="T23" fmla="*/ 545 h 4513"/>
                <a:gd name="T24" fmla="*/ 1837 w 1838"/>
                <a:gd name="T25" fmla="*/ 545 h 45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38" h="4513">
                  <a:moveTo>
                    <a:pt x="1837" y="545"/>
                  </a:moveTo>
                  <a:lnTo>
                    <a:pt x="1837" y="0"/>
                  </a:lnTo>
                  <a:lnTo>
                    <a:pt x="0" y="0"/>
                  </a:lnTo>
                  <a:lnTo>
                    <a:pt x="0" y="4512"/>
                  </a:lnTo>
                  <a:lnTo>
                    <a:pt x="1837" y="4512"/>
                  </a:lnTo>
                  <a:lnTo>
                    <a:pt x="1837" y="3942"/>
                  </a:lnTo>
                  <a:lnTo>
                    <a:pt x="612" y="3942"/>
                  </a:lnTo>
                  <a:lnTo>
                    <a:pt x="612" y="2424"/>
                  </a:lnTo>
                  <a:lnTo>
                    <a:pt x="1732" y="2424"/>
                  </a:lnTo>
                  <a:lnTo>
                    <a:pt x="1732" y="1894"/>
                  </a:lnTo>
                  <a:lnTo>
                    <a:pt x="612" y="1894"/>
                  </a:lnTo>
                  <a:lnTo>
                    <a:pt x="612" y="545"/>
                  </a:lnTo>
                  <a:lnTo>
                    <a:pt x="1837" y="545"/>
                  </a:ln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44" name="Freeform 28">
              <a:extLst>
                <a:ext uri="{FF2B5EF4-FFF2-40B4-BE49-F238E27FC236}">
                  <a16:creationId xmlns:a16="http://schemas.microsoft.com/office/drawing/2014/main" id="{B76A5E9B-A61F-3244-924A-74317A33D30F}"/>
                </a:ext>
              </a:extLst>
            </p:cNvPr>
            <p:cNvSpPr>
              <a:spLocks noChangeArrowheads="1"/>
            </p:cNvSpPr>
            <p:nvPr/>
          </p:nvSpPr>
          <p:spPr bwMode="auto">
            <a:xfrm>
              <a:off x="4330700" y="3175000"/>
              <a:ext cx="760413" cy="1668463"/>
            </a:xfrm>
            <a:custGeom>
              <a:avLst/>
              <a:gdLst>
                <a:gd name="T0" fmla="*/ 1231 w 2114"/>
                <a:gd name="T1" fmla="*/ 564 h 4636"/>
                <a:gd name="T2" fmla="*/ 1945 w 2114"/>
                <a:gd name="T3" fmla="*/ 804 h 4636"/>
                <a:gd name="T4" fmla="*/ 1945 w 2114"/>
                <a:gd name="T5" fmla="*/ 203 h 4636"/>
                <a:gd name="T6" fmla="*/ 1146 w 2114"/>
                <a:gd name="T7" fmla="*/ 0 h 4636"/>
                <a:gd name="T8" fmla="*/ 0 w 2114"/>
                <a:gd name="T9" fmla="*/ 1202 h 4636"/>
                <a:gd name="T10" fmla="*/ 1056 w 2114"/>
                <a:gd name="T11" fmla="*/ 2682 h 4636"/>
                <a:gd name="T12" fmla="*/ 1507 w 2114"/>
                <a:gd name="T13" fmla="*/ 3422 h 4636"/>
                <a:gd name="T14" fmla="*/ 929 w 2114"/>
                <a:gd name="T15" fmla="*/ 4034 h 4636"/>
                <a:gd name="T16" fmla="*/ 124 w 2114"/>
                <a:gd name="T17" fmla="*/ 3769 h 4636"/>
                <a:gd name="T18" fmla="*/ 124 w 2114"/>
                <a:gd name="T19" fmla="*/ 4390 h 4636"/>
                <a:gd name="T20" fmla="*/ 943 w 2114"/>
                <a:gd name="T21" fmla="*/ 4624 h 4636"/>
                <a:gd name="T22" fmla="*/ 2113 w 2114"/>
                <a:gd name="T23" fmla="*/ 3396 h 4636"/>
                <a:gd name="T24" fmla="*/ 1552 w 2114"/>
                <a:gd name="T25" fmla="*/ 2307 h 4636"/>
                <a:gd name="T26" fmla="*/ 618 w 2114"/>
                <a:gd name="T27" fmla="*/ 1176 h 4636"/>
                <a:gd name="T28" fmla="*/ 1231 w 2114"/>
                <a:gd name="T29" fmla="*/ 564 h 46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14" h="4636">
                  <a:moveTo>
                    <a:pt x="1231" y="564"/>
                  </a:moveTo>
                  <a:cubicBezTo>
                    <a:pt x="1366" y="564"/>
                    <a:pt x="1572" y="575"/>
                    <a:pt x="1945" y="804"/>
                  </a:cubicBezTo>
                  <a:lnTo>
                    <a:pt x="1945" y="203"/>
                  </a:lnTo>
                  <a:cubicBezTo>
                    <a:pt x="1533" y="19"/>
                    <a:pt x="1313" y="0"/>
                    <a:pt x="1146" y="0"/>
                  </a:cubicBezTo>
                  <a:cubicBezTo>
                    <a:pt x="483" y="0"/>
                    <a:pt x="0" y="499"/>
                    <a:pt x="0" y="1202"/>
                  </a:cubicBezTo>
                  <a:cubicBezTo>
                    <a:pt x="0" y="1905"/>
                    <a:pt x="604" y="2332"/>
                    <a:pt x="1056" y="2682"/>
                  </a:cubicBezTo>
                  <a:cubicBezTo>
                    <a:pt x="1378" y="2979"/>
                    <a:pt x="1507" y="3207"/>
                    <a:pt x="1507" y="3422"/>
                  </a:cubicBezTo>
                  <a:cubicBezTo>
                    <a:pt x="1507" y="3769"/>
                    <a:pt x="1256" y="4034"/>
                    <a:pt x="929" y="4034"/>
                  </a:cubicBezTo>
                  <a:cubicBezTo>
                    <a:pt x="638" y="4034"/>
                    <a:pt x="395" y="3921"/>
                    <a:pt x="124" y="3769"/>
                  </a:cubicBezTo>
                  <a:lnTo>
                    <a:pt x="124" y="4390"/>
                  </a:lnTo>
                  <a:cubicBezTo>
                    <a:pt x="627" y="4635"/>
                    <a:pt x="853" y="4624"/>
                    <a:pt x="943" y="4624"/>
                  </a:cubicBezTo>
                  <a:cubicBezTo>
                    <a:pt x="1620" y="4624"/>
                    <a:pt x="2113" y="4105"/>
                    <a:pt x="2113" y="3396"/>
                  </a:cubicBezTo>
                  <a:cubicBezTo>
                    <a:pt x="2113" y="2897"/>
                    <a:pt x="1933" y="2643"/>
                    <a:pt x="1552" y="2307"/>
                  </a:cubicBezTo>
                  <a:cubicBezTo>
                    <a:pt x="1236" y="2029"/>
                    <a:pt x="618" y="1676"/>
                    <a:pt x="618" y="1176"/>
                  </a:cubicBezTo>
                  <a:cubicBezTo>
                    <a:pt x="621" y="824"/>
                    <a:pt x="884" y="564"/>
                    <a:pt x="1231" y="564"/>
                  </a:cubicBez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45" name="Freeform 29">
              <a:extLst>
                <a:ext uri="{FF2B5EF4-FFF2-40B4-BE49-F238E27FC236}">
                  <a16:creationId xmlns:a16="http://schemas.microsoft.com/office/drawing/2014/main" id="{64E248EA-F865-944B-97D1-65D588C7898E}"/>
                </a:ext>
              </a:extLst>
            </p:cNvPr>
            <p:cNvSpPr>
              <a:spLocks noChangeArrowheads="1"/>
            </p:cNvSpPr>
            <p:nvPr/>
          </p:nvSpPr>
          <p:spPr bwMode="auto">
            <a:xfrm>
              <a:off x="3546475" y="3175000"/>
              <a:ext cx="762000" cy="1668463"/>
            </a:xfrm>
            <a:custGeom>
              <a:avLst/>
              <a:gdLst>
                <a:gd name="T0" fmla="*/ 2114 w 2115"/>
                <a:gd name="T1" fmla="*/ 3396 h 4636"/>
                <a:gd name="T2" fmla="*/ 1553 w 2115"/>
                <a:gd name="T3" fmla="*/ 2307 h 4636"/>
                <a:gd name="T4" fmla="*/ 618 w 2115"/>
                <a:gd name="T5" fmla="*/ 1176 h 4636"/>
                <a:gd name="T6" fmla="*/ 1231 w 2115"/>
                <a:gd name="T7" fmla="*/ 561 h 4636"/>
                <a:gd name="T8" fmla="*/ 1945 w 2115"/>
                <a:gd name="T9" fmla="*/ 801 h 4636"/>
                <a:gd name="T10" fmla="*/ 1945 w 2115"/>
                <a:gd name="T11" fmla="*/ 203 h 4636"/>
                <a:gd name="T12" fmla="*/ 1146 w 2115"/>
                <a:gd name="T13" fmla="*/ 0 h 4636"/>
                <a:gd name="T14" fmla="*/ 0 w 2115"/>
                <a:gd name="T15" fmla="*/ 1202 h 4636"/>
                <a:gd name="T16" fmla="*/ 1056 w 2115"/>
                <a:gd name="T17" fmla="*/ 2682 h 4636"/>
                <a:gd name="T18" fmla="*/ 1507 w 2115"/>
                <a:gd name="T19" fmla="*/ 3422 h 4636"/>
                <a:gd name="T20" fmla="*/ 929 w 2115"/>
                <a:gd name="T21" fmla="*/ 4034 h 4636"/>
                <a:gd name="T22" fmla="*/ 125 w 2115"/>
                <a:gd name="T23" fmla="*/ 3769 h 4636"/>
                <a:gd name="T24" fmla="*/ 125 w 2115"/>
                <a:gd name="T25" fmla="*/ 4390 h 4636"/>
                <a:gd name="T26" fmla="*/ 943 w 2115"/>
                <a:gd name="T27" fmla="*/ 4624 h 4636"/>
                <a:gd name="T28" fmla="*/ 2114 w 2115"/>
                <a:gd name="T29" fmla="*/ 3396 h 46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15" h="4636">
                  <a:moveTo>
                    <a:pt x="2114" y="3396"/>
                  </a:moveTo>
                  <a:cubicBezTo>
                    <a:pt x="2114" y="2897"/>
                    <a:pt x="1934" y="2643"/>
                    <a:pt x="1553" y="2307"/>
                  </a:cubicBezTo>
                  <a:cubicBezTo>
                    <a:pt x="1237" y="2029"/>
                    <a:pt x="618" y="1676"/>
                    <a:pt x="618" y="1176"/>
                  </a:cubicBezTo>
                  <a:cubicBezTo>
                    <a:pt x="618" y="821"/>
                    <a:pt x="884" y="561"/>
                    <a:pt x="1231" y="561"/>
                  </a:cubicBezTo>
                  <a:cubicBezTo>
                    <a:pt x="1366" y="561"/>
                    <a:pt x="1572" y="573"/>
                    <a:pt x="1945" y="801"/>
                  </a:cubicBezTo>
                  <a:lnTo>
                    <a:pt x="1945" y="203"/>
                  </a:lnTo>
                  <a:cubicBezTo>
                    <a:pt x="1533" y="19"/>
                    <a:pt x="1313" y="0"/>
                    <a:pt x="1146" y="0"/>
                  </a:cubicBezTo>
                  <a:cubicBezTo>
                    <a:pt x="483" y="0"/>
                    <a:pt x="0" y="499"/>
                    <a:pt x="0" y="1202"/>
                  </a:cubicBezTo>
                  <a:cubicBezTo>
                    <a:pt x="0" y="1905"/>
                    <a:pt x="607" y="2332"/>
                    <a:pt x="1056" y="2682"/>
                  </a:cubicBezTo>
                  <a:cubicBezTo>
                    <a:pt x="1378" y="2979"/>
                    <a:pt x="1507" y="3207"/>
                    <a:pt x="1507" y="3422"/>
                  </a:cubicBezTo>
                  <a:cubicBezTo>
                    <a:pt x="1507" y="3769"/>
                    <a:pt x="1256" y="4034"/>
                    <a:pt x="929" y="4034"/>
                  </a:cubicBezTo>
                  <a:cubicBezTo>
                    <a:pt x="638" y="4034"/>
                    <a:pt x="396" y="3921"/>
                    <a:pt x="125" y="3769"/>
                  </a:cubicBezTo>
                  <a:lnTo>
                    <a:pt x="125" y="4390"/>
                  </a:lnTo>
                  <a:cubicBezTo>
                    <a:pt x="627" y="4635"/>
                    <a:pt x="853" y="4624"/>
                    <a:pt x="943" y="4624"/>
                  </a:cubicBezTo>
                  <a:cubicBezTo>
                    <a:pt x="1618" y="4624"/>
                    <a:pt x="2114" y="4105"/>
                    <a:pt x="2114" y="3396"/>
                  </a:cubicBez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46" name="Freeform 30">
              <a:extLst>
                <a:ext uri="{FF2B5EF4-FFF2-40B4-BE49-F238E27FC236}">
                  <a16:creationId xmlns:a16="http://schemas.microsoft.com/office/drawing/2014/main" id="{89C25498-BC94-F645-98B8-DE28BFFD5AC8}"/>
                </a:ext>
              </a:extLst>
            </p:cNvPr>
            <p:cNvSpPr>
              <a:spLocks noChangeArrowheads="1"/>
            </p:cNvSpPr>
            <p:nvPr/>
          </p:nvSpPr>
          <p:spPr bwMode="auto">
            <a:xfrm>
              <a:off x="7448550" y="4757738"/>
              <a:ext cx="50800" cy="57150"/>
            </a:xfrm>
            <a:custGeom>
              <a:avLst/>
              <a:gdLst>
                <a:gd name="T0" fmla="*/ 107 w 139"/>
                <a:gd name="T1" fmla="*/ 102 h 159"/>
                <a:gd name="T2" fmla="*/ 95 w 139"/>
                <a:gd name="T3" fmla="*/ 91 h 159"/>
                <a:gd name="T4" fmla="*/ 84 w 139"/>
                <a:gd name="T5" fmla="*/ 85 h 159"/>
                <a:gd name="T6" fmla="*/ 115 w 139"/>
                <a:gd name="T7" fmla="*/ 71 h 159"/>
                <a:gd name="T8" fmla="*/ 127 w 139"/>
                <a:gd name="T9" fmla="*/ 43 h 159"/>
                <a:gd name="T10" fmla="*/ 121 w 139"/>
                <a:gd name="T11" fmla="*/ 20 h 159"/>
                <a:gd name="T12" fmla="*/ 107 w 139"/>
                <a:gd name="T13" fmla="*/ 6 h 159"/>
                <a:gd name="T14" fmla="*/ 81 w 139"/>
                <a:gd name="T15" fmla="*/ 0 h 159"/>
                <a:gd name="T16" fmla="*/ 31 w 139"/>
                <a:gd name="T17" fmla="*/ 0 h 159"/>
                <a:gd name="T18" fmla="*/ 0 w 139"/>
                <a:gd name="T19" fmla="*/ 0 h 159"/>
                <a:gd name="T20" fmla="*/ 0 w 139"/>
                <a:gd name="T21" fmla="*/ 158 h 159"/>
                <a:gd name="T22" fmla="*/ 31 w 139"/>
                <a:gd name="T23" fmla="*/ 158 h 159"/>
                <a:gd name="T24" fmla="*/ 31 w 139"/>
                <a:gd name="T25" fmla="*/ 93 h 159"/>
                <a:gd name="T26" fmla="*/ 39 w 139"/>
                <a:gd name="T27" fmla="*/ 93 h 159"/>
                <a:gd name="T28" fmla="*/ 62 w 139"/>
                <a:gd name="T29" fmla="*/ 99 h 159"/>
                <a:gd name="T30" fmla="*/ 84 w 139"/>
                <a:gd name="T31" fmla="*/ 130 h 159"/>
                <a:gd name="T32" fmla="*/ 98 w 139"/>
                <a:gd name="T33" fmla="*/ 156 h 159"/>
                <a:gd name="T34" fmla="*/ 138 w 139"/>
                <a:gd name="T35" fmla="*/ 156 h 159"/>
                <a:gd name="T36" fmla="*/ 118 w 139"/>
                <a:gd name="T37" fmla="*/ 125 h 159"/>
                <a:gd name="T38" fmla="*/ 107 w 139"/>
                <a:gd name="T39" fmla="*/ 102 h 159"/>
                <a:gd name="T40" fmla="*/ 79 w 139"/>
                <a:gd name="T41" fmla="*/ 62 h 159"/>
                <a:gd name="T42" fmla="*/ 45 w 139"/>
                <a:gd name="T43" fmla="*/ 65 h 159"/>
                <a:gd name="T44" fmla="*/ 31 w 139"/>
                <a:gd name="T45" fmla="*/ 65 h 159"/>
                <a:gd name="T46" fmla="*/ 31 w 139"/>
                <a:gd name="T47" fmla="*/ 23 h 159"/>
                <a:gd name="T48" fmla="*/ 45 w 139"/>
                <a:gd name="T49" fmla="*/ 23 h 159"/>
                <a:gd name="T50" fmla="*/ 79 w 139"/>
                <a:gd name="T51" fmla="*/ 26 h 159"/>
                <a:gd name="T52" fmla="*/ 90 w 139"/>
                <a:gd name="T53" fmla="*/ 34 h 159"/>
                <a:gd name="T54" fmla="*/ 93 w 139"/>
                <a:gd name="T55" fmla="*/ 46 h 159"/>
                <a:gd name="T56" fmla="*/ 90 w 139"/>
                <a:gd name="T57" fmla="*/ 57 h 159"/>
                <a:gd name="T58" fmla="*/ 79 w 139"/>
                <a:gd name="T59" fmla="*/ 62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39" h="159">
                  <a:moveTo>
                    <a:pt x="107" y="102"/>
                  </a:moveTo>
                  <a:cubicBezTo>
                    <a:pt x="101" y="96"/>
                    <a:pt x="98" y="93"/>
                    <a:pt x="95" y="91"/>
                  </a:cubicBezTo>
                  <a:cubicBezTo>
                    <a:pt x="93" y="88"/>
                    <a:pt x="90" y="88"/>
                    <a:pt x="84" y="85"/>
                  </a:cubicBezTo>
                  <a:cubicBezTo>
                    <a:pt x="98" y="82"/>
                    <a:pt x="107" y="79"/>
                    <a:pt x="115" y="71"/>
                  </a:cubicBezTo>
                  <a:cubicBezTo>
                    <a:pt x="124" y="62"/>
                    <a:pt x="127" y="54"/>
                    <a:pt x="127" y="43"/>
                  </a:cubicBezTo>
                  <a:cubicBezTo>
                    <a:pt x="127" y="34"/>
                    <a:pt x="124" y="26"/>
                    <a:pt x="121" y="20"/>
                  </a:cubicBezTo>
                  <a:cubicBezTo>
                    <a:pt x="118" y="14"/>
                    <a:pt x="113" y="9"/>
                    <a:pt x="107" y="6"/>
                  </a:cubicBezTo>
                  <a:cubicBezTo>
                    <a:pt x="102" y="3"/>
                    <a:pt x="93" y="0"/>
                    <a:pt x="81" y="0"/>
                  </a:cubicBezTo>
                  <a:cubicBezTo>
                    <a:pt x="79" y="0"/>
                    <a:pt x="62" y="0"/>
                    <a:pt x="31" y="0"/>
                  </a:cubicBezTo>
                  <a:lnTo>
                    <a:pt x="0" y="0"/>
                  </a:lnTo>
                  <a:lnTo>
                    <a:pt x="0" y="158"/>
                  </a:lnTo>
                  <a:lnTo>
                    <a:pt x="31" y="158"/>
                  </a:lnTo>
                  <a:lnTo>
                    <a:pt x="31" y="93"/>
                  </a:lnTo>
                  <a:lnTo>
                    <a:pt x="39" y="93"/>
                  </a:lnTo>
                  <a:cubicBezTo>
                    <a:pt x="47" y="93"/>
                    <a:pt x="56" y="96"/>
                    <a:pt x="62" y="99"/>
                  </a:cubicBezTo>
                  <a:cubicBezTo>
                    <a:pt x="67" y="105"/>
                    <a:pt x="76" y="113"/>
                    <a:pt x="84" y="130"/>
                  </a:cubicBezTo>
                  <a:lnTo>
                    <a:pt x="98" y="156"/>
                  </a:lnTo>
                  <a:lnTo>
                    <a:pt x="138" y="156"/>
                  </a:lnTo>
                  <a:lnTo>
                    <a:pt x="118" y="125"/>
                  </a:lnTo>
                  <a:cubicBezTo>
                    <a:pt x="112" y="110"/>
                    <a:pt x="110" y="105"/>
                    <a:pt x="107" y="102"/>
                  </a:cubicBezTo>
                  <a:close/>
                  <a:moveTo>
                    <a:pt x="79" y="62"/>
                  </a:moveTo>
                  <a:cubicBezTo>
                    <a:pt x="73" y="65"/>
                    <a:pt x="62" y="65"/>
                    <a:pt x="45" y="65"/>
                  </a:cubicBezTo>
                  <a:lnTo>
                    <a:pt x="31" y="65"/>
                  </a:lnTo>
                  <a:lnTo>
                    <a:pt x="31" y="23"/>
                  </a:lnTo>
                  <a:lnTo>
                    <a:pt x="45" y="23"/>
                  </a:lnTo>
                  <a:cubicBezTo>
                    <a:pt x="62" y="23"/>
                    <a:pt x="74" y="23"/>
                    <a:pt x="79" y="26"/>
                  </a:cubicBezTo>
                  <a:cubicBezTo>
                    <a:pt x="85" y="29"/>
                    <a:pt x="87" y="29"/>
                    <a:pt x="90" y="34"/>
                  </a:cubicBezTo>
                  <a:cubicBezTo>
                    <a:pt x="93" y="37"/>
                    <a:pt x="93" y="43"/>
                    <a:pt x="93" y="46"/>
                  </a:cubicBezTo>
                  <a:cubicBezTo>
                    <a:pt x="93" y="51"/>
                    <a:pt x="93" y="54"/>
                    <a:pt x="90" y="57"/>
                  </a:cubicBezTo>
                  <a:cubicBezTo>
                    <a:pt x="87" y="57"/>
                    <a:pt x="84" y="60"/>
                    <a:pt x="79" y="62"/>
                  </a:cubicBez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47" name="Freeform 31">
              <a:extLst>
                <a:ext uri="{FF2B5EF4-FFF2-40B4-BE49-F238E27FC236}">
                  <a16:creationId xmlns:a16="http://schemas.microsoft.com/office/drawing/2014/main" id="{BBADE0A6-0D74-084A-9A09-1F6AB22DA628}"/>
                </a:ext>
              </a:extLst>
            </p:cNvPr>
            <p:cNvSpPr>
              <a:spLocks noChangeArrowheads="1"/>
            </p:cNvSpPr>
            <p:nvPr/>
          </p:nvSpPr>
          <p:spPr bwMode="auto">
            <a:xfrm>
              <a:off x="7419975" y="4730750"/>
              <a:ext cx="106363" cy="106363"/>
            </a:xfrm>
            <a:custGeom>
              <a:avLst/>
              <a:gdLst>
                <a:gd name="T0" fmla="*/ 221 w 295"/>
                <a:gd name="T1" fmla="*/ 20 h 295"/>
                <a:gd name="T2" fmla="*/ 147 w 295"/>
                <a:gd name="T3" fmla="*/ 0 h 295"/>
                <a:gd name="T4" fmla="*/ 74 w 295"/>
                <a:gd name="T5" fmla="*/ 20 h 295"/>
                <a:gd name="T6" fmla="*/ 20 w 295"/>
                <a:gd name="T7" fmla="*/ 74 h 295"/>
                <a:gd name="T8" fmla="*/ 0 w 295"/>
                <a:gd name="T9" fmla="*/ 147 h 295"/>
                <a:gd name="T10" fmla="*/ 20 w 295"/>
                <a:gd name="T11" fmla="*/ 220 h 295"/>
                <a:gd name="T12" fmla="*/ 74 w 295"/>
                <a:gd name="T13" fmla="*/ 274 h 295"/>
                <a:gd name="T14" fmla="*/ 147 w 295"/>
                <a:gd name="T15" fmla="*/ 294 h 295"/>
                <a:gd name="T16" fmla="*/ 221 w 295"/>
                <a:gd name="T17" fmla="*/ 274 h 295"/>
                <a:gd name="T18" fmla="*/ 274 w 295"/>
                <a:gd name="T19" fmla="*/ 220 h 295"/>
                <a:gd name="T20" fmla="*/ 294 w 295"/>
                <a:gd name="T21" fmla="*/ 147 h 295"/>
                <a:gd name="T22" fmla="*/ 274 w 295"/>
                <a:gd name="T23" fmla="*/ 74 h 295"/>
                <a:gd name="T24" fmla="*/ 221 w 295"/>
                <a:gd name="T25" fmla="*/ 20 h 295"/>
                <a:gd name="T26" fmla="*/ 252 w 295"/>
                <a:gd name="T27" fmla="*/ 209 h 295"/>
                <a:gd name="T28" fmla="*/ 207 w 295"/>
                <a:gd name="T29" fmla="*/ 254 h 295"/>
                <a:gd name="T30" fmla="*/ 147 w 295"/>
                <a:gd name="T31" fmla="*/ 271 h 295"/>
                <a:gd name="T32" fmla="*/ 88 w 295"/>
                <a:gd name="T33" fmla="*/ 254 h 295"/>
                <a:gd name="T34" fmla="*/ 43 w 295"/>
                <a:gd name="T35" fmla="*/ 209 h 295"/>
                <a:gd name="T36" fmla="*/ 26 w 295"/>
                <a:gd name="T37" fmla="*/ 150 h 295"/>
                <a:gd name="T38" fmla="*/ 43 w 295"/>
                <a:gd name="T39" fmla="*/ 90 h 295"/>
                <a:gd name="T40" fmla="*/ 88 w 295"/>
                <a:gd name="T41" fmla="*/ 45 h 295"/>
                <a:gd name="T42" fmla="*/ 147 w 295"/>
                <a:gd name="T43" fmla="*/ 31 h 295"/>
                <a:gd name="T44" fmla="*/ 207 w 295"/>
                <a:gd name="T45" fmla="*/ 45 h 295"/>
                <a:gd name="T46" fmla="*/ 252 w 295"/>
                <a:gd name="T47" fmla="*/ 90 h 295"/>
                <a:gd name="T48" fmla="*/ 269 w 295"/>
                <a:gd name="T49" fmla="*/ 150 h 295"/>
                <a:gd name="T50" fmla="*/ 252 w 295"/>
                <a:gd name="T51" fmla="*/ 209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95" h="295">
                  <a:moveTo>
                    <a:pt x="221" y="20"/>
                  </a:moveTo>
                  <a:cubicBezTo>
                    <a:pt x="198" y="6"/>
                    <a:pt x="173" y="0"/>
                    <a:pt x="147" y="0"/>
                  </a:cubicBezTo>
                  <a:cubicBezTo>
                    <a:pt x="122" y="0"/>
                    <a:pt x="96" y="6"/>
                    <a:pt x="74" y="20"/>
                  </a:cubicBezTo>
                  <a:cubicBezTo>
                    <a:pt x="51" y="31"/>
                    <a:pt x="32" y="51"/>
                    <a:pt x="20" y="74"/>
                  </a:cubicBezTo>
                  <a:cubicBezTo>
                    <a:pt x="6" y="96"/>
                    <a:pt x="0" y="122"/>
                    <a:pt x="0" y="147"/>
                  </a:cubicBezTo>
                  <a:cubicBezTo>
                    <a:pt x="0" y="172"/>
                    <a:pt x="6" y="198"/>
                    <a:pt x="20" y="220"/>
                  </a:cubicBezTo>
                  <a:cubicBezTo>
                    <a:pt x="34" y="243"/>
                    <a:pt x="51" y="263"/>
                    <a:pt x="74" y="274"/>
                  </a:cubicBezTo>
                  <a:cubicBezTo>
                    <a:pt x="96" y="288"/>
                    <a:pt x="122" y="294"/>
                    <a:pt x="147" y="294"/>
                  </a:cubicBezTo>
                  <a:cubicBezTo>
                    <a:pt x="173" y="294"/>
                    <a:pt x="198" y="288"/>
                    <a:pt x="221" y="274"/>
                  </a:cubicBezTo>
                  <a:cubicBezTo>
                    <a:pt x="243" y="260"/>
                    <a:pt x="263" y="243"/>
                    <a:pt x="274" y="220"/>
                  </a:cubicBezTo>
                  <a:cubicBezTo>
                    <a:pt x="288" y="198"/>
                    <a:pt x="294" y="172"/>
                    <a:pt x="294" y="147"/>
                  </a:cubicBezTo>
                  <a:cubicBezTo>
                    <a:pt x="294" y="122"/>
                    <a:pt x="288" y="96"/>
                    <a:pt x="274" y="74"/>
                  </a:cubicBezTo>
                  <a:cubicBezTo>
                    <a:pt x="263" y="51"/>
                    <a:pt x="243" y="34"/>
                    <a:pt x="221" y="20"/>
                  </a:cubicBezTo>
                  <a:close/>
                  <a:moveTo>
                    <a:pt x="252" y="209"/>
                  </a:moveTo>
                  <a:cubicBezTo>
                    <a:pt x="240" y="229"/>
                    <a:pt x="226" y="243"/>
                    <a:pt x="207" y="254"/>
                  </a:cubicBezTo>
                  <a:cubicBezTo>
                    <a:pt x="187" y="265"/>
                    <a:pt x="167" y="271"/>
                    <a:pt x="147" y="271"/>
                  </a:cubicBezTo>
                  <a:cubicBezTo>
                    <a:pt x="127" y="271"/>
                    <a:pt x="108" y="265"/>
                    <a:pt x="88" y="254"/>
                  </a:cubicBezTo>
                  <a:cubicBezTo>
                    <a:pt x="68" y="243"/>
                    <a:pt x="54" y="229"/>
                    <a:pt x="43" y="209"/>
                  </a:cubicBezTo>
                  <a:cubicBezTo>
                    <a:pt x="32" y="189"/>
                    <a:pt x="26" y="169"/>
                    <a:pt x="26" y="150"/>
                  </a:cubicBezTo>
                  <a:cubicBezTo>
                    <a:pt x="26" y="130"/>
                    <a:pt x="32" y="107"/>
                    <a:pt x="43" y="90"/>
                  </a:cubicBezTo>
                  <a:cubicBezTo>
                    <a:pt x="54" y="71"/>
                    <a:pt x="68" y="57"/>
                    <a:pt x="88" y="45"/>
                  </a:cubicBezTo>
                  <a:cubicBezTo>
                    <a:pt x="108" y="34"/>
                    <a:pt x="127" y="31"/>
                    <a:pt x="147" y="31"/>
                  </a:cubicBezTo>
                  <a:cubicBezTo>
                    <a:pt x="167" y="31"/>
                    <a:pt x="187" y="37"/>
                    <a:pt x="207" y="45"/>
                  </a:cubicBezTo>
                  <a:cubicBezTo>
                    <a:pt x="226" y="57"/>
                    <a:pt x="240" y="71"/>
                    <a:pt x="252" y="90"/>
                  </a:cubicBezTo>
                  <a:cubicBezTo>
                    <a:pt x="263" y="110"/>
                    <a:pt x="269" y="130"/>
                    <a:pt x="269" y="150"/>
                  </a:cubicBezTo>
                  <a:cubicBezTo>
                    <a:pt x="266" y="169"/>
                    <a:pt x="260" y="189"/>
                    <a:pt x="252" y="209"/>
                  </a:cubicBez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3116929097"/>
      </p:ext>
    </p:extLst>
  </p:cSld>
  <p:clrMap bg1="lt1" tx1="dk1" bg2="lt2" tx2="dk2" accent1="accent1" accent2="accent2" accent3="accent3" accent4="accent4" accent5="accent5" accent6="accent6" hlink="hlink" folHlink="folHlink"/>
  <p:sldLayoutIdLst>
    <p:sldLayoutId id="2147483649" r:id="rId1"/>
    <p:sldLayoutId id="2147483655" r:id="rId2"/>
    <p:sldLayoutId id="2147483657" r:id="rId3"/>
    <p:sldLayoutId id="2147483739" r:id="rId4"/>
  </p:sldLayoutIdLst>
  <p:txStyles>
    <p:titleStyle>
      <a:lvl1pPr algn="l" defTabSz="544106" rtl="0" eaLnBrk="1" latinLnBrk="0" hangingPunct="1">
        <a:spcBef>
          <a:spcPct val="0"/>
        </a:spcBef>
        <a:buNone/>
        <a:defRPr sz="3749" kern="1200">
          <a:solidFill>
            <a:schemeClr val="accent1"/>
          </a:solidFill>
          <a:latin typeface="Verdana"/>
          <a:ea typeface="+mj-ea"/>
          <a:cs typeface="Verdana"/>
        </a:defRPr>
      </a:lvl1pPr>
    </p:titleStyle>
    <p:bodyStyle>
      <a:lvl1pPr marL="408080" indent="-408080" algn="l" defTabSz="544106" rtl="0" eaLnBrk="1" latinLnBrk="0" hangingPunct="1">
        <a:spcBef>
          <a:spcPct val="20000"/>
        </a:spcBef>
        <a:buFont typeface="Arial"/>
        <a:buChar char="•"/>
        <a:defRPr sz="2499" kern="1200">
          <a:solidFill>
            <a:schemeClr val="tx1"/>
          </a:solidFill>
          <a:latin typeface="Verdana"/>
          <a:ea typeface="+mn-ea"/>
          <a:cs typeface="Verdana"/>
        </a:defRPr>
      </a:lvl1pPr>
      <a:lvl2pPr marL="884172" indent="-340066" algn="l" defTabSz="544106" rtl="0" eaLnBrk="1" latinLnBrk="0" hangingPunct="1">
        <a:spcBef>
          <a:spcPct val="20000"/>
        </a:spcBef>
        <a:buFont typeface="Arial"/>
        <a:buChar char="–"/>
        <a:defRPr sz="2166" kern="1200">
          <a:solidFill>
            <a:schemeClr val="tx1"/>
          </a:solidFill>
          <a:latin typeface="Verdana"/>
          <a:ea typeface="+mn-ea"/>
          <a:cs typeface="Verdana"/>
        </a:defRPr>
      </a:lvl2pPr>
      <a:lvl3pPr marL="1360266" indent="-272053" algn="l" defTabSz="544106" rtl="0" eaLnBrk="1" latinLnBrk="0" hangingPunct="1">
        <a:spcBef>
          <a:spcPct val="20000"/>
        </a:spcBef>
        <a:buFont typeface="Arial"/>
        <a:buChar char="•"/>
        <a:defRPr sz="1833" kern="1200">
          <a:solidFill>
            <a:schemeClr val="tx1"/>
          </a:solidFill>
          <a:latin typeface="Verdana"/>
          <a:ea typeface="+mn-ea"/>
          <a:cs typeface="Verdana"/>
        </a:defRPr>
      </a:lvl3pPr>
      <a:lvl4pPr marL="1904372" indent="-272053" algn="l" defTabSz="544106" rtl="0" eaLnBrk="1" latinLnBrk="0" hangingPunct="1">
        <a:spcBef>
          <a:spcPct val="20000"/>
        </a:spcBef>
        <a:buFont typeface="Arial"/>
        <a:buChar char="–"/>
        <a:defRPr sz="1500" kern="1200">
          <a:solidFill>
            <a:schemeClr val="tx1"/>
          </a:solidFill>
          <a:latin typeface="Verdana"/>
          <a:ea typeface="+mn-ea"/>
          <a:cs typeface="Verdana"/>
        </a:defRPr>
      </a:lvl4pPr>
      <a:lvl5pPr marL="2448478" indent="-272053" algn="l" defTabSz="544106" rtl="0" eaLnBrk="1" latinLnBrk="0" hangingPunct="1">
        <a:spcBef>
          <a:spcPct val="20000"/>
        </a:spcBef>
        <a:buFont typeface="Arial"/>
        <a:buChar char="»"/>
        <a:defRPr sz="1500" kern="1200">
          <a:solidFill>
            <a:schemeClr val="tx1"/>
          </a:solidFill>
          <a:latin typeface="Verdana"/>
          <a:ea typeface="+mn-ea"/>
          <a:cs typeface="Verdana"/>
        </a:defRPr>
      </a:lvl5pPr>
      <a:lvl6pPr marL="2992584" indent="-272053" algn="l" defTabSz="544106" rtl="0" eaLnBrk="1" latinLnBrk="0" hangingPunct="1">
        <a:spcBef>
          <a:spcPct val="20000"/>
        </a:spcBef>
        <a:buFont typeface="Arial"/>
        <a:buChar char="•"/>
        <a:defRPr sz="2416" kern="1200">
          <a:solidFill>
            <a:schemeClr val="tx1"/>
          </a:solidFill>
          <a:latin typeface="+mn-lt"/>
          <a:ea typeface="+mn-ea"/>
          <a:cs typeface="+mn-cs"/>
        </a:defRPr>
      </a:lvl6pPr>
      <a:lvl7pPr marL="3536689" indent="-272053" algn="l" defTabSz="544106" rtl="0" eaLnBrk="1" latinLnBrk="0" hangingPunct="1">
        <a:spcBef>
          <a:spcPct val="20000"/>
        </a:spcBef>
        <a:buFont typeface="Arial"/>
        <a:buChar char="•"/>
        <a:defRPr sz="2416" kern="1200">
          <a:solidFill>
            <a:schemeClr val="tx1"/>
          </a:solidFill>
          <a:latin typeface="+mn-lt"/>
          <a:ea typeface="+mn-ea"/>
          <a:cs typeface="+mn-cs"/>
        </a:defRPr>
      </a:lvl7pPr>
      <a:lvl8pPr marL="4080796" indent="-272053" algn="l" defTabSz="544106" rtl="0" eaLnBrk="1" latinLnBrk="0" hangingPunct="1">
        <a:spcBef>
          <a:spcPct val="20000"/>
        </a:spcBef>
        <a:buFont typeface="Arial"/>
        <a:buChar char="•"/>
        <a:defRPr sz="2416" kern="1200">
          <a:solidFill>
            <a:schemeClr val="tx1"/>
          </a:solidFill>
          <a:latin typeface="+mn-lt"/>
          <a:ea typeface="+mn-ea"/>
          <a:cs typeface="+mn-cs"/>
        </a:defRPr>
      </a:lvl8pPr>
      <a:lvl9pPr marL="4624902" indent="-272053" algn="l" defTabSz="544106" rtl="0" eaLnBrk="1" latinLnBrk="0" hangingPunct="1">
        <a:spcBef>
          <a:spcPct val="20000"/>
        </a:spcBef>
        <a:buFont typeface="Arial"/>
        <a:buChar char="•"/>
        <a:defRPr sz="2416" kern="1200">
          <a:solidFill>
            <a:schemeClr val="tx1"/>
          </a:solidFill>
          <a:latin typeface="+mn-lt"/>
          <a:ea typeface="+mn-ea"/>
          <a:cs typeface="+mn-cs"/>
        </a:defRPr>
      </a:lvl9pPr>
    </p:bodyStyle>
    <p:otherStyle>
      <a:defPPr>
        <a:defRPr lang="en-US"/>
      </a:defPPr>
      <a:lvl1pPr marL="0" algn="l" defTabSz="544106" rtl="0" eaLnBrk="1" latinLnBrk="0" hangingPunct="1">
        <a:defRPr sz="2166" kern="1200">
          <a:solidFill>
            <a:schemeClr val="tx1"/>
          </a:solidFill>
          <a:latin typeface="+mn-lt"/>
          <a:ea typeface="+mn-ea"/>
          <a:cs typeface="+mn-cs"/>
        </a:defRPr>
      </a:lvl1pPr>
      <a:lvl2pPr marL="544106" algn="l" defTabSz="544106" rtl="0" eaLnBrk="1" latinLnBrk="0" hangingPunct="1">
        <a:defRPr sz="2166" kern="1200">
          <a:solidFill>
            <a:schemeClr val="tx1"/>
          </a:solidFill>
          <a:latin typeface="+mn-lt"/>
          <a:ea typeface="+mn-ea"/>
          <a:cs typeface="+mn-cs"/>
        </a:defRPr>
      </a:lvl2pPr>
      <a:lvl3pPr marL="1088212" algn="l" defTabSz="544106" rtl="0" eaLnBrk="1" latinLnBrk="0" hangingPunct="1">
        <a:defRPr sz="2166" kern="1200">
          <a:solidFill>
            <a:schemeClr val="tx1"/>
          </a:solidFill>
          <a:latin typeface="+mn-lt"/>
          <a:ea typeface="+mn-ea"/>
          <a:cs typeface="+mn-cs"/>
        </a:defRPr>
      </a:lvl3pPr>
      <a:lvl4pPr marL="1632319" algn="l" defTabSz="544106" rtl="0" eaLnBrk="1" latinLnBrk="0" hangingPunct="1">
        <a:defRPr sz="2166" kern="1200">
          <a:solidFill>
            <a:schemeClr val="tx1"/>
          </a:solidFill>
          <a:latin typeface="+mn-lt"/>
          <a:ea typeface="+mn-ea"/>
          <a:cs typeface="+mn-cs"/>
        </a:defRPr>
      </a:lvl4pPr>
      <a:lvl5pPr marL="2176425" algn="l" defTabSz="544106" rtl="0" eaLnBrk="1" latinLnBrk="0" hangingPunct="1">
        <a:defRPr sz="2166" kern="1200">
          <a:solidFill>
            <a:schemeClr val="tx1"/>
          </a:solidFill>
          <a:latin typeface="+mn-lt"/>
          <a:ea typeface="+mn-ea"/>
          <a:cs typeface="+mn-cs"/>
        </a:defRPr>
      </a:lvl5pPr>
      <a:lvl6pPr marL="2720531" algn="l" defTabSz="544106" rtl="0" eaLnBrk="1" latinLnBrk="0" hangingPunct="1">
        <a:defRPr sz="2166" kern="1200">
          <a:solidFill>
            <a:schemeClr val="tx1"/>
          </a:solidFill>
          <a:latin typeface="+mn-lt"/>
          <a:ea typeface="+mn-ea"/>
          <a:cs typeface="+mn-cs"/>
        </a:defRPr>
      </a:lvl6pPr>
      <a:lvl7pPr marL="3264636" algn="l" defTabSz="544106" rtl="0" eaLnBrk="1" latinLnBrk="0" hangingPunct="1">
        <a:defRPr sz="2166" kern="1200">
          <a:solidFill>
            <a:schemeClr val="tx1"/>
          </a:solidFill>
          <a:latin typeface="+mn-lt"/>
          <a:ea typeface="+mn-ea"/>
          <a:cs typeface="+mn-cs"/>
        </a:defRPr>
      </a:lvl7pPr>
      <a:lvl8pPr marL="3808742" algn="l" defTabSz="544106" rtl="0" eaLnBrk="1" latinLnBrk="0" hangingPunct="1">
        <a:defRPr sz="2166" kern="1200">
          <a:solidFill>
            <a:schemeClr val="tx1"/>
          </a:solidFill>
          <a:latin typeface="+mn-lt"/>
          <a:ea typeface="+mn-ea"/>
          <a:cs typeface="+mn-cs"/>
        </a:defRPr>
      </a:lvl8pPr>
      <a:lvl9pPr marL="4352849" algn="l" defTabSz="544106" rtl="0" eaLnBrk="1" latinLnBrk="0" hangingPunct="1">
        <a:defRPr sz="2166"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39" userDrawn="1">
          <p15:clr>
            <a:srgbClr val="F26B43"/>
          </p15:clr>
        </p15:guide>
        <p15:guide id="2" pos="383" userDrawn="1">
          <p15:clr>
            <a:srgbClr val="F26B43"/>
          </p15:clr>
        </p15:guide>
        <p15:guide id="3" pos="7295"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a:extLst>
              <a:ext uri="{FF2B5EF4-FFF2-40B4-BE49-F238E27FC236}">
                <a16:creationId xmlns:a16="http://schemas.microsoft.com/office/drawing/2014/main" id="{2097AE5A-99CF-A04C-A926-7A4DE971F4C7}"/>
              </a:ext>
            </a:extLst>
          </p:cNvPr>
          <p:cNvPicPr>
            <a:picLocks noGrp="1" noChangeAspect="1"/>
          </p:cNvPicPr>
          <p:nvPr>
            <p:ph type="pic" sz="quarter" idx="10"/>
          </p:nvPr>
        </p:nvPicPr>
        <p:blipFill>
          <a:blip r:embed="rId3" cstate="email">
            <a:extLst>
              <a:ext uri="{28A0092B-C50C-407E-A947-70E740481C1C}">
                <a14:useLocalDpi xmlns:a14="http://schemas.microsoft.com/office/drawing/2010/main"/>
              </a:ext>
            </a:extLst>
          </a:blip>
          <a:stretch>
            <a:fillRect/>
          </a:stretch>
        </p:blipFill>
        <p:spPr>
          <a:xfrm>
            <a:off x="3613682" y="-50881"/>
            <a:ext cx="8635844" cy="6936690"/>
          </a:xfrm>
        </p:spPr>
      </p:pic>
      <p:sp>
        <p:nvSpPr>
          <p:cNvPr id="2" name="Title 1"/>
          <p:cNvSpPr>
            <a:spLocks noGrp="1"/>
          </p:cNvSpPr>
          <p:nvPr>
            <p:ph type="ctrTitle"/>
          </p:nvPr>
        </p:nvSpPr>
        <p:spPr>
          <a:xfrm>
            <a:off x="4263128" y="1863320"/>
            <a:ext cx="7580693" cy="1914140"/>
          </a:xfrm>
          <a:solidFill>
            <a:schemeClr val="bg1">
              <a:alpha val="80000"/>
            </a:schemeClr>
          </a:solidFill>
        </p:spPr>
        <p:txBody>
          <a:bodyPr vert="horz" lIns="182832" tIns="274249" rIns="380802" bIns="380802" rtlCol="0" anchor="ctr" anchorCtr="0">
            <a:noAutofit/>
          </a:bodyPr>
          <a:lstStyle/>
          <a:p>
            <a:r>
              <a:rPr lang="en-US" sz="4199" b="1" dirty="0">
                <a:latin typeface="Verdana" panose="020B0604030504040204" pitchFamily="34" charset="0"/>
                <a:ea typeface="Verdana" panose="020B0604030504040204" pitchFamily="34" charset="0"/>
                <a:cs typeface="Verdana" panose="020B0604030504040204" pitchFamily="34" charset="0"/>
              </a:rPr>
              <a:t>Global Production/</a:t>
            </a:r>
            <a:br>
              <a:rPr lang="en-US" sz="4199" b="1" dirty="0">
                <a:latin typeface="Verdana" panose="020B0604030504040204" pitchFamily="34" charset="0"/>
                <a:ea typeface="Verdana" panose="020B0604030504040204" pitchFamily="34" charset="0"/>
                <a:cs typeface="Verdana" panose="020B0604030504040204" pitchFamily="34" charset="0"/>
              </a:rPr>
            </a:br>
            <a:r>
              <a:rPr lang="en-US" sz="4199" b="1" dirty="0">
                <a:latin typeface="Verdana" panose="020B0604030504040204" pitchFamily="34" charset="0"/>
                <a:ea typeface="Verdana" panose="020B0604030504040204" pitchFamily="34" charset="0"/>
                <a:cs typeface="Verdana" panose="020B0604030504040204" pitchFamily="34" charset="0"/>
              </a:rPr>
              <a:t>Consumption</a:t>
            </a:r>
          </a:p>
        </p:txBody>
      </p:sp>
      <p:sp>
        <p:nvSpPr>
          <p:cNvPr id="3" name="Subtitle 2"/>
          <p:cNvSpPr>
            <a:spLocks noGrp="1"/>
          </p:cNvSpPr>
          <p:nvPr>
            <p:ph type="subTitle" idx="1"/>
          </p:nvPr>
        </p:nvSpPr>
        <p:spPr>
          <a:xfrm>
            <a:off x="4263128" y="3970905"/>
            <a:ext cx="7580693" cy="716142"/>
          </a:xfrm>
          <a:solidFill>
            <a:schemeClr val="bg1">
              <a:alpha val="80000"/>
            </a:schemeClr>
          </a:solidFill>
        </p:spPr>
        <p:txBody>
          <a:bodyPr vert="horz" lIns="182832" tIns="65294" rIns="380802" bIns="65294" rtlCol="0" anchor="ctr">
            <a:normAutofit/>
          </a:bodyPr>
          <a:lstStyle/>
          <a:p>
            <a:r>
              <a:rPr lang="en-US" dirty="0"/>
              <a:t>Lead: U.S. Can Supply Global Demand</a:t>
            </a:r>
          </a:p>
        </p:txBody>
      </p:sp>
    </p:spTree>
    <p:extLst>
      <p:ext uri="{BB962C8B-B14F-4D97-AF65-F5344CB8AC3E}">
        <p14:creationId xmlns:p14="http://schemas.microsoft.com/office/powerpoint/2010/main" val="977279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nvPr>
        </p:nvGraphicFramePr>
        <p:xfrm>
          <a:off x="610870" y="1829217"/>
          <a:ext cx="10967086" cy="4349803"/>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1">
            <a:extLst>
              <a:ext uri="{FF2B5EF4-FFF2-40B4-BE49-F238E27FC236}">
                <a16:creationId xmlns:a16="http://schemas.microsoft.com/office/drawing/2014/main" id="{97D194D9-AD74-0B47-8BD0-1BF95F7E8A7A}"/>
              </a:ext>
            </a:extLst>
          </p:cNvPr>
          <p:cNvSpPr txBox="1">
            <a:spLocks/>
          </p:cNvSpPr>
          <p:nvPr/>
        </p:nvSpPr>
        <p:spPr>
          <a:xfrm>
            <a:off x="610871" y="721752"/>
            <a:ext cx="10967086" cy="807707"/>
          </a:xfrm>
          <a:prstGeom prst="rect">
            <a:avLst/>
          </a:prstGeom>
        </p:spPr>
        <p:txBody>
          <a:bodyPr vert="horz" lIns="0" tIns="0" rIns="0" bIns="0" rtlCol="0" anchor="ctr">
            <a:noAutofit/>
          </a:bodyPr>
          <a:lstStyle>
            <a:lvl1pPr algn="l" defTabSz="544106" rtl="0" eaLnBrk="1" latinLnBrk="0" hangingPunct="1">
              <a:spcBef>
                <a:spcPct val="0"/>
              </a:spcBef>
              <a:buNone/>
              <a:defRPr sz="3749" kern="1200">
                <a:solidFill>
                  <a:schemeClr val="accent1"/>
                </a:solidFill>
                <a:latin typeface="Verdana"/>
                <a:ea typeface="+mj-ea"/>
                <a:cs typeface="Verdana"/>
              </a:defRPr>
            </a:lvl1pPr>
          </a:lstStyle>
          <a:p>
            <a:r>
              <a:rPr lang="en-US" sz="2199" b="1" dirty="0"/>
              <a:t>Global Demand Growth for Corn, Cotton, Soybeans, Rice and Wheat</a:t>
            </a:r>
            <a:br>
              <a:rPr lang="en-US" sz="2398" dirty="0"/>
            </a:br>
            <a:r>
              <a:rPr lang="en-US" sz="1799" dirty="0"/>
              <a:t>1990/91 – 2017/18 and USDA Forecast for 2018/19</a:t>
            </a:r>
          </a:p>
        </p:txBody>
      </p:sp>
      <p:sp>
        <p:nvSpPr>
          <p:cNvPr id="5" name="Title 1">
            <a:extLst>
              <a:ext uri="{FF2B5EF4-FFF2-40B4-BE49-F238E27FC236}">
                <a16:creationId xmlns:a16="http://schemas.microsoft.com/office/drawing/2014/main" id="{2A2AD854-EF81-6047-954B-60ED260591C1}"/>
              </a:ext>
            </a:extLst>
          </p:cNvPr>
          <p:cNvSpPr txBox="1">
            <a:spLocks/>
          </p:cNvSpPr>
          <p:nvPr/>
        </p:nvSpPr>
        <p:spPr>
          <a:xfrm>
            <a:off x="610871" y="1523798"/>
            <a:ext cx="10967086" cy="305418"/>
          </a:xfrm>
          <a:prstGeom prst="rect">
            <a:avLst/>
          </a:prstGeom>
        </p:spPr>
        <p:txBody>
          <a:bodyPr vert="horz" lIns="0" tIns="0" rIns="0" bIns="0" rtlCol="0" anchor="ctr">
            <a:noAutofit/>
          </a:bodyPr>
          <a:lstStyle>
            <a:lvl1pPr algn="l" defTabSz="544106" rtl="0" eaLnBrk="1" latinLnBrk="0" hangingPunct="1">
              <a:spcBef>
                <a:spcPct val="0"/>
              </a:spcBef>
              <a:buNone/>
              <a:defRPr sz="3749" kern="1200">
                <a:solidFill>
                  <a:schemeClr val="accent1"/>
                </a:solidFill>
                <a:latin typeface="Verdana"/>
                <a:ea typeface="+mj-ea"/>
                <a:cs typeface="Verdana"/>
              </a:defRPr>
            </a:lvl1pPr>
          </a:lstStyle>
          <a:p>
            <a:r>
              <a:rPr lang="en-US" sz="1400" spc="300" dirty="0">
                <a:solidFill>
                  <a:schemeClr val="accent2"/>
                </a:solidFill>
              </a:rPr>
              <a:t>SOYBEANS DEMAND UP 241%, CORN UP BY 130%, WHEAT UP ONLY BY 37%</a:t>
            </a:r>
          </a:p>
        </p:txBody>
      </p:sp>
    </p:spTree>
    <p:extLst>
      <p:ext uri="{BB962C8B-B14F-4D97-AF65-F5344CB8AC3E}">
        <p14:creationId xmlns:p14="http://schemas.microsoft.com/office/powerpoint/2010/main" val="3431062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p:cNvGraphicFramePr>
            <a:graphicFrameLocks noGrp="1"/>
          </p:cNvGraphicFramePr>
          <p:nvPr>
            <p:ph idx="1"/>
            <p:extLst/>
          </p:nvPr>
        </p:nvGraphicFramePr>
        <p:xfrm>
          <a:off x="610870" y="1829217"/>
          <a:ext cx="10967086" cy="4349803"/>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1">
            <a:extLst>
              <a:ext uri="{FF2B5EF4-FFF2-40B4-BE49-F238E27FC236}">
                <a16:creationId xmlns:a16="http://schemas.microsoft.com/office/drawing/2014/main" id="{FCDFCEC1-D92A-8D41-9021-37BEA9A43275}"/>
              </a:ext>
            </a:extLst>
          </p:cNvPr>
          <p:cNvSpPr txBox="1">
            <a:spLocks/>
          </p:cNvSpPr>
          <p:nvPr/>
        </p:nvSpPr>
        <p:spPr>
          <a:xfrm>
            <a:off x="610871" y="721752"/>
            <a:ext cx="10967086" cy="807707"/>
          </a:xfrm>
          <a:prstGeom prst="rect">
            <a:avLst/>
          </a:prstGeom>
        </p:spPr>
        <p:txBody>
          <a:bodyPr vert="horz" lIns="0" tIns="0" rIns="0" bIns="0" rtlCol="0" anchor="ctr">
            <a:noAutofit/>
          </a:bodyPr>
          <a:lstStyle>
            <a:lvl1pPr algn="l" defTabSz="544106" rtl="0" eaLnBrk="1" latinLnBrk="0" hangingPunct="1">
              <a:spcBef>
                <a:spcPct val="0"/>
              </a:spcBef>
              <a:buNone/>
              <a:defRPr sz="3749" kern="1200">
                <a:solidFill>
                  <a:schemeClr val="accent1"/>
                </a:solidFill>
                <a:latin typeface="Verdana"/>
                <a:ea typeface="+mj-ea"/>
                <a:cs typeface="Verdana"/>
              </a:defRPr>
            </a:lvl1pPr>
          </a:lstStyle>
          <a:p>
            <a:r>
              <a:rPr lang="en-US" sz="2398" b="1" dirty="0"/>
              <a:t>Global Soybean Consumption </a:t>
            </a:r>
            <a:br>
              <a:rPr lang="en-US" sz="2398" b="1" dirty="0"/>
            </a:br>
            <a:r>
              <a:rPr lang="en-US" sz="1799" dirty="0"/>
              <a:t>2000/01 – 2017/18 and Trend to 2028/29</a:t>
            </a:r>
          </a:p>
        </p:txBody>
      </p:sp>
      <p:sp>
        <p:nvSpPr>
          <p:cNvPr id="5" name="Title 1">
            <a:extLst>
              <a:ext uri="{FF2B5EF4-FFF2-40B4-BE49-F238E27FC236}">
                <a16:creationId xmlns:a16="http://schemas.microsoft.com/office/drawing/2014/main" id="{EDCB4A3C-C6C0-6F41-8C59-768387070798}"/>
              </a:ext>
            </a:extLst>
          </p:cNvPr>
          <p:cNvSpPr txBox="1">
            <a:spLocks/>
          </p:cNvSpPr>
          <p:nvPr/>
        </p:nvSpPr>
        <p:spPr>
          <a:xfrm>
            <a:off x="610871" y="1523798"/>
            <a:ext cx="10967086" cy="305418"/>
          </a:xfrm>
          <a:prstGeom prst="rect">
            <a:avLst/>
          </a:prstGeom>
        </p:spPr>
        <p:txBody>
          <a:bodyPr vert="horz" lIns="0" tIns="0" rIns="0" bIns="0" rtlCol="0" anchor="ctr">
            <a:noAutofit/>
          </a:bodyPr>
          <a:lstStyle>
            <a:lvl1pPr algn="l" defTabSz="544106" rtl="0" eaLnBrk="1" latinLnBrk="0" hangingPunct="1">
              <a:spcBef>
                <a:spcPct val="0"/>
              </a:spcBef>
              <a:buNone/>
              <a:defRPr sz="3749" kern="1200">
                <a:solidFill>
                  <a:schemeClr val="accent1"/>
                </a:solidFill>
                <a:latin typeface="Verdana"/>
                <a:ea typeface="+mj-ea"/>
                <a:cs typeface="Verdana"/>
              </a:defRPr>
            </a:lvl1pPr>
          </a:lstStyle>
          <a:p>
            <a:r>
              <a:rPr lang="en-US" sz="1400" dirty="0">
                <a:solidFill>
                  <a:schemeClr val="accent2"/>
                </a:solidFill>
              </a:rPr>
              <a:t>IF TREND CONTINUES WORLD WILL NEED 80 TO 100 MMT OF ADDITIONAL SOYBEANS IN A DECADE</a:t>
            </a:r>
          </a:p>
        </p:txBody>
      </p:sp>
    </p:spTree>
    <p:extLst>
      <p:ext uri="{BB962C8B-B14F-4D97-AF65-F5344CB8AC3E}">
        <p14:creationId xmlns:p14="http://schemas.microsoft.com/office/powerpoint/2010/main" val="2375434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nvPr>
        </p:nvGraphicFramePr>
        <p:xfrm>
          <a:off x="610870" y="1829219"/>
          <a:ext cx="10967086" cy="4349802"/>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1">
            <a:extLst>
              <a:ext uri="{FF2B5EF4-FFF2-40B4-BE49-F238E27FC236}">
                <a16:creationId xmlns:a16="http://schemas.microsoft.com/office/drawing/2014/main" id="{6AFE6411-7141-034B-9F00-877479546550}"/>
              </a:ext>
            </a:extLst>
          </p:cNvPr>
          <p:cNvSpPr txBox="1">
            <a:spLocks/>
          </p:cNvSpPr>
          <p:nvPr/>
        </p:nvSpPr>
        <p:spPr>
          <a:xfrm>
            <a:off x="610871" y="915056"/>
            <a:ext cx="10967086" cy="807707"/>
          </a:xfrm>
          <a:prstGeom prst="rect">
            <a:avLst/>
          </a:prstGeom>
        </p:spPr>
        <p:txBody>
          <a:bodyPr vert="horz" lIns="0" tIns="0" rIns="0" bIns="0" rtlCol="0" anchor="ctr">
            <a:noAutofit/>
          </a:bodyPr>
          <a:lstStyle>
            <a:lvl1pPr algn="l" defTabSz="544106" rtl="0" eaLnBrk="1" latinLnBrk="0" hangingPunct="1">
              <a:spcBef>
                <a:spcPct val="0"/>
              </a:spcBef>
              <a:buNone/>
              <a:defRPr sz="3749" kern="1200">
                <a:solidFill>
                  <a:schemeClr val="accent1"/>
                </a:solidFill>
                <a:latin typeface="Verdana"/>
                <a:ea typeface="+mj-ea"/>
                <a:cs typeface="Verdana"/>
              </a:defRPr>
            </a:lvl1pPr>
          </a:lstStyle>
          <a:p>
            <a:r>
              <a:rPr lang="en-US" sz="2399" b="1" dirty="0"/>
              <a:t>Global Production and Consumption of Soybeans</a:t>
            </a:r>
            <a:br>
              <a:rPr lang="en-US" sz="2399" dirty="0"/>
            </a:br>
            <a:r>
              <a:rPr lang="en-US" sz="1799" dirty="0"/>
              <a:t>2000/01 – 2016/17 and USDA Forecasts for 2017/18 and 2018/19</a:t>
            </a:r>
          </a:p>
        </p:txBody>
      </p:sp>
    </p:spTree>
    <p:extLst>
      <p:ext uri="{BB962C8B-B14F-4D97-AF65-F5344CB8AC3E}">
        <p14:creationId xmlns:p14="http://schemas.microsoft.com/office/powerpoint/2010/main" val="2107624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p:cNvGraphicFramePr>
            <a:graphicFrameLocks noGrp="1"/>
          </p:cNvGraphicFramePr>
          <p:nvPr>
            <p:ph idx="1"/>
            <p:extLst/>
          </p:nvPr>
        </p:nvGraphicFramePr>
        <p:xfrm>
          <a:off x="610870" y="1829217"/>
          <a:ext cx="10967086" cy="4349803"/>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a:extLst>
              <a:ext uri="{FF2B5EF4-FFF2-40B4-BE49-F238E27FC236}">
                <a16:creationId xmlns:a16="http://schemas.microsoft.com/office/drawing/2014/main" id="{E17FC025-3DD6-7740-984B-08754C873803}"/>
              </a:ext>
            </a:extLst>
          </p:cNvPr>
          <p:cNvSpPr txBox="1">
            <a:spLocks/>
          </p:cNvSpPr>
          <p:nvPr/>
        </p:nvSpPr>
        <p:spPr>
          <a:xfrm>
            <a:off x="610871" y="915056"/>
            <a:ext cx="10967086" cy="807707"/>
          </a:xfrm>
          <a:prstGeom prst="rect">
            <a:avLst/>
          </a:prstGeom>
        </p:spPr>
        <p:txBody>
          <a:bodyPr vert="horz" lIns="0" tIns="0" rIns="0" bIns="0" rtlCol="0" anchor="ctr">
            <a:noAutofit/>
          </a:bodyPr>
          <a:lstStyle>
            <a:lvl1pPr algn="l" defTabSz="544106" rtl="0" eaLnBrk="1" latinLnBrk="0" hangingPunct="1">
              <a:spcBef>
                <a:spcPct val="0"/>
              </a:spcBef>
              <a:buNone/>
              <a:defRPr sz="3749" kern="1200">
                <a:solidFill>
                  <a:schemeClr val="accent1"/>
                </a:solidFill>
                <a:latin typeface="Verdana"/>
                <a:ea typeface="+mj-ea"/>
                <a:cs typeface="Verdana"/>
              </a:defRPr>
            </a:lvl1pPr>
          </a:lstStyle>
          <a:p>
            <a:r>
              <a:rPr lang="en-US" sz="2399" b="1" dirty="0"/>
              <a:t>Global Soymeal Consumption</a:t>
            </a:r>
            <a:br>
              <a:rPr lang="en-US" sz="2399" dirty="0"/>
            </a:br>
            <a:r>
              <a:rPr lang="en-US" sz="1799" dirty="0"/>
              <a:t>2000/01 – 2016/17 and USDA Forecasts for 2017/18 and 2018/19</a:t>
            </a:r>
          </a:p>
        </p:txBody>
      </p:sp>
    </p:spTree>
    <p:extLst>
      <p:ext uri="{BB962C8B-B14F-4D97-AF65-F5344CB8AC3E}">
        <p14:creationId xmlns:p14="http://schemas.microsoft.com/office/powerpoint/2010/main" val="4168909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nvPr>
        </p:nvGraphicFramePr>
        <p:xfrm>
          <a:off x="610869" y="1829217"/>
          <a:ext cx="10968515" cy="4349804"/>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1">
            <a:extLst>
              <a:ext uri="{FF2B5EF4-FFF2-40B4-BE49-F238E27FC236}">
                <a16:creationId xmlns:a16="http://schemas.microsoft.com/office/drawing/2014/main" id="{A4D48872-A5A0-AA4E-85E3-45517AE96432}"/>
              </a:ext>
            </a:extLst>
          </p:cNvPr>
          <p:cNvSpPr txBox="1">
            <a:spLocks/>
          </p:cNvSpPr>
          <p:nvPr/>
        </p:nvSpPr>
        <p:spPr>
          <a:xfrm>
            <a:off x="610871" y="723082"/>
            <a:ext cx="10967086" cy="807707"/>
          </a:xfrm>
          <a:prstGeom prst="rect">
            <a:avLst/>
          </a:prstGeom>
        </p:spPr>
        <p:txBody>
          <a:bodyPr vert="horz" lIns="0" tIns="0" rIns="0" bIns="0" rtlCol="0" anchor="ctr">
            <a:noAutofit/>
          </a:bodyPr>
          <a:lstStyle>
            <a:lvl1pPr algn="l" defTabSz="544106" rtl="0" eaLnBrk="1" latinLnBrk="0" hangingPunct="1">
              <a:spcBef>
                <a:spcPct val="0"/>
              </a:spcBef>
              <a:buNone/>
              <a:defRPr sz="3749" kern="1200">
                <a:solidFill>
                  <a:schemeClr val="accent1"/>
                </a:solidFill>
                <a:latin typeface="Verdana"/>
                <a:ea typeface="+mj-ea"/>
                <a:cs typeface="Verdana"/>
              </a:defRPr>
            </a:lvl1pPr>
          </a:lstStyle>
          <a:p>
            <a:r>
              <a:rPr lang="en-US" sz="2399" b="1" dirty="0"/>
              <a:t>Global Consumption of Pork and Broiler Meat </a:t>
            </a:r>
            <a:br>
              <a:rPr lang="en-US" sz="2399" dirty="0"/>
            </a:br>
            <a:r>
              <a:rPr lang="en-US" sz="1799" dirty="0"/>
              <a:t>2000 – 2017 and USDA</a:t>
            </a:r>
          </a:p>
        </p:txBody>
      </p:sp>
      <p:sp>
        <p:nvSpPr>
          <p:cNvPr id="7" name="Title 1">
            <a:extLst>
              <a:ext uri="{FF2B5EF4-FFF2-40B4-BE49-F238E27FC236}">
                <a16:creationId xmlns:a16="http://schemas.microsoft.com/office/drawing/2014/main" id="{DD140EF9-C6FC-B341-8ECB-F074047B4D34}"/>
              </a:ext>
            </a:extLst>
          </p:cNvPr>
          <p:cNvSpPr txBox="1">
            <a:spLocks/>
          </p:cNvSpPr>
          <p:nvPr/>
        </p:nvSpPr>
        <p:spPr>
          <a:xfrm>
            <a:off x="610871" y="1523798"/>
            <a:ext cx="10967086" cy="305418"/>
          </a:xfrm>
          <a:prstGeom prst="rect">
            <a:avLst/>
          </a:prstGeom>
        </p:spPr>
        <p:txBody>
          <a:bodyPr vert="horz" lIns="0" tIns="0" rIns="0" bIns="0" rtlCol="0" anchor="ctr">
            <a:noAutofit/>
          </a:bodyPr>
          <a:lstStyle>
            <a:lvl1pPr algn="l" defTabSz="544106" rtl="0" eaLnBrk="1" latinLnBrk="0" hangingPunct="1">
              <a:spcBef>
                <a:spcPct val="0"/>
              </a:spcBef>
              <a:buNone/>
              <a:defRPr sz="3749" kern="1200">
                <a:solidFill>
                  <a:schemeClr val="accent1"/>
                </a:solidFill>
                <a:latin typeface="Verdana"/>
                <a:ea typeface="+mj-ea"/>
                <a:cs typeface="Verdana"/>
              </a:defRPr>
            </a:lvl1pPr>
          </a:lstStyle>
          <a:p>
            <a:r>
              <a:rPr lang="en-US" sz="1400" spc="300" dirty="0">
                <a:solidFill>
                  <a:schemeClr val="accent2"/>
                </a:solidFill>
              </a:rPr>
              <a:t>FORECAST FOR 2018 PORK UP 30.8%, BROILER MEAT UP 65.4%</a:t>
            </a:r>
          </a:p>
        </p:txBody>
      </p:sp>
    </p:spTree>
    <p:extLst>
      <p:ext uri="{BB962C8B-B14F-4D97-AF65-F5344CB8AC3E}">
        <p14:creationId xmlns:p14="http://schemas.microsoft.com/office/powerpoint/2010/main" val="294439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p:cNvGraphicFramePr>
            <a:graphicFrameLocks noGrp="1"/>
          </p:cNvGraphicFramePr>
          <p:nvPr>
            <p:ph idx="1"/>
            <p:extLst/>
          </p:nvPr>
        </p:nvGraphicFramePr>
        <p:xfrm>
          <a:off x="609443" y="1829217"/>
          <a:ext cx="10968513" cy="4349803"/>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a:extLst>
              <a:ext uri="{FF2B5EF4-FFF2-40B4-BE49-F238E27FC236}">
                <a16:creationId xmlns:a16="http://schemas.microsoft.com/office/drawing/2014/main" id="{B3569D53-B917-3D47-88FC-D725F7761DD1}"/>
              </a:ext>
            </a:extLst>
          </p:cNvPr>
          <p:cNvSpPr txBox="1">
            <a:spLocks/>
          </p:cNvSpPr>
          <p:nvPr/>
        </p:nvSpPr>
        <p:spPr>
          <a:xfrm>
            <a:off x="610871" y="915056"/>
            <a:ext cx="10967086" cy="807707"/>
          </a:xfrm>
          <a:prstGeom prst="rect">
            <a:avLst/>
          </a:prstGeom>
        </p:spPr>
        <p:txBody>
          <a:bodyPr vert="horz" lIns="0" tIns="0" rIns="0" bIns="0" rtlCol="0" anchor="ctr">
            <a:noAutofit/>
          </a:bodyPr>
          <a:lstStyle>
            <a:lvl1pPr algn="l" defTabSz="544106" rtl="0" eaLnBrk="1" latinLnBrk="0" hangingPunct="1">
              <a:spcBef>
                <a:spcPct val="0"/>
              </a:spcBef>
              <a:buNone/>
              <a:defRPr sz="3749" kern="1200">
                <a:solidFill>
                  <a:schemeClr val="accent1"/>
                </a:solidFill>
                <a:latin typeface="Verdana"/>
                <a:ea typeface="+mj-ea"/>
                <a:cs typeface="Verdana"/>
              </a:defRPr>
            </a:lvl1pPr>
          </a:lstStyle>
          <a:p>
            <a:r>
              <a:rPr lang="en-US" sz="2399" b="1" dirty="0"/>
              <a:t>U.S. Soybean Exports</a:t>
            </a:r>
            <a:br>
              <a:rPr lang="en-US" sz="2399" dirty="0"/>
            </a:br>
            <a:r>
              <a:rPr lang="en-US" sz="1799" dirty="0"/>
              <a:t>2000/01 – 2016/17 and USDA Forecast for 2017/18 and 2018/19</a:t>
            </a:r>
          </a:p>
        </p:txBody>
      </p:sp>
    </p:spTree>
    <p:extLst>
      <p:ext uri="{BB962C8B-B14F-4D97-AF65-F5344CB8AC3E}">
        <p14:creationId xmlns:p14="http://schemas.microsoft.com/office/powerpoint/2010/main" val="3414201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p:cNvGraphicFramePr>
            <a:graphicFrameLocks noGrp="1"/>
          </p:cNvGraphicFramePr>
          <p:nvPr>
            <p:ph idx="1"/>
            <p:extLst/>
          </p:nvPr>
        </p:nvGraphicFramePr>
        <p:xfrm>
          <a:off x="609442" y="1829217"/>
          <a:ext cx="10968514" cy="4349803"/>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a:extLst>
              <a:ext uri="{FF2B5EF4-FFF2-40B4-BE49-F238E27FC236}">
                <a16:creationId xmlns:a16="http://schemas.microsoft.com/office/drawing/2014/main" id="{62330895-94F3-F248-B133-D7471A6C3835}"/>
              </a:ext>
            </a:extLst>
          </p:cNvPr>
          <p:cNvSpPr txBox="1">
            <a:spLocks/>
          </p:cNvSpPr>
          <p:nvPr/>
        </p:nvSpPr>
        <p:spPr>
          <a:xfrm>
            <a:off x="610871" y="723082"/>
            <a:ext cx="10967086" cy="807707"/>
          </a:xfrm>
          <a:prstGeom prst="rect">
            <a:avLst/>
          </a:prstGeom>
        </p:spPr>
        <p:txBody>
          <a:bodyPr vert="horz" lIns="0" tIns="0" rIns="0" bIns="0" rtlCol="0" anchor="ctr">
            <a:noAutofit/>
          </a:bodyPr>
          <a:lstStyle>
            <a:lvl1pPr algn="l" defTabSz="544106" rtl="0" eaLnBrk="1" latinLnBrk="0" hangingPunct="1">
              <a:spcBef>
                <a:spcPct val="0"/>
              </a:spcBef>
              <a:buNone/>
              <a:defRPr sz="3749" kern="1200">
                <a:solidFill>
                  <a:schemeClr val="accent1"/>
                </a:solidFill>
                <a:latin typeface="Verdana"/>
                <a:ea typeface="+mj-ea"/>
                <a:cs typeface="Verdana"/>
              </a:defRPr>
            </a:lvl1pPr>
          </a:lstStyle>
          <a:p>
            <a:r>
              <a:rPr lang="en-US" sz="1999" b="1" dirty="0"/>
              <a:t>Share of U.S. Soybean Production Exported as Soybeans, Soymeal, or </a:t>
            </a:r>
            <a:r>
              <a:rPr lang="en-US" sz="1999" b="1" dirty="0" err="1"/>
              <a:t>Soyoil</a:t>
            </a:r>
            <a:br>
              <a:rPr lang="en-US" sz="2199" dirty="0"/>
            </a:br>
            <a:r>
              <a:rPr lang="en-US" sz="1799" dirty="0"/>
              <a:t>2000/01 –2016/17 and USDA Forecasts for 2017/18 and 2018/19</a:t>
            </a:r>
          </a:p>
        </p:txBody>
      </p:sp>
      <p:sp>
        <p:nvSpPr>
          <p:cNvPr id="7" name="Title 1">
            <a:extLst>
              <a:ext uri="{FF2B5EF4-FFF2-40B4-BE49-F238E27FC236}">
                <a16:creationId xmlns:a16="http://schemas.microsoft.com/office/drawing/2014/main" id="{62176A68-D3D6-1045-B56C-9FD129337E62}"/>
              </a:ext>
            </a:extLst>
          </p:cNvPr>
          <p:cNvSpPr txBox="1">
            <a:spLocks/>
          </p:cNvSpPr>
          <p:nvPr/>
        </p:nvSpPr>
        <p:spPr>
          <a:xfrm>
            <a:off x="610871" y="1523798"/>
            <a:ext cx="10967086" cy="305418"/>
          </a:xfrm>
          <a:prstGeom prst="rect">
            <a:avLst/>
          </a:prstGeom>
        </p:spPr>
        <p:txBody>
          <a:bodyPr vert="horz" lIns="0" tIns="0" rIns="0" bIns="0" rtlCol="0" anchor="ctr">
            <a:noAutofit/>
          </a:bodyPr>
          <a:lstStyle>
            <a:lvl1pPr algn="l" defTabSz="544106" rtl="0" eaLnBrk="1" latinLnBrk="0" hangingPunct="1">
              <a:spcBef>
                <a:spcPct val="0"/>
              </a:spcBef>
              <a:buNone/>
              <a:defRPr sz="3749" kern="1200">
                <a:solidFill>
                  <a:schemeClr val="accent1"/>
                </a:solidFill>
                <a:latin typeface="Verdana"/>
                <a:ea typeface="+mj-ea"/>
                <a:cs typeface="Verdana"/>
              </a:defRPr>
            </a:lvl1pPr>
          </a:lstStyle>
          <a:p>
            <a:r>
              <a:rPr lang="en-US" sz="1400" spc="300" dirty="0">
                <a:solidFill>
                  <a:schemeClr val="accent2"/>
                </a:solidFill>
              </a:rPr>
              <a:t>FORECASTS FOR 2017/18 AND 2018/19</a:t>
            </a:r>
          </a:p>
        </p:txBody>
      </p:sp>
    </p:spTree>
    <p:extLst>
      <p:ext uri="{BB962C8B-B14F-4D97-AF65-F5344CB8AC3E}">
        <p14:creationId xmlns:p14="http://schemas.microsoft.com/office/powerpoint/2010/main" val="2694618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63710" y="3370823"/>
            <a:ext cx="12285326" cy="1356606"/>
          </a:xfrm>
          <a:solidFill>
            <a:srgbClr val="FFFFFF">
              <a:alpha val="63136"/>
            </a:srgbClr>
          </a:solidFill>
        </p:spPr>
        <p:txBody>
          <a:bodyPr/>
          <a:lstStyle/>
          <a:p>
            <a:r>
              <a:rPr lang="en-US" altLang="en-US" sz="2998" dirty="0">
                <a:latin typeface="Verdana" charset="0"/>
                <a:ea typeface="Verdana" charset="0"/>
                <a:cs typeface="Verdana" charset="0"/>
              </a:rPr>
              <a:t>USSEC.ORG  |  USSOY.ORG </a:t>
            </a:r>
          </a:p>
        </p:txBody>
      </p:sp>
      <p:pic>
        <p:nvPicPr>
          <p:cNvPr id="31746" name="Picture 3"/>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0665356" y="328378"/>
            <a:ext cx="1028693" cy="913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669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USSOY_Theme V2">
  <a:themeElements>
    <a:clrScheme name="USSOY + Tertiary">
      <a:dk1>
        <a:srgbClr val="1E1E0A"/>
      </a:dk1>
      <a:lt1>
        <a:sysClr val="window" lastClr="FFFFFF"/>
      </a:lt1>
      <a:dk2>
        <a:srgbClr val="406060"/>
      </a:dk2>
      <a:lt2>
        <a:srgbClr val="FFFFFF"/>
      </a:lt2>
      <a:accent1>
        <a:srgbClr val="E94119"/>
      </a:accent1>
      <a:accent2>
        <a:srgbClr val="406060"/>
      </a:accent2>
      <a:accent3>
        <a:srgbClr val="5E9940"/>
      </a:accent3>
      <a:accent4>
        <a:srgbClr val="089586"/>
      </a:accent4>
      <a:accent5>
        <a:srgbClr val="602B2A"/>
      </a:accent5>
      <a:accent6>
        <a:srgbClr val="CF8300"/>
      </a:accent6>
      <a:hlink>
        <a:srgbClr val="0895A6"/>
      </a:hlink>
      <a:folHlink>
        <a:srgbClr val="602B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60331 USSOY sample presentation" id="{06E54B0F-1C8D-4CAF-B132-B1C9D827B8E3}" vid="{DF9624AE-2E46-4BB1-B9DF-47F3E540D3A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4349</TotalTime>
  <Words>139</Words>
  <Application>Microsoft Macintosh PowerPoint</Application>
  <PresentationFormat>Custom</PresentationFormat>
  <Paragraphs>27</Paragraphs>
  <Slides>9</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SimSun</vt:lpstr>
      <vt:lpstr>Arial</vt:lpstr>
      <vt:lpstr>Calibri</vt:lpstr>
      <vt:lpstr>Verdana</vt:lpstr>
      <vt:lpstr>USSOY_Theme V2</vt:lpstr>
      <vt:lpstr>Global Production/ Consumption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USSEC.ORG  |  USSOY.ORG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Pine, Lisa</dc:creator>
  <cp:lastModifiedBy>Kelly Boswell</cp:lastModifiedBy>
  <cp:revision>116</cp:revision>
  <dcterms:created xsi:type="dcterms:W3CDTF">2016-03-30T22:32:24Z</dcterms:created>
  <dcterms:modified xsi:type="dcterms:W3CDTF">2018-10-15T19:21:20Z</dcterms:modified>
</cp:coreProperties>
</file>